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41" r:id="rId1"/>
  </p:sldMasterIdLst>
  <p:notesMasterIdLst>
    <p:notesMasterId r:id="rId38"/>
  </p:notesMasterIdLst>
  <p:sldIdLst>
    <p:sldId id="341" r:id="rId2"/>
    <p:sldId id="557" r:id="rId3"/>
    <p:sldId id="573" r:id="rId4"/>
    <p:sldId id="572" r:id="rId5"/>
    <p:sldId id="575" r:id="rId6"/>
    <p:sldId id="548" r:id="rId7"/>
    <p:sldId id="542" r:id="rId8"/>
    <p:sldId id="579" r:id="rId9"/>
    <p:sldId id="543" r:id="rId10"/>
    <p:sldId id="323" r:id="rId11"/>
    <p:sldId id="306" r:id="rId12"/>
    <p:sldId id="348" r:id="rId13"/>
    <p:sldId id="580" r:id="rId14"/>
    <p:sldId id="583" r:id="rId15"/>
    <p:sldId id="581" r:id="rId16"/>
    <p:sldId id="556" r:id="rId17"/>
    <p:sldId id="560" r:id="rId18"/>
    <p:sldId id="552" r:id="rId19"/>
    <p:sldId id="343" r:id="rId20"/>
    <p:sldId id="561" r:id="rId21"/>
    <p:sldId id="605" r:id="rId22"/>
    <p:sldId id="606" r:id="rId23"/>
    <p:sldId id="344" r:id="rId24"/>
    <p:sldId id="347" r:id="rId25"/>
    <p:sldId id="567" r:id="rId26"/>
    <p:sldId id="577" r:id="rId27"/>
    <p:sldId id="562" r:id="rId28"/>
    <p:sldId id="578" r:id="rId29"/>
    <p:sldId id="549" r:id="rId30"/>
    <p:sldId id="607" r:id="rId31"/>
    <p:sldId id="565" r:id="rId32"/>
    <p:sldId id="566" r:id="rId33"/>
    <p:sldId id="571" r:id="rId34"/>
    <p:sldId id="569" r:id="rId35"/>
    <p:sldId id="568" r:id="rId36"/>
    <p:sldId id="350" r:id="rId3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2" clrIdx="0"/>
  <p:cmAuthor id="1" name="Neslihan Kasap" initials="NK" lastIdx="1" clrIdx="1">
    <p:extLst>
      <p:ext uri="{19B8F6BF-5375-455C-9EA6-DF929625EA0E}">
        <p15:presenceInfo xmlns:p15="http://schemas.microsoft.com/office/powerpoint/2012/main" userId="Neslihan Kasap" providerId="None"/>
      </p:ext>
    </p:extLst>
  </p:cmAuthor>
  <p:cmAuthor id="2" name="Başak Kaplan" initials="BK" lastIdx="14" clrIdx="2">
    <p:extLst>
      <p:ext uri="{19B8F6BF-5375-455C-9EA6-DF929625EA0E}">
        <p15:presenceInfo xmlns:p15="http://schemas.microsoft.com/office/powerpoint/2012/main" userId="Başak Kapl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505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780" autoAdjust="0"/>
    <p:restoredTop sz="86642" autoAdjust="0"/>
  </p:normalViewPr>
  <p:slideViewPr>
    <p:cSldViewPr>
      <p:cViewPr>
        <p:scale>
          <a:sx n="75" d="100"/>
          <a:sy n="75" d="100"/>
        </p:scale>
        <p:origin x="900" y="-84"/>
      </p:cViewPr>
      <p:guideLst>
        <p:guide orient="horz" pos="2160"/>
        <p:guide pos="2880"/>
      </p:guideLst>
    </p:cSldViewPr>
  </p:slideViewPr>
  <p:outlineViewPr>
    <p:cViewPr>
      <p:scale>
        <a:sx n="33" d="100"/>
        <a:sy n="33" d="100"/>
      </p:scale>
      <p:origin x="0" y="2011"/>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9D8D54-F61E-4D24-B2B0-94774254F7FD}" type="doc">
      <dgm:prSet loTypeId="urn:microsoft.com/office/officeart/2005/8/layout/funnel1" loCatId="process" qsTypeId="urn:microsoft.com/office/officeart/2005/8/quickstyle/simple1" qsCatId="simple" csTypeId="urn:microsoft.com/office/officeart/2005/8/colors/accent0_2" csCatId="mainScheme" phldr="1"/>
      <dgm:spPr/>
      <dgm:t>
        <a:bodyPr/>
        <a:lstStyle/>
        <a:p>
          <a:endParaRPr lang="tr-TR"/>
        </a:p>
      </dgm:t>
    </dgm:pt>
    <dgm:pt modelId="{C539D8F4-6C03-4DDE-92BA-79390752D027}">
      <dgm:prSet phldrT="[Metin]" custT="1"/>
      <dgm:spPr/>
      <dgm:t>
        <a:bodyPr/>
        <a:lstStyle/>
        <a:p>
          <a:r>
            <a:rPr lang="tr-TR" sz="1800" dirty="0"/>
            <a:t>İşyeri</a:t>
          </a:r>
        </a:p>
      </dgm:t>
    </dgm:pt>
    <dgm:pt modelId="{ED79F946-DEB2-49F7-B42D-03C79E40C947}" type="parTrans" cxnId="{E66C6A4E-B329-44F4-90B0-7B30FD8A5FD9}">
      <dgm:prSet/>
      <dgm:spPr/>
      <dgm:t>
        <a:bodyPr/>
        <a:lstStyle/>
        <a:p>
          <a:endParaRPr lang="tr-TR"/>
        </a:p>
      </dgm:t>
    </dgm:pt>
    <dgm:pt modelId="{980681FD-F10C-479A-A77E-396BCDA8C7F7}" type="sibTrans" cxnId="{E66C6A4E-B329-44F4-90B0-7B30FD8A5FD9}">
      <dgm:prSet/>
      <dgm:spPr/>
      <dgm:t>
        <a:bodyPr/>
        <a:lstStyle/>
        <a:p>
          <a:endParaRPr lang="tr-TR"/>
        </a:p>
      </dgm:t>
    </dgm:pt>
    <dgm:pt modelId="{9C2C191A-7B4C-455A-B013-89D777CA09E7}">
      <dgm:prSet phldrT="[Metin]" custT="1"/>
      <dgm:spPr/>
      <dgm:t>
        <a:bodyPr/>
        <a:lstStyle/>
        <a:p>
          <a:r>
            <a:rPr lang="tr-TR" sz="1400" dirty="0"/>
            <a:t>Fiziksel Özellikler</a:t>
          </a:r>
        </a:p>
      </dgm:t>
    </dgm:pt>
    <dgm:pt modelId="{484B8D2F-5D04-4CC1-A08D-31DF27020F41}" type="parTrans" cxnId="{48F0D288-BAB5-46A7-8191-C90B22316AD4}">
      <dgm:prSet/>
      <dgm:spPr/>
      <dgm:t>
        <a:bodyPr/>
        <a:lstStyle/>
        <a:p>
          <a:endParaRPr lang="tr-TR"/>
        </a:p>
      </dgm:t>
    </dgm:pt>
    <dgm:pt modelId="{9F7FCE03-1CDF-4791-9F1A-4AD8D3D39C81}" type="sibTrans" cxnId="{48F0D288-BAB5-46A7-8191-C90B22316AD4}">
      <dgm:prSet/>
      <dgm:spPr/>
      <dgm:t>
        <a:bodyPr/>
        <a:lstStyle/>
        <a:p>
          <a:endParaRPr lang="tr-TR"/>
        </a:p>
      </dgm:t>
    </dgm:pt>
    <dgm:pt modelId="{B109EE8F-76B9-4CF2-9223-8D4AED7E02A4}">
      <dgm:prSet phldrT="[Metin]"/>
      <dgm:spPr/>
      <dgm:t>
        <a:bodyPr/>
        <a:lstStyle/>
        <a:p>
          <a:r>
            <a:rPr lang="tr-TR" dirty="0"/>
            <a:t>TC </a:t>
          </a:r>
          <a:r>
            <a:rPr lang="tr-TR" dirty="0" err="1"/>
            <a:t>Kİmlik</a:t>
          </a:r>
          <a:r>
            <a:rPr lang="tr-TR" dirty="0"/>
            <a:t> No/Pasaport No </a:t>
          </a:r>
          <a:r>
            <a:rPr lang="tr-TR" dirty="0" err="1"/>
            <a:t>Vb</a:t>
          </a:r>
          <a:endParaRPr lang="tr-TR" dirty="0"/>
        </a:p>
      </dgm:t>
    </dgm:pt>
    <dgm:pt modelId="{B34CBEEB-3DE9-4E38-BB55-7FC22A64B2BF}" type="parTrans" cxnId="{59E27F85-0A96-4BD3-9A71-8ED187CEAC3A}">
      <dgm:prSet/>
      <dgm:spPr/>
      <dgm:t>
        <a:bodyPr/>
        <a:lstStyle/>
        <a:p>
          <a:endParaRPr lang="tr-TR"/>
        </a:p>
      </dgm:t>
    </dgm:pt>
    <dgm:pt modelId="{45E435C3-2101-4F34-A043-170A6F1CECBA}" type="sibTrans" cxnId="{59E27F85-0A96-4BD3-9A71-8ED187CEAC3A}">
      <dgm:prSet/>
      <dgm:spPr/>
      <dgm:t>
        <a:bodyPr/>
        <a:lstStyle/>
        <a:p>
          <a:endParaRPr lang="tr-TR"/>
        </a:p>
      </dgm:t>
    </dgm:pt>
    <dgm:pt modelId="{295AEE1C-1DFE-41AD-934E-DDCB061B3748}">
      <dgm:prSet phldrT="[Metin]"/>
      <dgm:spPr/>
    </dgm:pt>
    <dgm:pt modelId="{62F6309F-AAD8-458A-8B98-AF09E0D3088C}" type="parTrans" cxnId="{7D0CC115-BB4A-426B-A327-B608CEF0C22E}">
      <dgm:prSet/>
      <dgm:spPr/>
      <dgm:t>
        <a:bodyPr/>
        <a:lstStyle/>
        <a:p>
          <a:endParaRPr lang="tr-TR"/>
        </a:p>
      </dgm:t>
    </dgm:pt>
    <dgm:pt modelId="{6F598A18-F48F-4A90-89FB-CFDE0110D13E}" type="sibTrans" cxnId="{7D0CC115-BB4A-426B-A327-B608CEF0C22E}">
      <dgm:prSet/>
      <dgm:spPr/>
      <dgm:t>
        <a:bodyPr/>
        <a:lstStyle/>
        <a:p>
          <a:endParaRPr lang="tr-TR"/>
        </a:p>
      </dgm:t>
    </dgm:pt>
    <dgm:pt modelId="{7E4E13E9-CC65-0146-AC30-4932476E5C73}">
      <dgm:prSet phldrT="[Metin]"/>
      <dgm:spPr/>
      <dgm:t>
        <a:bodyPr/>
        <a:lstStyle/>
        <a:p>
          <a:r>
            <a:rPr lang="tr-TR">
              <a:solidFill>
                <a:schemeClr val="bg1"/>
              </a:solidFill>
            </a:rPr>
            <a:t>Belirlenebilir Kişi</a:t>
          </a:r>
          <a:endParaRPr lang="tr-TR" dirty="0"/>
        </a:p>
      </dgm:t>
    </dgm:pt>
    <dgm:pt modelId="{EA03C0B3-113D-4D4B-867C-2673D80972FC}" type="parTrans" cxnId="{2F64A3F8-0597-4B41-A60A-1552FE9EA1A3}">
      <dgm:prSet/>
      <dgm:spPr/>
    </dgm:pt>
    <dgm:pt modelId="{447ECADB-DB02-5E4A-B69E-C33DF46CA778}" type="sibTrans" cxnId="{2F64A3F8-0597-4B41-A60A-1552FE9EA1A3}">
      <dgm:prSet/>
      <dgm:spPr/>
    </dgm:pt>
    <dgm:pt modelId="{B9CDBBAB-05E5-4514-B153-C2506120ED2F}" type="pres">
      <dgm:prSet presAssocID="{A49D8D54-F61E-4D24-B2B0-94774254F7FD}" presName="Name0" presStyleCnt="0">
        <dgm:presLayoutVars>
          <dgm:chMax val="4"/>
          <dgm:resizeHandles val="exact"/>
        </dgm:presLayoutVars>
      </dgm:prSet>
      <dgm:spPr/>
    </dgm:pt>
    <dgm:pt modelId="{43CD0D8F-7998-4DEB-9FAA-3F9EE7295E36}" type="pres">
      <dgm:prSet presAssocID="{A49D8D54-F61E-4D24-B2B0-94774254F7FD}" presName="ellipse" presStyleLbl="trBgShp" presStyleIdx="0" presStyleCnt="1"/>
      <dgm:spPr/>
    </dgm:pt>
    <dgm:pt modelId="{3BF7099C-CB33-41B6-B4DE-1D594E97F525}" type="pres">
      <dgm:prSet presAssocID="{A49D8D54-F61E-4D24-B2B0-94774254F7FD}" presName="arrow1" presStyleLbl="fgShp" presStyleIdx="0" presStyleCnt="1"/>
      <dgm:spPr/>
    </dgm:pt>
    <dgm:pt modelId="{29B23375-C9E7-41C7-8405-EA27C7CEF3EB}" type="pres">
      <dgm:prSet presAssocID="{A49D8D54-F61E-4D24-B2B0-94774254F7FD}" presName="rectangle" presStyleLbl="revTx" presStyleIdx="0" presStyleCnt="1">
        <dgm:presLayoutVars>
          <dgm:bulletEnabled val="1"/>
        </dgm:presLayoutVars>
      </dgm:prSet>
      <dgm:spPr/>
    </dgm:pt>
    <dgm:pt modelId="{90546F61-98C7-49A3-9A2F-DABB2B84FC13}" type="pres">
      <dgm:prSet presAssocID="{9C2C191A-7B4C-455A-B013-89D777CA09E7}" presName="item1" presStyleLbl="node1" presStyleIdx="0" presStyleCnt="3">
        <dgm:presLayoutVars>
          <dgm:bulletEnabled val="1"/>
        </dgm:presLayoutVars>
      </dgm:prSet>
      <dgm:spPr/>
    </dgm:pt>
    <dgm:pt modelId="{F7124284-CFAD-48F1-9135-B8A3350A16E0}" type="pres">
      <dgm:prSet presAssocID="{B109EE8F-76B9-4CF2-9223-8D4AED7E02A4}" presName="item2" presStyleLbl="node1" presStyleIdx="1" presStyleCnt="3" custScaleX="136876" custScaleY="144493" custLinFactNeighborX="-3840" custLinFactNeighborY="-40023">
        <dgm:presLayoutVars>
          <dgm:bulletEnabled val="1"/>
        </dgm:presLayoutVars>
      </dgm:prSet>
      <dgm:spPr/>
    </dgm:pt>
    <dgm:pt modelId="{087B5802-4CBB-9740-BF29-EB25E3F56BE3}" type="pres">
      <dgm:prSet presAssocID="{7E4E13E9-CC65-0146-AC30-4932476E5C73}" presName="item3" presStyleLbl="node1" presStyleIdx="2" presStyleCnt="3">
        <dgm:presLayoutVars>
          <dgm:bulletEnabled val="1"/>
        </dgm:presLayoutVars>
      </dgm:prSet>
      <dgm:spPr/>
    </dgm:pt>
    <dgm:pt modelId="{7872DC69-32F8-45B5-862F-901F10330ED7}" type="pres">
      <dgm:prSet presAssocID="{A49D8D54-F61E-4D24-B2B0-94774254F7FD}" presName="funnel" presStyleLbl="trAlignAcc1" presStyleIdx="0" presStyleCnt="1" custLinFactNeighborY="22"/>
      <dgm:spPr/>
    </dgm:pt>
  </dgm:ptLst>
  <dgm:cxnLst>
    <dgm:cxn modelId="{60490004-E59E-3246-812C-E997BDD52099}" type="presOf" srcId="{C539D8F4-6C03-4DDE-92BA-79390752D027}" destId="{087B5802-4CBB-9740-BF29-EB25E3F56BE3}" srcOrd="0" destOrd="0" presId="urn:microsoft.com/office/officeart/2005/8/layout/funnel1"/>
    <dgm:cxn modelId="{7D0CC115-BB4A-426B-A327-B608CEF0C22E}" srcId="{A49D8D54-F61E-4D24-B2B0-94774254F7FD}" destId="{295AEE1C-1DFE-41AD-934E-DDCB061B3748}" srcOrd="4" destOrd="0" parTransId="{62F6309F-AAD8-458A-8B98-AF09E0D3088C}" sibTransId="{6F598A18-F48F-4A90-89FB-CFDE0110D13E}"/>
    <dgm:cxn modelId="{8AC9C01C-49E9-41C0-9E62-99DAE522460D}" type="presOf" srcId="{B109EE8F-76B9-4CF2-9223-8D4AED7E02A4}" destId="{90546F61-98C7-49A3-9A2F-DABB2B84FC13}" srcOrd="0" destOrd="0" presId="urn:microsoft.com/office/officeart/2005/8/layout/funnel1"/>
    <dgm:cxn modelId="{7EBE9D46-70FC-074F-971B-690838EC3697}" type="presOf" srcId="{7E4E13E9-CC65-0146-AC30-4932476E5C73}" destId="{29B23375-C9E7-41C7-8405-EA27C7CEF3EB}" srcOrd="0" destOrd="0" presId="urn:microsoft.com/office/officeart/2005/8/layout/funnel1"/>
    <dgm:cxn modelId="{E66C6A4E-B329-44F4-90B0-7B30FD8A5FD9}" srcId="{A49D8D54-F61E-4D24-B2B0-94774254F7FD}" destId="{C539D8F4-6C03-4DDE-92BA-79390752D027}" srcOrd="0" destOrd="0" parTransId="{ED79F946-DEB2-49F7-B42D-03C79E40C947}" sibTransId="{980681FD-F10C-479A-A77E-396BCDA8C7F7}"/>
    <dgm:cxn modelId="{550AE082-3E7D-4C33-965F-6620240A8FB0}" type="presOf" srcId="{A49D8D54-F61E-4D24-B2B0-94774254F7FD}" destId="{B9CDBBAB-05E5-4514-B153-C2506120ED2F}" srcOrd="0" destOrd="0" presId="urn:microsoft.com/office/officeart/2005/8/layout/funnel1"/>
    <dgm:cxn modelId="{59E27F85-0A96-4BD3-9A71-8ED187CEAC3A}" srcId="{A49D8D54-F61E-4D24-B2B0-94774254F7FD}" destId="{B109EE8F-76B9-4CF2-9223-8D4AED7E02A4}" srcOrd="2" destOrd="0" parTransId="{B34CBEEB-3DE9-4E38-BB55-7FC22A64B2BF}" sibTransId="{45E435C3-2101-4F34-A043-170A6F1CECBA}"/>
    <dgm:cxn modelId="{48F0D288-BAB5-46A7-8191-C90B22316AD4}" srcId="{A49D8D54-F61E-4D24-B2B0-94774254F7FD}" destId="{9C2C191A-7B4C-455A-B013-89D777CA09E7}" srcOrd="1" destOrd="0" parTransId="{484B8D2F-5D04-4CC1-A08D-31DF27020F41}" sibTransId="{9F7FCE03-1CDF-4791-9F1A-4AD8D3D39C81}"/>
    <dgm:cxn modelId="{C1FDB5AD-E64D-4642-98D5-9F77BF62B6C9}" type="presOf" srcId="{9C2C191A-7B4C-455A-B013-89D777CA09E7}" destId="{F7124284-CFAD-48F1-9135-B8A3350A16E0}" srcOrd="0" destOrd="0" presId="urn:microsoft.com/office/officeart/2005/8/layout/funnel1"/>
    <dgm:cxn modelId="{2F64A3F8-0597-4B41-A60A-1552FE9EA1A3}" srcId="{A49D8D54-F61E-4D24-B2B0-94774254F7FD}" destId="{7E4E13E9-CC65-0146-AC30-4932476E5C73}" srcOrd="3" destOrd="0" parTransId="{EA03C0B3-113D-4D4B-867C-2673D80972FC}" sibTransId="{447ECADB-DB02-5E4A-B69E-C33DF46CA778}"/>
    <dgm:cxn modelId="{8CA9CFF5-CAE0-4118-8AFB-3944B162E060}" type="presParOf" srcId="{B9CDBBAB-05E5-4514-B153-C2506120ED2F}" destId="{43CD0D8F-7998-4DEB-9FAA-3F9EE7295E36}" srcOrd="0" destOrd="0" presId="urn:microsoft.com/office/officeart/2005/8/layout/funnel1"/>
    <dgm:cxn modelId="{D6F494B4-75B8-4209-8E97-6386F96F87F7}" type="presParOf" srcId="{B9CDBBAB-05E5-4514-B153-C2506120ED2F}" destId="{3BF7099C-CB33-41B6-B4DE-1D594E97F525}" srcOrd="1" destOrd="0" presId="urn:microsoft.com/office/officeart/2005/8/layout/funnel1"/>
    <dgm:cxn modelId="{040C9538-E1D5-4C2C-81D9-77C6CC3C063C}" type="presParOf" srcId="{B9CDBBAB-05E5-4514-B153-C2506120ED2F}" destId="{29B23375-C9E7-41C7-8405-EA27C7CEF3EB}" srcOrd="2" destOrd="0" presId="urn:microsoft.com/office/officeart/2005/8/layout/funnel1"/>
    <dgm:cxn modelId="{EAA36679-0082-4E95-9392-905680E5DD1E}" type="presParOf" srcId="{B9CDBBAB-05E5-4514-B153-C2506120ED2F}" destId="{90546F61-98C7-49A3-9A2F-DABB2B84FC13}" srcOrd="3" destOrd="0" presId="urn:microsoft.com/office/officeart/2005/8/layout/funnel1"/>
    <dgm:cxn modelId="{E7F99420-C68B-4766-A2FF-38895F9EB3AE}" type="presParOf" srcId="{B9CDBBAB-05E5-4514-B153-C2506120ED2F}" destId="{F7124284-CFAD-48F1-9135-B8A3350A16E0}" srcOrd="4" destOrd="0" presId="urn:microsoft.com/office/officeart/2005/8/layout/funnel1"/>
    <dgm:cxn modelId="{CE47D64E-3C7E-D74A-83FF-78CB16D970B0}" type="presParOf" srcId="{B9CDBBAB-05E5-4514-B153-C2506120ED2F}" destId="{087B5802-4CBB-9740-BF29-EB25E3F56BE3}" srcOrd="5" destOrd="0" presId="urn:microsoft.com/office/officeart/2005/8/layout/funnel1"/>
    <dgm:cxn modelId="{ADB78478-A595-4617-8608-02883C804290}" type="presParOf" srcId="{B9CDBBAB-05E5-4514-B153-C2506120ED2F}" destId="{7872DC69-32F8-45B5-862F-901F10330ED7}" srcOrd="6" destOrd="0" presId="urn:microsoft.com/office/officeart/2005/8/layout/funne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F129077-1AB0-4C00-953E-A5FC099C3D4D}"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tr-TR"/>
        </a:p>
      </dgm:t>
    </dgm:pt>
    <dgm:pt modelId="{DF68872D-8CCB-45F3-B794-D8563CFA685A}">
      <dgm:prSet phldrT="[Metin]" custT="1"/>
      <dgm:spPr>
        <a:solidFill>
          <a:schemeClr val="tx1">
            <a:lumMod val="85000"/>
          </a:schemeClr>
        </a:solidFill>
      </dgm:spPr>
      <dgm:t>
        <a:bodyPr/>
        <a:lstStyle/>
        <a:p>
          <a:r>
            <a:rPr lang="tr-TR" sz="2400" b="1" dirty="0">
              <a:solidFill>
                <a:schemeClr val="bg1"/>
              </a:solidFill>
            </a:rPr>
            <a:t>Hukuka ve Dürüstlük Kurallarına Uygun</a:t>
          </a:r>
        </a:p>
      </dgm:t>
    </dgm:pt>
    <dgm:pt modelId="{DF877693-F944-448E-B504-B0CA14F1A3A2}" type="parTrans" cxnId="{6C5C91E6-CA81-4F02-A38D-6EDD0EC042FA}">
      <dgm:prSet/>
      <dgm:spPr/>
      <dgm:t>
        <a:bodyPr/>
        <a:lstStyle/>
        <a:p>
          <a:endParaRPr lang="tr-TR" sz="2400"/>
        </a:p>
      </dgm:t>
    </dgm:pt>
    <dgm:pt modelId="{2DFA7DE8-C091-4BCD-9728-4AF79A4158D4}" type="sibTrans" cxnId="{6C5C91E6-CA81-4F02-A38D-6EDD0EC042FA}">
      <dgm:prSet/>
      <dgm:spPr/>
      <dgm:t>
        <a:bodyPr/>
        <a:lstStyle/>
        <a:p>
          <a:endParaRPr lang="tr-TR" sz="2400" dirty="0"/>
        </a:p>
      </dgm:t>
    </dgm:pt>
    <dgm:pt modelId="{D3AE9568-0505-4FBF-8890-90364A6E7B93}">
      <dgm:prSet phldrT="[Metin]" custT="1"/>
      <dgm:spPr>
        <a:solidFill>
          <a:schemeClr val="tx1">
            <a:lumMod val="85000"/>
          </a:schemeClr>
        </a:solidFill>
      </dgm:spPr>
      <dgm:t>
        <a:bodyPr/>
        <a:lstStyle/>
        <a:p>
          <a:r>
            <a:rPr lang="tr-TR" sz="2400" b="1" dirty="0">
              <a:solidFill>
                <a:schemeClr val="bg1"/>
              </a:solidFill>
            </a:rPr>
            <a:t>Doğru ve Gerektiğinde Güncel</a:t>
          </a:r>
        </a:p>
      </dgm:t>
    </dgm:pt>
    <dgm:pt modelId="{2F539183-AC36-43B2-9052-63BC2EAC9514}" type="parTrans" cxnId="{48D58B90-6D94-4716-B8BD-50D760B0C696}">
      <dgm:prSet/>
      <dgm:spPr/>
      <dgm:t>
        <a:bodyPr/>
        <a:lstStyle/>
        <a:p>
          <a:endParaRPr lang="tr-TR" sz="2400"/>
        </a:p>
      </dgm:t>
    </dgm:pt>
    <dgm:pt modelId="{F058FFDF-3EB6-4420-AA06-DB0A25457871}" type="sibTrans" cxnId="{48D58B90-6D94-4716-B8BD-50D760B0C696}">
      <dgm:prSet/>
      <dgm:spPr/>
      <dgm:t>
        <a:bodyPr/>
        <a:lstStyle/>
        <a:p>
          <a:endParaRPr lang="tr-TR" sz="2400"/>
        </a:p>
      </dgm:t>
    </dgm:pt>
    <dgm:pt modelId="{116F458D-8A89-43C2-877B-C5D72CDB8AC0}">
      <dgm:prSet phldrT="[Metin]" custT="1"/>
      <dgm:spPr>
        <a:solidFill>
          <a:schemeClr val="tx1">
            <a:lumMod val="85000"/>
          </a:schemeClr>
        </a:solidFill>
      </dgm:spPr>
      <dgm:t>
        <a:bodyPr/>
        <a:lstStyle/>
        <a:p>
          <a:r>
            <a:rPr lang="tr-TR" sz="2400" b="1" dirty="0">
              <a:solidFill>
                <a:schemeClr val="bg1"/>
              </a:solidFill>
            </a:rPr>
            <a:t>Belirli, Açık ve Meşru Amaçlarla </a:t>
          </a:r>
        </a:p>
      </dgm:t>
    </dgm:pt>
    <dgm:pt modelId="{FC61A262-1D6F-4C59-8CB5-70E57E1A0B37}" type="parTrans" cxnId="{637050D8-DD40-4D08-AE81-99B65A81340F}">
      <dgm:prSet/>
      <dgm:spPr/>
      <dgm:t>
        <a:bodyPr/>
        <a:lstStyle/>
        <a:p>
          <a:endParaRPr lang="tr-TR" sz="2400"/>
        </a:p>
      </dgm:t>
    </dgm:pt>
    <dgm:pt modelId="{9F6DCB68-9E78-4779-B900-BE823EE7A674}" type="sibTrans" cxnId="{637050D8-DD40-4D08-AE81-99B65A81340F}">
      <dgm:prSet/>
      <dgm:spPr/>
      <dgm:t>
        <a:bodyPr/>
        <a:lstStyle/>
        <a:p>
          <a:endParaRPr lang="tr-TR" sz="2400"/>
        </a:p>
      </dgm:t>
    </dgm:pt>
    <dgm:pt modelId="{C019ADF7-BF39-47B3-92D6-8FB881299998}">
      <dgm:prSet phldrT="[Metin]" custT="1"/>
      <dgm:spPr>
        <a:solidFill>
          <a:schemeClr val="tx1">
            <a:lumMod val="85000"/>
          </a:schemeClr>
        </a:solidFill>
      </dgm:spPr>
      <dgm:t>
        <a:bodyPr/>
        <a:lstStyle/>
        <a:p>
          <a:r>
            <a:rPr lang="tr-TR" sz="2400" b="1" dirty="0">
              <a:solidFill>
                <a:schemeClr val="bg1"/>
              </a:solidFill>
            </a:rPr>
            <a:t>İlgili, Sınırlı ve Ölçülü, </a:t>
          </a:r>
        </a:p>
      </dgm:t>
    </dgm:pt>
    <dgm:pt modelId="{422C0190-F02E-4FA5-B99C-4B195E5B1AAD}" type="parTrans" cxnId="{E7E3EA78-0017-4149-8998-B1E128DC968B}">
      <dgm:prSet/>
      <dgm:spPr/>
      <dgm:t>
        <a:bodyPr/>
        <a:lstStyle/>
        <a:p>
          <a:endParaRPr lang="en-US" sz="2400"/>
        </a:p>
      </dgm:t>
    </dgm:pt>
    <dgm:pt modelId="{115C2015-6FA5-4B1E-BA27-C1D0839CEBCF}" type="sibTrans" cxnId="{E7E3EA78-0017-4149-8998-B1E128DC968B}">
      <dgm:prSet/>
      <dgm:spPr/>
      <dgm:t>
        <a:bodyPr/>
        <a:lstStyle/>
        <a:p>
          <a:endParaRPr lang="en-US" sz="2400"/>
        </a:p>
      </dgm:t>
    </dgm:pt>
    <dgm:pt modelId="{109BF1AE-B10B-458D-8D9D-0BD0FA744A44}" type="pres">
      <dgm:prSet presAssocID="{7F129077-1AB0-4C00-953E-A5FC099C3D4D}" presName="linear" presStyleCnt="0">
        <dgm:presLayoutVars>
          <dgm:dir/>
          <dgm:animLvl val="lvl"/>
          <dgm:resizeHandles val="exact"/>
        </dgm:presLayoutVars>
      </dgm:prSet>
      <dgm:spPr/>
    </dgm:pt>
    <dgm:pt modelId="{E7D37A00-E36C-4E04-BCC9-8CFD9657879D}" type="pres">
      <dgm:prSet presAssocID="{DF68872D-8CCB-45F3-B794-D8563CFA685A}" presName="parentLin" presStyleCnt="0"/>
      <dgm:spPr/>
    </dgm:pt>
    <dgm:pt modelId="{1B9D1CCF-00F0-4A77-B795-9C2257F5C5F5}" type="pres">
      <dgm:prSet presAssocID="{DF68872D-8CCB-45F3-B794-D8563CFA685A}" presName="parentLeftMargin" presStyleLbl="node1" presStyleIdx="0" presStyleCnt="4"/>
      <dgm:spPr/>
    </dgm:pt>
    <dgm:pt modelId="{324E3D9E-6B04-48C7-9E75-DC41042D8F3A}" type="pres">
      <dgm:prSet presAssocID="{DF68872D-8CCB-45F3-B794-D8563CFA685A}" presName="parentText" presStyleLbl="node1" presStyleIdx="0" presStyleCnt="4" custLinFactNeighborX="-10690" custLinFactNeighborY="865">
        <dgm:presLayoutVars>
          <dgm:chMax val="0"/>
          <dgm:bulletEnabled val="1"/>
        </dgm:presLayoutVars>
      </dgm:prSet>
      <dgm:spPr/>
    </dgm:pt>
    <dgm:pt modelId="{13356173-2D05-4790-8CE0-6A648BE6D2B7}" type="pres">
      <dgm:prSet presAssocID="{DF68872D-8CCB-45F3-B794-D8563CFA685A}" presName="negativeSpace" presStyleCnt="0"/>
      <dgm:spPr/>
    </dgm:pt>
    <dgm:pt modelId="{16246D4C-F5FE-49CB-99E7-CBAA6D435F94}" type="pres">
      <dgm:prSet presAssocID="{DF68872D-8CCB-45F3-B794-D8563CFA685A}" presName="childText" presStyleLbl="conFgAcc1" presStyleIdx="0" presStyleCnt="4" custLinFactNeighborX="234" custLinFactNeighborY="73011">
        <dgm:presLayoutVars>
          <dgm:bulletEnabled val="1"/>
        </dgm:presLayoutVars>
      </dgm:prSet>
      <dgm:spPr>
        <a:ln>
          <a:solidFill>
            <a:schemeClr val="bg1"/>
          </a:solidFill>
        </a:ln>
      </dgm:spPr>
    </dgm:pt>
    <dgm:pt modelId="{07183EF0-70B6-474E-ABFE-27D141021CFA}" type="pres">
      <dgm:prSet presAssocID="{2DFA7DE8-C091-4BCD-9728-4AF79A4158D4}" presName="spaceBetweenRectangles" presStyleCnt="0"/>
      <dgm:spPr/>
    </dgm:pt>
    <dgm:pt modelId="{9D6F2862-D96A-4E0F-9922-E9E675366FBE}" type="pres">
      <dgm:prSet presAssocID="{D3AE9568-0505-4FBF-8890-90364A6E7B93}" presName="parentLin" presStyleCnt="0"/>
      <dgm:spPr/>
    </dgm:pt>
    <dgm:pt modelId="{4F02BBC7-B017-48FD-86A1-63A2E71FCDEB}" type="pres">
      <dgm:prSet presAssocID="{D3AE9568-0505-4FBF-8890-90364A6E7B93}" presName="parentLeftMargin" presStyleLbl="node1" presStyleIdx="0" presStyleCnt="4"/>
      <dgm:spPr/>
    </dgm:pt>
    <dgm:pt modelId="{A965D3E9-B3D9-40E4-96BB-E37CB5A7D939}" type="pres">
      <dgm:prSet presAssocID="{D3AE9568-0505-4FBF-8890-90364A6E7B93}" presName="parentText" presStyleLbl="node1" presStyleIdx="1" presStyleCnt="4">
        <dgm:presLayoutVars>
          <dgm:chMax val="0"/>
          <dgm:bulletEnabled val="1"/>
        </dgm:presLayoutVars>
      </dgm:prSet>
      <dgm:spPr/>
    </dgm:pt>
    <dgm:pt modelId="{69EB388A-0B89-4419-A41E-10043D86ACAA}" type="pres">
      <dgm:prSet presAssocID="{D3AE9568-0505-4FBF-8890-90364A6E7B93}" presName="negativeSpace" presStyleCnt="0"/>
      <dgm:spPr/>
    </dgm:pt>
    <dgm:pt modelId="{10B17E38-1472-4734-BA82-AA1C9FFDD8A8}" type="pres">
      <dgm:prSet presAssocID="{D3AE9568-0505-4FBF-8890-90364A6E7B93}" presName="childText" presStyleLbl="conFgAcc1" presStyleIdx="1" presStyleCnt="4">
        <dgm:presLayoutVars>
          <dgm:bulletEnabled val="1"/>
        </dgm:presLayoutVars>
      </dgm:prSet>
      <dgm:spPr>
        <a:ln>
          <a:solidFill>
            <a:schemeClr val="bg1"/>
          </a:solidFill>
        </a:ln>
      </dgm:spPr>
    </dgm:pt>
    <dgm:pt modelId="{6B4782F6-F274-43FA-A157-CCE8B97C63B1}" type="pres">
      <dgm:prSet presAssocID="{F058FFDF-3EB6-4420-AA06-DB0A25457871}" presName="spaceBetweenRectangles" presStyleCnt="0"/>
      <dgm:spPr/>
    </dgm:pt>
    <dgm:pt modelId="{267A85D5-9522-454D-BC68-890696116894}" type="pres">
      <dgm:prSet presAssocID="{116F458D-8A89-43C2-877B-C5D72CDB8AC0}" presName="parentLin" presStyleCnt="0"/>
      <dgm:spPr/>
    </dgm:pt>
    <dgm:pt modelId="{1C18074E-4B7F-4C67-8F77-3881A530A41B}" type="pres">
      <dgm:prSet presAssocID="{116F458D-8A89-43C2-877B-C5D72CDB8AC0}" presName="parentLeftMargin" presStyleLbl="node1" presStyleIdx="1" presStyleCnt="4"/>
      <dgm:spPr/>
    </dgm:pt>
    <dgm:pt modelId="{6292C94F-C5D1-429C-8F99-DF1E45465DD0}" type="pres">
      <dgm:prSet presAssocID="{116F458D-8A89-43C2-877B-C5D72CDB8AC0}" presName="parentText" presStyleLbl="node1" presStyleIdx="2" presStyleCnt="4">
        <dgm:presLayoutVars>
          <dgm:chMax val="0"/>
          <dgm:bulletEnabled val="1"/>
        </dgm:presLayoutVars>
      </dgm:prSet>
      <dgm:spPr/>
    </dgm:pt>
    <dgm:pt modelId="{A0FF41D6-C676-4FC7-986E-4801C6613638}" type="pres">
      <dgm:prSet presAssocID="{116F458D-8A89-43C2-877B-C5D72CDB8AC0}" presName="negativeSpace" presStyleCnt="0"/>
      <dgm:spPr/>
    </dgm:pt>
    <dgm:pt modelId="{C195EC36-FECA-49B1-95D9-EDA76754D45A}" type="pres">
      <dgm:prSet presAssocID="{116F458D-8A89-43C2-877B-C5D72CDB8AC0}" presName="childText" presStyleLbl="conFgAcc1" presStyleIdx="2" presStyleCnt="4">
        <dgm:presLayoutVars>
          <dgm:bulletEnabled val="1"/>
        </dgm:presLayoutVars>
      </dgm:prSet>
      <dgm:spPr>
        <a:ln>
          <a:solidFill>
            <a:schemeClr val="bg1"/>
          </a:solidFill>
        </a:ln>
      </dgm:spPr>
    </dgm:pt>
    <dgm:pt modelId="{45E990DA-3875-4F9C-966D-D01A10707FE4}" type="pres">
      <dgm:prSet presAssocID="{9F6DCB68-9E78-4779-B900-BE823EE7A674}" presName="spaceBetweenRectangles" presStyleCnt="0"/>
      <dgm:spPr/>
    </dgm:pt>
    <dgm:pt modelId="{AD3EB968-43FC-4D97-9255-7CA8D33CFC6C}" type="pres">
      <dgm:prSet presAssocID="{C019ADF7-BF39-47B3-92D6-8FB881299998}" presName="parentLin" presStyleCnt="0"/>
      <dgm:spPr/>
    </dgm:pt>
    <dgm:pt modelId="{E83FD129-D291-4D78-8753-7F2B3E00F7D7}" type="pres">
      <dgm:prSet presAssocID="{C019ADF7-BF39-47B3-92D6-8FB881299998}" presName="parentLeftMargin" presStyleLbl="node1" presStyleIdx="2" presStyleCnt="4"/>
      <dgm:spPr/>
    </dgm:pt>
    <dgm:pt modelId="{0E23D3E1-776D-4244-BD4E-58A2274E7C99}" type="pres">
      <dgm:prSet presAssocID="{C019ADF7-BF39-47B3-92D6-8FB881299998}" presName="parentText" presStyleLbl="node1" presStyleIdx="3" presStyleCnt="4">
        <dgm:presLayoutVars>
          <dgm:chMax val="0"/>
          <dgm:bulletEnabled val="1"/>
        </dgm:presLayoutVars>
      </dgm:prSet>
      <dgm:spPr/>
    </dgm:pt>
    <dgm:pt modelId="{94C908A8-D6CB-4022-BC59-03BDF83F9555}" type="pres">
      <dgm:prSet presAssocID="{C019ADF7-BF39-47B3-92D6-8FB881299998}" presName="negativeSpace" presStyleCnt="0"/>
      <dgm:spPr/>
    </dgm:pt>
    <dgm:pt modelId="{6C52EB46-48BC-4EE3-86BD-EAD70A51399E}" type="pres">
      <dgm:prSet presAssocID="{C019ADF7-BF39-47B3-92D6-8FB881299998}" presName="childText" presStyleLbl="conFgAcc1" presStyleIdx="3" presStyleCnt="4">
        <dgm:presLayoutVars>
          <dgm:bulletEnabled val="1"/>
        </dgm:presLayoutVars>
      </dgm:prSet>
      <dgm:spPr>
        <a:ln>
          <a:solidFill>
            <a:schemeClr val="bg1"/>
          </a:solidFill>
        </a:ln>
      </dgm:spPr>
    </dgm:pt>
  </dgm:ptLst>
  <dgm:cxnLst>
    <dgm:cxn modelId="{89F8A736-83DF-4126-8220-071AB0E7654F}" type="presOf" srcId="{C019ADF7-BF39-47B3-92D6-8FB881299998}" destId="{E83FD129-D291-4D78-8753-7F2B3E00F7D7}" srcOrd="0" destOrd="0" presId="urn:microsoft.com/office/officeart/2005/8/layout/list1"/>
    <dgm:cxn modelId="{C1D9D538-4AC7-4364-85ED-418BC58136A6}" type="presOf" srcId="{DF68872D-8CCB-45F3-B794-D8563CFA685A}" destId="{1B9D1CCF-00F0-4A77-B795-9C2257F5C5F5}" srcOrd="0" destOrd="0" presId="urn:microsoft.com/office/officeart/2005/8/layout/list1"/>
    <dgm:cxn modelId="{3B6E4245-B504-46C5-BF38-ACDFC2E34988}" type="presOf" srcId="{116F458D-8A89-43C2-877B-C5D72CDB8AC0}" destId="{1C18074E-4B7F-4C67-8F77-3881A530A41B}" srcOrd="0" destOrd="0" presId="urn:microsoft.com/office/officeart/2005/8/layout/list1"/>
    <dgm:cxn modelId="{BC76F647-CA5F-4253-8396-9B030E60525E}" type="presOf" srcId="{7F129077-1AB0-4C00-953E-A5FC099C3D4D}" destId="{109BF1AE-B10B-458D-8D9D-0BD0FA744A44}" srcOrd="0" destOrd="0" presId="urn:microsoft.com/office/officeart/2005/8/layout/list1"/>
    <dgm:cxn modelId="{D925C555-0790-4C82-A332-B3133CCB24BA}" type="presOf" srcId="{116F458D-8A89-43C2-877B-C5D72CDB8AC0}" destId="{6292C94F-C5D1-429C-8F99-DF1E45465DD0}" srcOrd="1" destOrd="0" presId="urn:microsoft.com/office/officeart/2005/8/layout/list1"/>
    <dgm:cxn modelId="{8ACA4078-D1F9-4266-ADC3-97B84E4D1CB4}" type="presOf" srcId="{DF68872D-8CCB-45F3-B794-D8563CFA685A}" destId="{324E3D9E-6B04-48C7-9E75-DC41042D8F3A}" srcOrd="1" destOrd="0" presId="urn:microsoft.com/office/officeart/2005/8/layout/list1"/>
    <dgm:cxn modelId="{E7E3EA78-0017-4149-8998-B1E128DC968B}" srcId="{7F129077-1AB0-4C00-953E-A5FC099C3D4D}" destId="{C019ADF7-BF39-47B3-92D6-8FB881299998}" srcOrd="3" destOrd="0" parTransId="{422C0190-F02E-4FA5-B99C-4B195E5B1AAD}" sibTransId="{115C2015-6FA5-4B1E-BA27-C1D0839CEBCF}"/>
    <dgm:cxn modelId="{48D58B90-6D94-4716-B8BD-50D760B0C696}" srcId="{7F129077-1AB0-4C00-953E-A5FC099C3D4D}" destId="{D3AE9568-0505-4FBF-8890-90364A6E7B93}" srcOrd="1" destOrd="0" parTransId="{2F539183-AC36-43B2-9052-63BC2EAC9514}" sibTransId="{F058FFDF-3EB6-4420-AA06-DB0A25457871}"/>
    <dgm:cxn modelId="{87A73EA5-8A77-4FA1-9A43-AAF4DA81DA50}" type="presOf" srcId="{D3AE9568-0505-4FBF-8890-90364A6E7B93}" destId="{A965D3E9-B3D9-40E4-96BB-E37CB5A7D939}" srcOrd="1" destOrd="0" presId="urn:microsoft.com/office/officeart/2005/8/layout/list1"/>
    <dgm:cxn modelId="{A22C3CB8-6777-4019-89FA-3D15EF7BEF8F}" type="presOf" srcId="{D3AE9568-0505-4FBF-8890-90364A6E7B93}" destId="{4F02BBC7-B017-48FD-86A1-63A2E71FCDEB}" srcOrd="0" destOrd="0" presId="urn:microsoft.com/office/officeart/2005/8/layout/list1"/>
    <dgm:cxn modelId="{824A18C6-D9E4-4AA4-872B-6BB4AF9BFFA2}" type="presOf" srcId="{C019ADF7-BF39-47B3-92D6-8FB881299998}" destId="{0E23D3E1-776D-4244-BD4E-58A2274E7C99}" srcOrd="1" destOrd="0" presId="urn:microsoft.com/office/officeart/2005/8/layout/list1"/>
    <dgm:cxn modelId="{637050D8-DD40-4D08-AE81-99B65A81340F}" srcId="{7F129077-1AB0-4C00-953E-A5FC099C3D4D}" destId="{116F458D-8A89-43C2-877B-C5D72CDB8AC0}" srcOrd="2" destOrd="0" parTransId="{FC61A262-1D6F-4C59-8CB5-70E57E1A0B37}" sibTransId="{9F6DCB68-9E78-4779-B900-BE823EE7A674}"/>
    <dgm:cxn modelId="{6C5C91E6-CA81-4F02-A38D-6EDD0EC042FA}" srcId="{7F129077-1AB0-4C00-953E-A5FC099C3D4D}" destId="{DF68872D-8CCB-45F3-B794-D8563CFA685A}" srcOrd="0" destOrd="0" parTransId="{DF877693-F944-448E-B504-B0CA14F1A3A2}" sibTransId="{2DFA7DE8-C091-4BCD-9728-4AF79A4158D4}"/>
    <dgm:cxn modelId="{99B53EEC-098E-4CFE-A582-553DF6BE7C08}" type="presParOf" srcId="{109BF1AE-B10B-458D-8D9D-0BD0FA744A44}" destId="{E7D37A00-E36C-4E04-BCC9-8CFD9657879D}" srcOrd="0" destOrd="0" presId="urn:microsoft.com/office/officeart/2005/8/layout/list1"/>
    <dgm:cxn modelId="{1FB35FDE-BE1A-44BB-A7F4-C0F49D8F7A23}" type="presParOf" srcId="{E7D37A00-E36C-4E04-BCC9-8CFD9657879D}" destId="{1B9D1CCF-00F0-4A77-B795-9C2257F5C5F5}" srcOrd="0" destOrd="0" presId="urn:microsoft.com/office/officeart/2005/8/layout/list1"/>
    <dgm:cxn modelId="{0CBE4D24-28CF-4515-86FC-18698151F10F}" type="presParOf" srcId="{E7D37A00-E36C-4E04-BCC9-8CFD9657879D}" destId="{324E3D9E-6B04-48C7-9E75-DC41042D8F3A}" srcOrd="1" destOrd="0" presId="urn:microsoft.com/office/officeart/2005/8/layout/list1"/>
    <dgm:cxn modelId="{F31CF988-F9EA-40CE-A7BC-7C9D026F705E}" type="presParOf" srcId="{109BF1AE-B10B-458D-8D9D-0BD0FA744A44}" destId="{13356173-2D05-4790-8CE0-6A648BE6D2B7}" srcOrd="1" destOrd="0" presId="urn:microsoft.com/office/officeart/2005/8/layout/list1"/>
    <dgm:cxn modelId="{EAE798BB-8595-4BC2-A111-931733E967C9}" type="presParOf" srcId="{109BF1AE-B10B-458D-8D9D-0BD0FA744A44}" destId="{16246D4C-F5FE-49CB-99E7-CBAA6D435F94}" srcOrd="2" destOrd="0" presId="urn:microsoft.com/office/officeart/2005/8/layout/list1"/>
    <dgm:cxn modelId="{E6C44B37-921E-41A0-B7B8-8A0A553AAA1E}" type="presParOf" srcId="{109BF1AE-B10B-458D-8D9D-0BD0FA744A44}" destId="{07183EF0-70B6-474E-ABFE-27D141021CFA}" srcOrd="3" destOrd="0" presId="urn:microsoft.com/office/officeart/2005/8/layout/list1"/>
    <dgm:cxn modelId="{93062848-0AEA-437E-8BAD-AF06E9497F21}" type="presParOf" srcId="{109BF1AE-B10B-458D-8D9D-0BD0FA744A44}" destId="{9D6F2862-D96A-4E0F-9922-E9E675366FBE}" srcOrd="4" destOrd="0" presId="urn:microsoft.com/office/officeart/2005/8/layout/list1"/>
    <dgm:cxn modelId="{B1A31C88-C2ED-441E-8D67-BF0AECC0B265}" type="presParOf" srcId="{9D6F2862-D96A-4E0F-9922-E9E675366FBE}" destId="{4F02BBC7-B017-48FD-86A1-63A2E71FCDEB}" srcOrd="0" destOrd="0" presId="urn:microsoft.com/office/officeart/2005/8/layout/list1"/>
    <dgm:cxn modelId="{CC8334E8-EDF6-44B7-8646-56AC94551156}" type="presParOf" srcId="{9D6F2862-D96A-4E0F-9922-E9E675366FBE}" destId="{A965D3E9-B3D9-40E4-96BB-E37CB5A7D939}" srcOrd="1" destOrd="0" presId="urn:microsoft.com/office/officeart/2005/8/layout/list1"/>
    <dgm:cxn modelId="{FCE59ABD-63C7-4B4C-A928-5F68B9B8A03A}" type="presParOf" srcId="{109BF1AE-B10B-458D-8D9D-0BD0FA744A44}" destId="{69EB388A-0B89-4419-A41E-10043D86ACAA}" srcOrd="5" destOrd="0" presId="urn:microsoft.com/office/officeart/2005/8/layout/list1"/>
    <dgm:cxn modelId="{7131C781-7B11-43ED-8AD1-DD73F33659B3}" type="presParOf" srcId="{109BF1AE-B10B-458D-8D9D-0BD0FA744A44}" destId="{10B17E38-1472-4734-BA82-AA1C9FFDD8A8}" srcOrd="6" destOrd="0" presId="urn:microsoft.com/office/officeart/2005/8/layout/list1"/>
    <dgm:cxn modelId="{15AD6F20-A47D-4796-A9D4-0C64A15AF6F9}" type="presParOf" srcId="{109BF1AE-B10B-458D-8D9D-0BD0FA744A44}" destId="{6B4782F6-F274-43FA-A157-CCE8B97C63B1}" srcOrd="7" destOrd="0" presId="urn:microsoft.com/office/officeart/2005/8/layout/list1"/>
    <dgm:cxn modelId="{1CD409D7-8088-4D77-9C34-33CA01EDB057}" type="presParOf" srcId="{109BF1AE-B10B-458D-8D9D-0BD0FA744A44}" destId="{267A85D5-9522-454D-BC68-890696116894}" srcOrd="8" destOrd="0" presId="urn:microsoft.com/office/officeart/2005/8/layout/list1"/>
    <dgm:cxn modelId="{A33E9C54-C025-486E-84D3-7DA4DFED448B}" type="presParOf" srcId="{267A85D5-9522-454D-BC68-890696116894}" destId="{1C18074E-4B7F-4C67-8F77-3881A530A41B}" srcOrd="0" destOrd="0" presId="urn:microsoft.com/office/officeart/2005/8/layout/list1"/>
    <dgm:cxn modelId="{F9BC0BC5-8725-4D80-90E2-56AAFBA39C2F}" type="presParOf" srcId="{267A85D5-9522-454D-BC68-890696116894}" destId="{6292C94F-C5D1-429C-8F99-DF1E45465DD0}" srcOrd="1" destOrd="0" presId="urn:microsoft.com/office/officeart/2005/8/layout/list1"/>
    <dgm:cxn modelId="{E16743EB-3CB9-43B2-B454-5598B47C012F}" type="presParOf" srcId="{109BF1AE-B10B-458D-8D9D-0BD0FA744A44}" destId="{A0FF41D6-C676-4FC7-986E-4801C6613638}" srcOrd="9" destOrd="0" presId="urn:microsoft.com/office/officeart/2005/8/layout/list1"/>
    <dgm:cxn modelId="{E5488421-4978-424B-A5CB-322D50FFBCA0}" type="presParOf" srcId="{109BF1AE-B10B-458D-8D9D-0BD0FA744A44}" destId="{C195EC36-FECA-49B1-95D9-EDA76754D45A}" srcOrd="10" destOrd="0" presId="urn:microsoft.com/office/officeart/2005/8/layout/list1"/>
    <dgm:cxn modelId="{70534D59-5C5D-45A7-ABB5-42C6DC2C1BF6}" type="presParOf" srcId="{109BF1AE-B10B-458D-8D9D-0BD0FA744A44}" destId="{45E990DA-3875-4F9C-966D-D01A10707FE4}" srcOrd="11" destOrd="0" presId="urn:microsoft.com/office/officeart/2005/8/layout/list1"/>
    <dgm:cxn modelId="{01796223-4AD2-4E45-B5F7-899F9143597C}" type="presParOf" srcId="{109BF1AE-B10B-458D-8D9D-0BD0FA744A44}" destId="{AD3EB968-43FC-4D97-9255-7CA8D33CFC6C}" srcOrd="12" destOrd="0" presId="urn:microsoft.com/office/officeart/2005/8/layout/list1"/>
    <dgm:cxn modelId="{17B6EA83-F192-4C77-B8D3-C82068D09F0B}" type="presParOf" srcId="{AD3EB968-43FC-4D97-9255-7CA8D33CFC6C}" destId="{E83FD129-D291-4D78-8753-7F2B3E00F7D7}" srcOrd="0" destOrd="0" presId="urn:microsoft.com/office/officeart/2005/8/layout/list1"/>
    <dgm:cxn modelId="{CC3D3B2E-80F4-4C21-AFEA-B38D242B5AFC}" type="presParOf" srcId="{AD3EB968-43FC-4D97-9255-7CA8D33CFC6C}" destId="{0E23D3E1-776D-4244-BD4E-58A2274E7C99}" srcOrd="1" destOrd="0" presId="urn:microsoft.com/office/officeart/2005/8/layout/list1"/>
    <dgm:cxn modelId="{2E231FDD-6A36-495E-8912-D15FE59D7D71}" type="presParOf" srcId="{109BF1AE-B10B-458D-8D9D-0BD0FA744A44}" destId="{94C908A8-D6CB-4022-BC59-03BDF83F9555}" srcOrd="13" destOrd="0" presId="urn:microsoft.com/office/officeart/2005/8/layout/list1"/>
    <dgm:cxn modelId="{54DCEB69-C637-4A67-B8C7-96DE75F322C9}" type="presParOf" srcId="{109BF1AE-B10B-458D-8D9D-0BD0FA744A44}" destId="{6C52EB46-48BC-4EE3-86BD-EAD70A51399E}" srcOrd="14" destOrd="0" presId="urn:microsoft.com/office/officeart/2005/8/layout/list1"/>
  </dgm:cxnLst>
  <dgm:bg>
    <a:solidFill>
      <a:schemeClr val="tx1"/>
    </a:solidFill>
  </dgm:bg>
  <dgm:whole>
    <a:ln>
      <a:solidFill>
        <a:schemeClr val="bg1"/>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F129077-1AB0-4C00-953E-A5FC099C3D4D}"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tr-TR"/>
        </a:p>
      </dgm:t>
    </dgm:pt>
    <dgm:pt modelId="{DF68872D-8CCB-45F3-B794-D8563CFA685A}">
      <dgm:prSet phldrT="[Metin]" custT="1"/>
      <dgm:spPr>
        <a:solidFill>
          <a:schemeClr val="tx1">
            <a:lumMod val="85000"/>
          </a:schemeClr>
        </a:solidFill>
      </dgm:spPr>
      <dgm:t>
        <a:bodyPr/>
        <a:lstStyle/>
        <a:p>
          <a:r>
            <a:rPr lang="tr-TR" sz="2400" b="1" dirty="0">
              <a:solidFill>
                <a:schemeClr val="bg1"/>
              </a:solidFill>
            </a:rPr>
            <a:t>Mevzuatta Belirlenen ve İşlendikleri Amaç için Gereken Süre Kadar Muhafaza</a:t>
          </a:r>
        </a:p>
      </dgm:t>
    </dgm:pt>
    <dgm:pt modelId="{DF877693-F944-448E-B504-B0CA14F1A3A2}" type="parTrans" cxnId="{6C5C91E6-CA81-4F02-A38D-6EDD0EC042FA}">
      <dgm:prSet/>
      <dgm:spPr/>
      <dgm:t>
        <a:bodyPr/>
        <a:lstStyle/>
        <a:p>
          <a:endParaRPr lang="tr-TR" sz="2400"/>
        </a:p>
      </dgm:t>
    </dgm:pt>
    <dgm:pt modelId="{2DFA7DE8-C091-4BCD-9728-4AF79A4158D4}" type="sibTrans" cxnId="{6C5C91E6-CA81-4F02-A38D-6EDD0EC042FA}">
      <dgm:prSet/>
      <dgm:spPr/>
      <dgm:t>
        <a:bodyPr/>
        <a:lstStyle/>
        <a:p>
          <a:endParaRPr lang="tr-TR" sz="2400" dirty="0"/>
        </a:p>
      </dgm:t>
    </dgm:pt>
    <dgm:pt modelId="{109BF1AE-B10B-458D-8D9D-0BD0FA744A44}" type="pres">
      <dgm:prSet presAssocID="{7F129077-1AB0-4C00-953E-A5FC099C3D4D}" presName="linear" presStyleCnt="0">
        <dgm:presLayoutVars>
          <dgm:dir/>
          <dgm:animLvl val="lvl"/>
          <dgm:resizeHandles val="exact"/>
        </dgm:presLayoutVars>
      </dgm:prSet>
      <dgm:spPr/>
    </dgm:pt>
    <dgm:pt modelId="{E7D37A00-E36C-4E04-BCC9-8CFD9657879D}" type="pres">
      <dgm:prSet presAssocID="{DF68872D-8CCB-45F3-B794-D8563CFA685A}" presName="parentLin" presStyleCnt="0"/>
      <dgm:spPr/>
    </dgm:pt>
    <dgm:pt modelId="{1B9D1CCF-00F0-4A77-B795-9C2257F5C5F5}" type="pres">
      <dgm:prSet presAssocID="{DF68872D-8CCB-45F3-B794-D8563CFA685A}" presName="parentLeftMargin" presStyleLbl="node1" presStyleIdx="0" presStyleCnt="1"/>
      <dgm:spPr/>
    </dgm:pt>
    <dgm:pt modelId="{324E3D9E-6B04-48C7-9E75-DC41042D8F3A}" type="pres">
      <dgm:prSet presAssocID="{DF68872D-8CCB-45F3-B794-D8563CFA685A}" presName="parentText" presStyleLbl="node1" presStyleIdx="0" presStyleCnt="1" custFlipVert="0" custScaleX="108507" custScaleY="43506" custLinFactNeighborX="-10690" custLinFactNeighborY="865">
        <dgm:presLayoutVars>
          <dgm:chMax val="0"/>
          <dgm:bulletEnabled val="1"/>
        </dgm:presLayoutVars>
      </dgm:prSet>
      <dgm:spPr/>
    </dgm:pt>
    <dgm:pt modelId="{13356173-2D05-4790-8CE0-6A648BE6D2B7}" type="pres">
      <dgm:prSet presAssocID="{DF68872D-8CCB-45F3-B794-D8563CFA685A}" presName="negativeSpace" presStyleCnt="0"/>
      <dgm:spPr/>
    </dgm:pt>
    <dgm:pt modelId="{16246D4C-F5FE-49CB-99E7-CBAA6D435F94}" type="pres">
      <dgm:prSet presAssocID="{DF68872D-8CCB-45F3-B794-D8563CFA685A}" presName="childText" presStyleLbl="conFgAcc1" presStyleIdx="0" presStyleCnt="1" custFlipVert="0" custScaleY="64458" custLinFactNeighborY="-46186">
        <dgm:presLayoutVars>
          <dgm:bulletEnabled val="1"/>
        </dgm:presLayoutVars>
      </dgm:prSet>
      <dgm:spPr>
        <a:ln>
          <a:solidFill>
            <a:schemeClr val="bg1"/>
          </a:solidFill>
        </a:ln>
      </dgm:spPr>
    </dgm:pt>
  </dgm:ptLst>
  <dgm:cxnLst>
    <dgm:cxn modelId="{C1D9D538-4AC7-4364-85ED-418BC58136A6}" type="presOf" srcId="{DF68872D-8CCB-45F3-B794-D8563CFA685A}" destId="{1B9D1CCF-00F0-4A77-B795-9C2257F5C5F5}" srcOrd="0" destOrd="0" presId="urn:microsoft.com/office/officeart/2005/8/layout/list1"/>
    <dgm:cxn modelId="{BC76F647-CA5F-4253-8396-9B030E60525E}" type="presOf" srcId="{7F129077-1AB0-4C00-953E-A5FC099C3D4D}" destId="{109BF1AE-B10B-458D-8D9D-0BD0FA744A44}" srcOrd="0" destOrd="0" presId="urn:microsoft.com/office/officeart/2005/8/layout/list1"/>
    <dgm:cxn modelId="{8ACA4078-D1F9-4266-ADC3-97B84E4D1CB4}" type="presOf" srcId="{DF68872D-8CCB-45F3-B794-D8563CFA685A}" destId="{324E3D9E-6B04-48C7-9E75-DC41042D8F3A}" srcOrd="1" destOrd="0" presId="urn:microsoft.com/office/officeart/2005/8/layout/list1"/>
    <dgm:cxn modelId="{6C5C91E6-CA81-4F02-A38D-6EDD0EC042FA}" srcId="{7F129077-1AB0-4C00-953E-A5FC099C3D4D}" destId="{DF68872D-8CCB-45F3-B794-D8563CFA685A}" srcOrd="0" destOrd="0" parTransId="{DF877693-F944-448E-B504-B0CA14F1A3A2}" sibTransId="{2DFA7DE8-C091-4BCD-9728-4AF79A4158D4}"/>
    <dgm:cxn modelId="{99B53EEC-098E-4CFE-A582-553DF6BE7C08}" type="presParOf" srcId="{109BF1AE-B10B-458D-8D9D-0BD0FA744A44}" destId="{E7D37A00-E36C-4E04-BCC9-8CFD9657879D}" srcOrd="0" destOrd="0" presId="urn:microsoft.com/office/officeart/2005/8/layout/list1"/>
    <dgm:cxn modelId="{1FB35FDE-BE1A-44BB-A7F4-C0F49D8F7A23}" type="presParOf" srcId="{E7D37A00-E36C-4E04-BCC9-8CFD9657879D}" destId="{1B9D1CCF-00F0-4A77-B795-9C2257F5C5F5}" srcOrd="0" destOrd="0" presId="urn:microsoft.com/office/officeart/2005/8/layout/list1"/>
    <dgm:cxn modelId="{0CBE4D24-28CF-4515-86FC-18698151F10F}" type="presParOf" srcId="{E7D37A00-E36C-4E04-BCC9-8CFD9657879D}" destId="{324E3D9E-6B04-48C7-9E75-DC41042D8F3A}" srcOrd="1" destOrd="0" presId="urn:microsoft.com/office/officeart/2005/8/layout/list1"/>
    <dgm:cxn modelId="{F31CF988-F9EA-40CE-A7BC-7C9D026F705E}" type="presParOf" srcId="{109BF1AE-B10B-458D-8D9D-0BD0FA744A44}" destId="{13356173-2D05-4790-8CE0-6A648BE6D2B7}" srcOrd="1" destOrd="0" presId="urn:microsoft.com/office/officeart/2005/8/layout/list1"/>
    <dgm:cxn modelId="{EAE798BB-8595-4BC2-A111-931733E967C9}" type="presParOf" srcId="{109BF1AE-B10B-458D-8D9D-0BD0FA744A44}" destId="{16246D4C-F5FE-49CB-99E7-CBAA6D435F94}" srcOrd="2" destOrd="0" presId="urn:microsoft.com/office/officeart/2005/8/layout/list1"/>
  </dgm:cxnLst>
  <dgm:bg>
    <a:solidFill>
      <a:schemeClr val="tx1"/>
    </a:solidFill>
  </dgm:bg>
  <dgm:whole>
    <a:ln>
      <a:solidFill>
        <a:schemeClr val="bg1"/>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302826F-0675-48FE-B212-A594705E4EE2}" type="doc">
      <dgm:prSet loTypeId="urn:microsoft.com/office/officeart/2005/8/layout/list1" loCatId="list" qsTypeId="urn:microsoft.com/office/officeart/2005/8/quickstyle/simple1" qsCatId="simple" csTypeId="urn:microsoft.com/office/officeart/2005/8/colors/accent0_3" csCatId="mainScheme" phldr="1"/>
      <dgm:spPr/>
      <dgm:t>
        <a:bodyPr/>
        <a:lstStyle/>
        <a:p>
          <a:endParaRPr lang="tr-TR"/>
        </a:p>
      </dgm:t>
    </dgm:pt>
    <dgm:pt modelId="{3887EC92-DD6F-4620-BC01-F69A8502113E}">
      <dgm:prSet phldrT="[Metin]"/>
      <dgm:spPr/>
      <dgm:t>
        <a:bodyPr/>
        <a:lstStyle/>
        <a:p>
          <a:r>
            <a:rPr lang="tr-TR" b="1" dirty="0"/>
            <a:t>Belirli bir konuya ilişkin</a:t>
          </a:r>
          <a:endParaRPr lang="tr-TR" dirty="0"/>
        </a:p>
      </dgm:t>
    </dgm:pt>
    <dgm:pt modelId="{647F767C-479F-4A2B-8BD1-80EDA44455AD}" type="parTrans" cxnId="{5D958719-B2B2-444F-8103-C6920DD2ADD8}">
      <dgm:prSet/>
      <dgm:spPr/>
      <dgm:t>
        <a:bodyPr/>
        <a:lstStyle/>
        <a:p>
          <a:endParaRPr lang="tr-TR"/>
        </a:p>
      </dgm:t>
    </dgm:pt>
    <dgm:pt modelId="{605E38C6-768E-46D2-A94E-E80D74B8C8EF}" type="sibTrans" cxnId="{5D958719-B2B2-444F-8103-C6920DD2ADD8}">
      <dgm:prSet/>
      <dgm:spPr/>
      <dgm:t>
        <a:bodyPr/>
        <a:lstStyle/>
        <a:p>
          <a:endParaRPr lang="tr-TR"/>
        </a:p>
      </dgm:t>
    </dgm:pt>
    <dgm:pt modelId="{5BFC355C-4B45-4960-A9BC-6E8D99810B77}">
      <dgm:prSet phldrT="[Metin]"/>
      <dgm:spPr/>
      <dgm:t>
        <a:bodyPr/>
        <a:lstStyle/>
        <a:p>
          <a:r>
            <a:rPr lang="tr-TR" b="1" dirty="0"/>
            <a:t>Bilgiye Dayalı</a:t>
          </a:r>
          <a:endParaRPr lang="tr-TR" dirty="0"/>
        </a:p>
      </dgm:t>
    </dgm:pt>
    <dgm:pt modelId="{64CC96CD-5896-405F-A59F-42130DB178F4}" type="parTrans" cxnId="{955FCDE4-49E1-4057-A476-6EEBD8F09DD9}">
      <dgm:prSet/>
      <dgm:spPr/>
      <dgm:t>
        <a:bodyPr/>
        <a:lstStyle/>
        <a:p>
          <a:endParaRPr lang="tr-TR"/>
        </a:p>
      </dgm:t>
    </dgm:pt>
    <dgm:pt modelId="{D742DB65-6336-44E7-BAF8-7E0E6B4A9476}" type="sibTrans" cxnId="{955FCDE4-49E1-4057-A476-6EEBD8F09DD9}">
      <dgm:prSet/>
      <dgm:spPr/>
      <dgm:t>
        <a:bodyPr/>
        <a:lstStyle/>
        <a:p>
          <a:endParaRPr lang="tr-TR"/>
        </a:p>
      </dgm:t>
    </dgm:pt>
    <dgm:pt modelId="{4A054CDE-57F6-412D-B69B-87CB1957DD20}">
      <dgm:prSet/>
      <dgm:spPr/>
      <dgm:t>
        <a:bodyPr/>
        <a:lstStyle/>
        <a:p>
          <a:r>
            <a:rPr lang="tr-TR" b="1" dirty="0"/>
            <a:t>Özgür iradeyle verilen</a:t>
          </a:r>
        </a:p>
      </dgm:t>
    </dgm:pt>
    <dgm:pt modelId="{CE89A7B1-1660-4EE0-B329-550CC038956D}" type="parTrans" cxnId="{68B99697-6EAC-4CE6-BB57-8A1A3DCB28FE}">
      <dgm:prSet/>
      <dgm:spPr/>
      <dgm:t>
        <a:bodyPr/>
        <a:lstStyle/>
        <a:p>
          <a:endParaRPr lang="tr-TR"/>
        </a:p>
      </dgm:t>
    </dgm:pt>
    <dgm:pt modelId="{40A0A879-CD1C-42E4-8CF5-7FC8DCEDE617}" type="sibTrans" cxnId="{68B99697-6EAC-4CE6-BB57-8A1A3DCB28FE}">
      <dgm:prSet/>
      <dgm:spPr/>
      <dgm:t>
        <a:bodyPr/>
        <a:lstStyle/>
        <a:p>
          <a:endParaRPr lang="tr-TR"/>
        </a:p>
      </dgm:t>
    </dgm:pt>
    <dgm:pt modelId="{12DF3699-2381-41D3-B5FF-733179E7BB0A}" type="pres">
      <dgm:prSet presAssocID="{6302826F-0675-48FE-B212-A594705E4EE2}" presName="linear" presStyleCnt="0">
        <dgm:presLayoutVars>
          <dgm:dir/>
          <dgm:animLvl val="lvl"/>
          <dgm:resizeHandles val="exact"/>
        </dgm:presLayoutVars>
      </dgm:prSet>
      <dgm:spPr/>
    </dgm:pt>
    <dgm:pt modelId="{71DA267A-2AD0-44AD-9E01-2E293A14C440}" type="pres">
      <dgm:prSet presAssocID="{3887EC92-DD6F-4620-BC01-F69A8502113E}" presName="parentLin" presStyleCnt="0"/>
      <dgm:spPr/>
    </dgm:pt>
    <dgm:pt modelId="{E110CF68-6291-4901-9D30-A7BCA4B3DE1B}" type="pres">
      <dgm:prSet presAssocID="{3887EC92-DD6F-4620-BC01-F69A8502113E}" presName="parentLeftMargin" presStyleLbl="node1" presStyleIdx="0" presStyleCnt="3"/>
      <dgm:spPr/>
    </dgm:pt>
    <dgm:pt modelId="{AC6C621C-95CB-4858-BB8F-CCF5EB841314}" type="pres">
      <dgm:prSet presAssocID="{3887EC92-DD6F-4620-BC01-F69A8502113E}" presName="parentText" presStyleLbl="node1" presStyleIdx="0" presStyleCnt="3">
        <dgm:presLayoutVars>
          <dgm:chMax val="0"/>
          <dgm:bulletEnabled val="1"/>
        </dgm:presLayoutVars>
      </dgm:prSet>
      <dgm:spPr/>
    </dgm:pt>
    <dgm:pt modelId="{EA504E82-06E9-4A24-8FE2-412CA420C106}" type="pres">
      <dgm:prSet presAssocID="{3887EC92-DD6F-4620-BC01-F69A8502113E}" presName="negativeSpace" presStyleCnt="0"/>
      <dgm:spPr/>
    </dgm:pt>
    <dgm:pt modelId="{D2909BD2-78D4-4573-824C-C522EA14F30B}" type="pres">
      <dgm:prSet presAssocID="{3887EC92-DD6F-4620-BC01-F69A8502113E}" presName="childText" presStyleLbl="conFgAcc1" presStyleIdx="0" presStyleCnt="3">
        <dgm:presLayoutVars>
          <dgm:bulletEnabled val="1"/>
        </dgm:presLayoutVars>
      </dgm:prSet>
      <dgm:spPr/>
    </dgm:pt>
    <dgm:pt modelId="{B835C1F6-9A55-4B82-83B1-75093943EE88}" type="pres">
      <dgm:prSet presAssocID="{605E38C6-768E-46D2-A94E-E80D74B8C8EF}" presName="spaceBetweenRectangles" presStyleCnt="0"/>
      <dgm:spPr/>
    </dgm:pt>
    <dgm:pt modelId="{5646CA39-5D68-4819-A404-139BD68FD855}" type="pres">
      <dgm:prSet presAssocID="{4A054CDE-57F6-412D-B69B-87CB1957DD20}" presName="parentLin" presStyleCnt="0"/>
      <dgm:spPr/>
    </dgm:pt>
    <dgm:pt modelId="{5FD7DB60-07B8-4A0C-81DA-6015632416DE}" type="pres">
      <dgm:prSet presAssocID="{4A054CDE-57F6-412D-B69B-87CB1957DD20}" presName="parentLeftMargin" presStyleLbl="node1" presStyleIdx="0" presStyleCnt="3"/>
      <dgm:spPr/>
    </dgm:pt>
    <dgm:pt modelId="{7153609B-120A-497E-A1F7-EA876628AA89}" type="pres">
      <dgm:prSet presAssocID="{4A054CDE-57F6-412D-B69B-87CB1957DD20}" presName="parentText" presStyleLbl="node1" presStyleIdx="1" presStyleCnt="3">
        <dgm:presLayoutVars>
          <dgm:chMax val="0"/>
          <dgm:bulletEnabled val="1"/>
        </dgm:presLayoutVars>
      </dgm:prSet>
      <dgm:spPr/>
    </dgm:pt>
    <dgm:pt modelId="{1DFCECF7-612A-4265-B7B9-286204F6AD3B}" type="pres">
      <dgm:prSet presAssocID="{4A054CDE-57F6-412D-B69B-87CB1957DD20}" presName="negativeSpace" presStyleCnt="0"/>
      <dgm:spPr/>
    </dgm:pt>
    <dgm:pt modelId="{5A1B8972-5AFA-4E76-B465-8BBFF41BBAC2}" type="pres">
      <dgm:prSet presAssocID="{4A054CDE-57F6-412D-B69B-87CB1957DD20}" presName="childText" presStyleLbl="conFgAcc1" presStyleIdx="1" presStyleCnt="3">
        <dgm:presLayoutVars>
          <dgm:bulletEnabled val="1"/>
        </dgm:presLayoutVars>
      </dgm:prSet>
      <dgm:spPr/>
    </dgm:pt>
    <dgm:pt modelId="{B1A807E1-201F-492C-9560-10B4802F3F91}" type="pres">
      <dgm:prSet presAssocID="{40A0A879-CD1C-42E4-8CF5-7FC8DCEDE617}" presName="spaceBetweenRectangles" presStyleCnt="0"/>
      <dgm:spPr/>
    </dgm:pt>
    <dgm:pt modelId="{3EFF8491-D05C-4F90-B24D-CE7EC9C13F1D}" type="pres">
      <dgm:prSet presAssocID="{5BFC355C-4B45-4960-A9BC-6E8D99810B77}" presName="parentLin" presStyleCnt="0"/>
      <dgm:spPr/>
    </dgm:pt>
    <dgm:pt modelId="{B6B349ED-0930-40B0-A598-E1191923DC43}" type="pres">
      <dgm:prSet presAssocID="{5BFC355C-4B45-4960-A9BC-6E8D99810B77}" presName="parentLeftMargin" presStyleLbl="node1" presStyleIdx="1" presStyleCnt="3"/>
      <dgm:spPr/>
    </dgm:pt>
    <dgm:pt modelId="{631B1AEE-AC44-476B-88DB-FEFB160F4DBE}" type="pres">
      <dgm:prSet presAssocID="{5BFC355C-4B45-4960-A9BC-6E8D99810B77}" presName="parentText" presStyleLbl="node1" presStyleIdx="2" presStyleCnt="3">
        <dgm:presLayoutVars>
          <dgm:chMax val="0"/>
          <dgm:bulletEnabled val="1"/>
        </dgm:presLayoutVars>
      </dgm:prSet>
      <dgm:spPr/>
    </dgm:pt>
    <dgm:pt modelId="{8E8768AD-6FC7-493E-AD14-D13E39E3E98A}" type="pres">
      <dgm:prSet presAssocID="{5BFC355C-4B45-4960-A9BC-6E8D99810B77}" presName="negativeSpace" presStyleCnt="0"/>
      <dgm:spPr/>
    </dgm:pt>
    <dgm:pt modelId="{E794F259-6F00-4405-9463-9954F43197F1}" type="pres">
      <dgm:prSet presAssocID="{5BFC355C-4B45-4960-A9BC-6E8D99810B77}" presName="childText" presStyleLbl="conFgAcc1" presStyleIdx="2" presStyleCnt="3">
        <dgm:presLayoutVars>
          <dgm:bulletEnabled val="1"/>
        </dgm:presLayoutVars>
      </dgm:prSet>
      <dgm:spPr/>
    </dgm:pt>
  </dgm:ptLst>
  <dgm:cxnLst>
    <dgm:cxn modelId="{5D958719-B2B2-444F-8103-C6920DD2ADD8}" srcId="{6302826F-0675-48FE-B212-A594705E4EE2}" destId="{3887EC92-DD6F-4620-BC01-F69A8502113E}" srcOrd="0" destOrd="0" parTransId="{647F767C-479F-4A2B-8BD1-80EDA44455AD}" sibTransId="{605E38C6-768E-46D2-A94E-E80D74B8C8EF}"/>
    <dgm:cxn modelId="{66D6612D-11F0-43C6-9D4E-D6405B101948}" type="presOf" srcId="{5BFC355C-4B45-4960-A9BC-6E8D99810B77}" destId="{B6B349ED-0930-40B0-A598-E1191923DC43}" srcOrd="0" destOrd="0" presId="urn:microsoft.com/office/officeart/2005/8/layout/list1"/>
    <dgm:cxn modelId="{8211D63F-70FC-4D9B-9E25-557A44161131}" type="presOf" srcId="{6302826F-0675-48FE-B212-A594705E4EE2}" destId="{12DF3699-2381-41D3-B5FF-733179E7BB0A}" srcOrd="0" destOrd="0" presId="urn:microsoft.com/office/officeart/2005/8/layout/list1"/>
    <dgm:cxn modelId="{25039742-E221-49ED-8363-4010ED632687}" type="presOf" srcId="{3887EC92-DD6F-4620-BC01-F69A8502113E}" destId="{E110CF68-6291-4901-9D30-A7BCA4B3DE1B}" srcOrd="0" destOrd="0" presId="urn:microsoft.com/office/officeart/2005/8/layout/list1"/>
    <dgm:cxn modelId="{4DA25166-39C5-4AF1-9290-41C4C98F8379}" type="presOf" srcId="{5BFC355C-4B45-4960-A9BC-6E8D99810B77}" destId="{631B1AEE-AC44-476B-88DB-FEFB160F4DBE}" srcOrd="1" destOrd="0" presId="urn:microsoft.com/office/officeart/2005/8/layout/list1"/>
    <dgm:cxn modelId="{ED8DEA83-4E5D-4732-8BC6-12DDFAB49C3E}" type="presOf" srcId="{4A054CDE-57F6-412D-B69B-87CB1957DD20}" destId="{5FD7DB60-07B8-4A0C-81DA-6015632416DE}" srcOrd="0" destOrd="0" presId="urn:microsoft.com/office/officeart/2005/8/layout/list1"/>
    <dgm:cxn modelId="{71F64790-9761-48F2-99EA-56DB6F57DE1B}" type="presOf" srcId="{3887EC92-DD6F-4620-BC01-F69A8502113E}" destId="{AC6C621C-95CB-4858-BB8F-CCF5EB841314}" srcOrd="1" destOrd="0" presId="urn:microsoft.com/office/officeart/2005/8/layout/list1"/>
    <dgm:cxn modelId="{68B99697-6EAC-4CE6-BB57-8A1A3DCB28FE}" srcId="{6302826F-0675-48FE-B212-A594705E4EE2}" destId="{4A054CDE-57F6-412D-B69B-87CB1957DD20}" srcOrd="1" destOrd="0" parTransId="{CE89A7B1-1660-4EE0-B329-550CC038956D}" sibTransId="{40A0A879-CD1C-42E4-8CF5-7FC8DCEDE617}"/>
    <dgm:cxn modelId="{FD2C2BB4-2363-4CE1-994B-91307465BFEB}" type="presOf" srcId="{4A054CDE-57F6-412D-B69B-87CB1957DD20}" destId="{7153609B-120A-497E-A1F7-EA876628AA89}" srcOrd="1" destOrd="0" presId="urn:microsoft.com/office/officeart/2005/8/layout/list1"/>
    <dgm:cxn modelId="{955FCDE4-49E1-4057-A476-6EEBD8F09DD9}" srcId="{6302826F-0675-48FE-B212-A594705E4EE2}" destId="{5BFC355C-4B45-4960-A9BC-6E8D99810B77}" srcOrd="2" destOrd="0" parTransId="{64CC96CD-5896-405F-A59F-42130DB178F4}" sibTransId="{D742DB65-6336-44E7-BAF8-7E0E6B4A9476}"/>
    <dgm:cxn modelId="{656E5172-0031-4E76-A6E9-6DAA0796A2F3}" type="presParOf" srcId="{12DF3699-2381-41D3-B5FF-733179E7BB0A}" destId="{71DA267A-2AD0-44AD-9E01-2E293A14C440}" srcOrd="0" destOrd="0" presId="urn:microsoft.com/office/officeart/2005/8/layout/list1"/>
    <dgm:cxn modelId="{2F1615F0-7509-4C95-9934-D1317C8C3CA8}" type="presParOf" srcId="{71DA267A-2AD0-44AD-9E01-2E293A14C440}" destId="{E110CF68-6291-4901-9D30-A7BCA4B3DE1B}" srcOrd="0" destOrd="0" presId="urn:microsoft.com/office/officeart/2005/8/layout/list1"/>
    <dgm:cxn modelId="{D00085F2-9468-436C-B53E-F0FE89E153A8}" type="presParOf" srcId="{71DA267A-2AD0-44AD-9E01-2E293A14C440}" destId="{AC6C621C-95CB-4858-BB8F-CCF5EB841314}" srcOrd="1" destOrd="0" presId="urn:microsoft.com/office/officeart/2005/8/layout/list1"/>
    <dgm:cxn modelId="{AA9B3524-79B0-4B61-B6B7-2DB7D5EB561B}" type="presParOf" srcId="{12DF3699-2381-41D3-B5FF-733179E7BB0A}" destId="{EA504E82-06E9-4A24-8FE2-412CA420C106}" srcOrd="1" destOrd="0" presId="urn:microsoft.com/office/officeart/2005/8/layout/list1"/>
    <dgm:cxn modelId="{1F131DE8-906A-41C8-AFE9-15167D3ACE1A}" type="presParOf" srcId="{12DF3699-2381-41D3-B5FF-733179E7BB0A}" destId="{D2909BD2-78D4-4573-824C-C522EA14F30B}" srcOrd="2" destOrd="0" presId="urn:microsoft.com/office/officeart/2005/8/layout/list1"/>
    <dgm:cxn modelId="{C653646E-30E6-4A74-9C35-6C3F9B2F57F1}" type="presParOf" srcId="{12DF3699-2381-41D3-B5FF-733179E7BB0A}" destId="{B835C1F6-9A55-4B82-83B1-75093943EE88}" srcOrd="3" destOrd="0" presId="urn:microsoft.com/office/officeart/2005/8/layout/list1"/>
    <dgm:cxn modelId="{7F960412-F680-4F80-80FF-862CCEECC008}" type="presParOf" srcId="{12DF3699-2381-41D3-B5FF-733179E7BB0A}" destId="{5646CA39-5D68-4819-A404-139BD68FD855}" srcOrd="4" destOrd="0" presId="urn:microsoft.com/office/officeart/2005/8/layout/list1"/>
    <dgm:cxn modelId="{3B42F871-C38D-4002-B90C-FD1837E74BF0}" type="presParOf" srcId="{5646CA39-5D68-4819-A404-139BD68FD855}" destId="{5FD7DB60-07B8-4A0C-81DA-6015632416DE}" srcOrd="0" destOrd="0" presId="urn:microsoft.com/office/officeart/2005/8/layout/list1"/>
    <dgm:cxn modelId="{79377642-8EEF-4B00-B3C1-D9F733FD5152}" type="presParOf" srcId="{5646CA39-5D68-4819-A404-139BD68FD855}" destId="{7153609B-120A-497E-A1F7-EA876628AA89}" srcOrd="1" destOrd="0" presId="urn:microsoft.com/office/officeart/2005/8/layout/list1"/>
    <dgm:cxn modelId="{F536A972-DE95-48D1-B4C4-92C90F535757}" type="presParOf" srcId="{12DF3699-2381-41D3-B5FF-733179E7BB0A}" destId="{1DFCECF7-612A-4265-B7B9-286204F6AD3B}" srcOrd="5" destOrd="0" presId="urn:microsoft.com/office/officeart/2005/8/layout/list1"/>
    <dgm:cxn modelId="{670BBF7C-B630-45F2-93A5-5F908CBDC7CA}" type="presParOf" srcId="{12DF3699-2381-41D3-B5FF-733179E7BB0A}" destId="{5A1B8972-5AFA-4E76-B465-8BBFF41BBAC2}" srcOrd="6" destOrd="0" presId="urn:microsoft.com/office/officeart/2005/8/layout/list1"/>
    <dgm:cxn modelId="{6F04F5A2-0A52-4B3F-875D-08C159310288}" type="presParOf" srcId="{12DF3699-2381-41D3-B5FF-733179E7BB0A}" destId="{B1A807E1-201F-492C-9560-10B4802F3F91}" srcOrd="7" destOrd="0" presId="urn:microsoft.com/office/officeart/2005/8/layout/list1"/>
    <dgm:cxn modelId="{28E4FC00-02A4-49FA-A609-1AB181643B82}" type="presParOf" srcId="{12DF3699-2381-41D3-B5FF-733179E7BB0A}" destId="{3EFF8491-D05C-4F90-B24D-CE7EC9C13F1D}" srcOrd="8" destOrd="0" presId="urn:microsoft.com/office/officeart/2005/8/layout/list1"/>
    <dgm:cxn modelId="{3361E315-467D-4A89-8D2F-25ED83674574}" type="presParOf" srcId="{3EFF8491-D05C-4F90-B24D-CE7EC9C13F1D}" destId="{B6B349ED-0930-40B0-A598-E1191923DC43}" srcOrd="0" destOrd="0" presId="urn:microsoft.com/office/officeart/2005/8/layout/list1"/>
    <dgm:cxn modelId="{53A41DE2-73D5-48CC-871A-46B466CCB73F}" type="presParOf" srcId="{3EFF8491-D05C-4F90-B24D-CE7EC9C13F1D}" destId="{631B1AEE-AC44-476B-88DB-FEFB160F4DBE}" srcOrd="1" destOrd="0" presId="urn:microsoft.com/office/officeart/2005/8/layout/list1"/>
    <dgm:cxn modelId="{4D69BD29-8164-4ACD-8F63-BFF534DADFD0}" type="presParOf" srcId="{12DF3699-2381-41D3-B5FF-733179E7BB0A}" destId="{8E8768AD-6FC7-493E-AD14-D13E39E3E98A}" srcOrd="9" destOrd="0" presId="urn:microsoft.com/office/officeart/2005/8/layout/list1"/>
    <dgm:cxn modelId="{3555CECE-1BC3-42C1-899D-A6093394C396}" type="presParOf" srcId="{12DF3699-2381-41D3-B5FF-733179E7BB0A}" destId="{E794F259-6F00-4405-9463-9954F43197F1}"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F129077-1AB0-4C00-953E-A5FC099C3D4D}"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tr-TR"/>
        </a:p>
      </dgm:t>
    </dgm:pt>
    <dgm:pt modelId="{DF68872D-8CCB-45F3-B794-D8563CFA685A}">
      <dgm:prSet phldrT="[Metin]" custT="1"/>
      <dgm:spPr/>
      <dgm:t>
        <a:bodyPr/>
        <a:lstStyle/>
        <a:p>
          <a:r>
            <a:rPr lang="tr-TR" sz="2000" b="1" dirty="0">
              <a:solidFill>
                <a:schemeClr val="tx1"/>
              </a:solidFill>
            </a:rPr>
            <a:t>3. Kişilere </a:t>
          </a:r>
          <a:r>
            <a:rPr lang="en-US" sz="2000" b="1" dirty="0" err="1">
              <a:solidFill>
                <a:schemeClr val="tx1"/>
              </a:solidFill>
            </a:rPr>
            <a:t>Aktarım</a:t>
          </a:r>
          <a:endParaRPr lang="tr-TR" sz="2000" b="1" dirty="0">
            <a:solidFill>
              <a:schemeClr val="tx1"/>
            </a:solidFill>
          </a:endParaRPr>
        </a:p>
      </dgm:t>
    </dgm:pt>
    <dgm:pt modelId="{DF877693-F944-448E-B504-B0CA14F1A3A2}" type="parTrans" cxnId="{6C5C91E6-CA81-4F02-A38D-6EDD0EC042FA}">
      <dgm:prSet/>
      <dgm:spPr/>
      <dgm:t>
        <a:bodyPr/>
        <a:lstStyle/>
        <a:p>
          <a:endParaRPr lang="tr-TR">
            <a:solidFill>
              <a:schemeClr val="tx2"/>
            </a:solidFill>
          </a:endParaRPr>
        </a:p>
      </dgm:t>
    </dgm:pt>
    <dgm:pt modelId="{2DFA7DE8-C091-4BCD-9728-4AF79A4158D4}" type="sibTrans" cxnId="{6C5C91E6-CA81-4F02-A38D-6EDD0EC042FA}">
      <dgm:prSet/>
      <dgm:spPr/>
      <dgm:t>
        <a:bodyPr/>
        <a:lstStyle/>
        <a:p>
          <a:endParaRPr lang="tr-TR" dirty="0">
            <a:solidFill>
              <a:schemeClr val="tx2"/>
            </a:solidFill>
          </a:endParaRPr>
        </a:p>
      </dgm:t>
    </dgm:pt>
    <dgm:pt modelId="{C4C3A82A-9BDE-4537-BB18-8A51F798F025}">
      <dgm:prSet phldrT="[Metin]" custT="1"/>
      <dgm:spPr/>
      <dgm:t>
        <a:bodyPr/>
        <a:lstStyle/>
        <a:p>
          <a:r>
            <a:rPr lang="tr-TR" sz="1800" dirty="0">
              <a:solidFill>
                <a:schemeClr val="tx1"/>
              </a:solidFill>
            </a:rPr>
            <a:t>Açık rıza veya istisnalar</a:t>
          </a:r>
        </a:p>
      </dgm:t>
    </dgm:pt>
    <dgm:pt modelId="{55FF65BE-EB1C-4BD6-A6FD-AB218550922A}" type="parTrans" cxnId="{C719B670-B3FA-41D1-9210-AFB8AAB4E291}">
      <dgm:prSet/>
      <dgm:spPr/>
      <dgm:t>
        <a:bodyPr/>
        <a:lstStyle/>
        <a:p>
          <a:endParaRPr lang="tr-TR">
            <a:solidFill>
              <a:schemeClr val="tx2"/>
            </a:solidFill>
          </a:endParaRPr>
        </a:p>
      </dgm:t>
    </dgm:pt>
    <dgm:pt modelId="{88057A4D-F29A-4CDE-8EC1-BA3EE1F0D388}" type="sibTrans" cxnId="{C719B670-B3FA-41D1-9210-AFB8AAB4E291}">
      <dgm:prSet/>
      <dgm:spPr/>
      <dgm:t>
        <a:bodyPr/>
        <a:lstStyle/>
        <a:p>
          <a:endParaRPr lang="tr-TR">
            <a:solidFill>
              <a:schemeClr val="tx2"/>
            </a:solidFill>
          </a:endParaRPr>
        </a:p>
      </dgm:t>
    </dgm:pt>
    <dgm:pt modelId="{D3AE9568-0505-4FBF-8890-90364A6E7B93}">
      <dgm:prSet phldrT="[Metin]" custT="1"/>
      <dgm:spPr/>
      <dgm:t>
        <a:bodyPr/>
        <a:lstStyle/>
        <a:p>
          <a:r>
            <a:rPr lang="tr-TR" sz="2000" b="1" dirty="0">
              <a:solidFill>
                <a:schemeClr val="tx1"/>
              </a:solidFill>
            </a:rPr>
            <a:t>Yurtdışına Aktarım</a:t>
          </a:r>
        </a:p>
      </dgm:t>
    </dgm:pt>
    <dgm:pt modelId="{2F539183-AC36-43B2-9052-63BC2EAC9514}" type="parTrans" cxnId="{48D58B90-6D94-4716-B8BD-50D760B0C696}">
      <dgm:prSet/>
      <dgm:spPr/>
      <dgm:t>
        <a:bodyPr/>
        <a:lstStyle/>
        <a:p>
          <a:endParaRPr lang="tr-TR">
            <a:solidFill>
              <a:schemeClr val="tx2"/>
            </a:solidFill>
          </a:endParaRPr>
        </a:p>
      </dgm:t>
    </dgm:pt>
    <dgm:pt modelId="{F058FFDF-3EB6-4420-AA06-DB0A25457871}" type="sibTrans" cxnId="{48D58B90-6D94-4716-B8BD-50D760B0C696}">
      <dgm:prSet/>
      <dgm:spPr/>
      <dgm:t>
        <a:bodyPr/>
        <a:lstStyle/>
        <a:p>
          <a:endParaRPr lang="tr-TR">
            <a:solidFill>
              <a:schemeClr val="tx2"/>
            </a:solidFill>
          </a:endParaRPr>
        </a:p>
      </dgm:t>
    </dgm:pt>
    <dgm:pt modelId="{35ECC04D-A905-4845-BDF9-F197978685E7}">
      <dgm:prSet phldrT="[Metin]" custT="1"/>
      <dgm:spPr/>
      <dgm:t>
        <a:bodyPr/>
        <a:lstStyle/>
        <a:p>
          <a:r>
            <a:rPr lang="en-US" sz="1800" dirty="0" err="1">
              <a:solidFill>
                <a:schemeClr val="tx1"/>
              </a:solidFill>
            </a:rPr>
            <a:t>İşlenmesini</a:t>
          </a:r>
          <a:r>
            <a:rPr lang="en-US" sz="1800" dirty="0">
              <a:solidFill>
                <a:schemeClr val="tx1"/>
              </a:solidFill>
            </a:rPr>
            <a:t> </a:t>
          </a:r>
          <a:r>
            <a:rPr lang="en-US" sz="1800" dirty="0" err="1">
              <a:solidFill>
                <a:schemeClr val="tx1"/>
              </a:solidFill>
            </a:rPr>
            <a:t>gerektiren</a:t>
          </a:r>
          <a:r>
            <a:rPr lang="en-US" sz="1800" dirty="0">
              <a:solidFill>
                <a:schemeClr val="tx1"/>
              </a:solidFill>
            </a:rPr>
            <a:t> </a:t>
          </a:r>
          <a:r>
            <a:rPr lang="en-US" sz="1800" dirty="0" err="1">
              <a:solidFill>
                <a:schemeClr val="tx1"/>
              </a:solidFill>
            </a:rPr>
            <a:t>sebep</a:t>
          </a:r>
          <a:r>
            <a:rPr lang="en-US" sz="1800" dirty="0">
              <a:solidFill>
                <a:schemeClr val="tx1"/>
              </a:solidFill>
            </a:rPr>
            <a:t> </a:t>
          </a:r>
          <a:r>
            <a:rPr lang="en-US" sz="1800" dirty="0" err="1">
              <a:solidFill>
                <a:schemeClr val="tx1"/>
              </a:solidFill>
            </a:rPr>
            <a:t>ortadan</a:t>
          </a:r>
          <a:r>
            <a:rPr lang="en-US" sz="1800" dirty="0">
              <a:solidFill>
                <a:schemeClr val="tx1"/>
              </a:solidFill>
            </a:rPr>
            <a:t> </a:t>
          </a:r>
          <a:r>
            <a:rPr lang="en-US" sz="1800" dirty="0" err="1">
              <a:solidFill>
                <a:schemeClr val="tx1"/>
              </a:solidFill>
            </a:rPr>
            <a:t>kalktığında</a:t>
          </a:r>
          <a:r>
            <a:rPr lang="en-US" sz="1800" dirty="0">
              <a:solidFill>
                <a:schemeClr val="tx1"/>
              </a:solidFill>
            </a:rPr>
            <a:t>, </a:t>
          </a:r>
          <a:r>
            <a:rPr lang="en-US" sz="1800" dirty="0" err="1">
              <a:solidFill>
                <a:schemeClr val="tx1"/>
              </a:solidFill>
            </a:rPr>
            <a:t>kişisel</a:t>
          </a:r>
          <a:r>
            <a:rPr lang="en-US" sz="1800" dirty="0">
              <a:solidFill>
                <a:schemeClr val="tx1"/>
              </a:solidFill>
            </a:rPr>
            <a:t> </a:t>
          </a:r>
          <a:r>
            <a:rPr lang="en-US" sz="1800" dirty="0" err="1">
              <a:solidFill>
                <a:schemeClr val="tx1"/>
              </a:solidFill>
            </a:rPr>
            <a:t>veriler</a:t>
          </a:r>
          <a:r>
            <a:rPr lang="tr-TR" sz="1800" dirty="0">
              <a:solidFill>
                <a:schemeClr val="tx1"/>
              </a:solidFill>
            </a:rPr>
            <a:t> </a:t>
          </a:r>
          <a:r>
            <a:rPr lang="tr-TR" sz="1800" b="1" dirty="0">
              <a:solidFill>
                <a:schemeClr val="tx1"/>
              </a:solidFill>
            </a:rPr>
            <a:t>silinir,</a:t>
          </a:r>
          <a:r>
            <a:rPr lang="en-US" sz="1800" b="1" dirty="0">
              <a:solidFill>
                <a:schemeClr val="tx1"/>
              </a:solidFill>
            </a:rPr>
            <a:t> yok </a:t>
          </a:r>
          <a:r>
            <a:rPr lang="en-US" sz="1800" b="1" dirty="0" err="1">
              <a:solidFill>
                <a:schemeClr val="tx1"/>
              </a:solidFill>
            </a:rPr>
            <a:t>edilir</a:t>
          </a:r>
          <a:r>
            <a:rPr lang="en-US" sz="1800" b="1" dirty="0">
              <a:solidFill>
                <a:schemeClr val="tx1"/>
              </a:solidFill>
            </a:rPr>
            <a:t> </a:t>
          </a:r>
          <a:r>
            <a:rPr lang="en-US" sz="1800" b="0" dirty="0" err="1">
              <a:solidFill>
                <a:schemeClr val="tx1"/>
              </a:solidFill>
            </a:rPr>
            <a:t>veya</a:t>
          </a:r>
          <a:r>
            <a:rPr lang="en-US" sz="1800" b="1" dirty="0">
              <a:solidFill>
                <a:schemeClr val="tx1"/>
              </a:solidFill>
            </a:rPr>
            <a:t> </a:t>
          </a:r>
          <a:r>
            <a:rPr lang="en-US" sz="1800" b="1" dirty="0" err="1">
              <a:solidFill>
                <a:schemeClr val="tx1"/>
              </a:solidFill>
            </a:rPr>
            <a:t>anonim</a:t>
          </a:r>
          <a:r>
            <a:rPr lang="en-US" sz="1800" b="1" dirty="0">
              <a:solidFill>
                <a:schemeClr val="tx1"/>
              </a:solidFill>
            </a:rPr>
            <a:t> hale </a:t>
          </a:r>
          <a:r>
            <a:rPr lang="en-US" sz="1800" b="1" dirty="0" err="1">
              <a:solidFill>
                <a:schemeClr val="tx1"/>
              </a:solidFill>
            </a:rPr>
            <a:t>getirilir</a:t>
          </a:r>
          <a:r>
            <a:rPr lang="en-US" sz="1800" dirty="0">
              <a:solidFill>
                <a:schemeClr val="tx1"/>
              </a:solidFill>
            </a:rPr>
            <a:t>.</a:t>
          </a:r>
          <a:r>
            <a:rPr lang="tr-TR" sz="1800" dirty="0">
              <a:solidFill>
                <a:schemeClr val="tx1"/>
              </a:solidFill>
            </a:rPr>
            <a:t> Kişisel Verilerin Saklanması ve İmhası Prosedürü hazırlanmalıdır. </a:t>
          </a:r>
        </a:p>
      </dgm:t>
    </dgm:pt>
    <dgm:pt modelId="{DE7FBB80-E57F-4FD5-B55B-DC2F7EE2EB79}" type="parTrans" cxnId="{05021F76-31F0-4F89-B2C0-C001BD0F9B20}">
      <dgm:prSet/>
      <dgm:spPr/>
      <dgm:t>
        <a:bodyPr/>
        <a:lstStyle/>
        <a:p>
          <a:endParaRPr lang="tr-TR">
            <a:solidFill>
              <a:schemeClr val="tx2"/>
            </a:solidFill>
          </a:endParaRPr>
        </a:p>
      </dgm:t>
    </dgm:pt>
    <dgm:pt modelId="{FCD5650A-8845-429D-B33F-AE319C1CC633}" type="sibTrans" cxnId="{05021F76-31F0-4F89-B2C0-C001BD0F9B20}">
      <dgm:prSet/>
      <dgm:spPr/>
      <dgm:t>
        <a:bodyPr/>
        <a:lstStyle/>
        <a:p>
          <a:endParaRPr lang="tr-TR">
            <a:solidFill>
              <a:schemeClr val="tx2"/>
            </a:solidFill>
          </a:endParaRPr>
        </a:p>
      </dgm:t>
    </dgm:pt>
    <dgm:pt modelId="{116F458D-8A89-43C2-877B-C5D72CDB8AC0}">
      <dgm:prSet phldrT="[Metin]" custT="1"/>
      <dgm:spPr/>
      <dgm:t>
        <a:bodyPr/>
        <a:lstStyle/>
        <a:p>
          <a:r>
            <a:rPr lang="en-US" sz="2000" b="1" dirty="0" err="1">
              <a:solidFill>
                <a:schemeClr val="tx1"/>
              </a:solidFill>
            </a:rPr>
            <a:t>Güvenlik</a:t>
          </a:r>
          <a:r>
            <a:rPr lang="tr-TR" sz="2000" b="1" dirty="0">
              <a:solidFill>
                <a:schemeClr val="tx1"/>
              </a:solidFill>
            </a:rPr>
            <a:t> ve Denetim</a:t>
          </a:r>
        </a:p>
      </dgm:t>
    </dgm:pt>
    <dgm:pt modelId="{FC61A262-1D6F-4C59-8CB5-70E57E1A0B37}" type="parTrans" cxnId="{637050D8-DD40-4D08-AE81-99B65A81340F}">
      <dgm:prSet/>
      <dgm:spPr/>
      <dgm:t>
        <a:bodyPr/>
        <a:lstStyle/>
        <a:p>
          <a:endParaRPr lang="tr-TR">
            <a:solidFill>
              <a:schemeClr val="tx2"/>
            </a:solidFill>
          </a:endParaRPr>
        </a:p>
      </dgm:t>
    </dgm:pt>
    <dgm:pt modelId="{9F6DCB68-9E78-4779-B900-BE823EE7A674}" type="sibTrans" cxnId="{637050D8-DD40-4D08-AE81-99B65A81340F}">
      <dgm:prSet/>
      <dgm:spPr/>
      <dgm:t>
        <a:bodyPr/>
        <a:lstStyle/>
        <a:p>
          <a:endParaRPr lang="tr-TR">
            <a:solidFill>
              <a:schemeClr val="tx2"/>
            </a:solidFill>
          </a:endParaRPr>
        </a:p>
      </dgm:t>
    </dgm:pt>
    <dgm:pt modelId="{2F6DC5A7-ADCE-4AE4-8D4E-EE6F09FDC7F2}">
      <dgm:prSet phldrT="[Metin]" custT="1"/>
      <dgm:spPr/>
      <dgm:t>
        <a:bodyPr/>
        <a:lstStyle/>
        <a:p>
          <a:r>
            <a:rPr lang="tr-TR" sz="1800" dirty="0">
              <a:solidFill>
                <a:schemeClr val="tx1"/>
              </a:solidFill>
            </a:rPr>
            <a:t>Her türlü teknik ve idari tedbir</a:t>
          </a:r>
        </a:p>
      </dgm:t>
    </dgm:pt>
    <dgm:pt modelId="{05030E2A-2471-479B-936E-77F3B2467033}" type="parTrans" cxnId="{8F969002-304F-499D-96E7-9FA9D95EEFE5}">
      <dgm:prSet/>
      <dgm:spPr/>
      <dgm:t>
        <a:bodyPr/>
        <a:lstStyle/>
        <a:p>
          <a:endParaRPr lang="tr-TR">
            <a:solidFill>
              <a:schemeClr val="tx2"/>
            </a:solidFill>
          </a:endParaRPr>
        </a:p>
      </dgm:t>
    </dgm:pt>
    <dgm:pt modelId="{DE1DAA10-147A-474D-B00D-1F79186BCEA7}" type="sibTrans" cxnId="{8F969002-304F-499D-96E7-9FA9D95EEFE5}">
      <dgm:prSet/>
      <dgm:spPr/>
      <dgm:t>
        <a:bodyPr/>
        <a:lstStyle/>
        <a:p>
          <a:endParaRPr lang="tr-TR">
            <a:solidFill>
              <a:schemeClr val="tx2"/>
            </a:solidFill>
          </a:endParaRPr>
        </a:p>
      </dgm:t>
    </dgm:pt>
    <dgm:pt modelId="{B66379B5-7DC5-4AFC-BEA0-4F040FAC84E2}">
      <dgm:prSet phldrT="[Metin]" custT="1"/>
      <dgm:spPr/>
      <dgm:t>
        <a:bodyPr/>
        <a:lstStyle/>
        <a:p>
          <a:r>
            <a:rPr lang="tr-TR" sz="2000" b="1" dirty="0">
              <a:solidFill>
                <a:schemeClr val="tx1"/>
              </a:solidFill>
            </a:rPr>
            <a:t>Silme, Yok Etme veya Anonim Hale Getirme</a:t>
          </a:r>
        </a:p>
      </dgm:t>
    </dgm:pt>
    <dgm:pt modelId="{233E4353-D92A-4C1E-A6AC-73A97C4BC601}" type="parTrans" cxnId="{EFE340CA-A6F0-41FA-A2B1-5E9CEC055585}">
      <dgm:prSet/>
      <dgm:spPr/>
      <dgm:t>
        <a:bodyPr/>
        <a:lstStyle/>
        <a:p>
          <a:endParaRPr lang="en-US">
            <a:solidFill>
              <a:schemeClr val="tx2"/>
            </a:solidFill>
          </a:endParaRPr>
        </a:p>
      </dgm:t>
    </dgm:pt>
    <dgm:pt modelId="{E7177CBD-6B1C-41ED-B05B-EB5FAF3C3702}" type="sibTrans" cxnId="{EFE340CA-A6F0-41FA-A2B1-5E9CEC055585}">
      <dgm:prSet/>
      <dgm:spPr/>
      <dgm:t>
        <a:bodyPr/>
        <a:lstStyle/>
        <a:p>
          <a:endParaRPr lang="en-US">
            <a:solidFill>
              <a:schemeClr val="tx2"/>
            </a:solidFill>
          </a:endParaRPr>
        </a:p>
      </dgm:t>
    </dgm:pt>
    <dgm:pt modelId="{90FFBE39-9B3A-447E-A40E-1EF172F4E094}">
      <dgm:prSet phldrT="[Metin]" custT="1"/>
      <dgm:spPr/>
      <dgm:t>
        <a:bodyPr/>
        <a:lstStyle/>
        <a:p>
          <a:r>
            <a:rPr lang="tr-TR" sz="1800" b="0" dirty="0">
              <a:solidFill>
                <a:schemeClr val="tx1"/>
              </a:solidFill>
            </a:rPr>
            <a:t>Güvenli ülke</a:t>
          </a:r>
        </a:p>
      </dgm:t>
    </dgm:pt>
    <dgm:pt modelId="{84A7B2C2-B452-497D-8BFF-41D7D48B3648}" type="parTrans" cxnId="{E7CF0DCE-3761-4320-8497-E03B22BFB131}">
      <dgm:prSet/>
      <dgm:spPr/>
      <dgm:t>
        <a:bodyPr/>
        <a:lstStyle/>
        <a:p>
          <a:endParaRPr lang="en-US">
            <a:solidFill>
              <a:schemeClr val="tx2"/>
            </a:solidFill>
          </a:endParaRPr>
        </a:p>
      </dgm:t>
    </dgm:pt>
    <dgm:pt modelId="{41B6EF5F-8A6C-464F-A41E-A4D7BCACF1E1}" type="sibTrans" cxnId="{E7CF0DCE-3761-4320-8497-E03B22BFB131}">
      <dgm:prSet/>
      <dgm:spPr/>
      <dgm:t>
        <a:bodyPr/>
        <a:lstStyle/>
        <a:p>
          <a:endParaRPr lang="en-US">
            <a:solidFill>
              <a:schemeClr val="tx2"/>
            </a:solidFill>
          </a:endParaRPr>
        </a:p>
      </dgm:t>
    </dgm:pt>
    <dgm:pt modelId="{ED645405-9679-4110-9456-FE608E33EAE3}">
      <dgm:prSet phldrT="[Metin]" custT="1"/>
      <dgm:spPr/>
      <dgm:t>
        <a:bodyPr/>
        <a:lstStyle/>
        <a:p>
          <a:r>
            <a:rPr lang="tr-TR" sz="1800" b="0" dirty="0">
              <a:solidFill>
                <a:schemeClr val="tx1"/>
              </a:solidFill>
            </a:rPr>
            <a:t>Açık rıza veya istisnalar</a:t>
          </a:r>
        </a:p>
      </dgm:t>
    </dgm:pt>
    <dgm:pt modelId="{D754617E-52A4-4948-88C2-262F3940146F}" type="parTrans" cxnId="{0FD78FBE-9C56-4D3F-AF51-CBD35535D795}">
      <dgm:prSet/>
      <dgm:spPr/>
      <dgm:t>
        <a:bodyPr/>
        <a:lstStyle/>
        <a:p>
          <a:endParaRPr lang="en-US">
            <a:solidFill>
              <a:schemeClr val="tx2"/>
            </a:solidFill>
          </a:endParaRPr>
        </a:p>
      </dgm:t>
    </dgm:pt>
    <dgm:pt modelId="{33D65634-C1BD-495B-B120-1FBFA68832AC}" type="sibTrans" cxnId="{0FD78FBE-9C56-4D3F-AF51-CBD35535D795}">
      <dgm:prSet/>
      <dgm:spPr/>
      <dgm:t>
        <a:bodyPr/>
        <a:lstStyle/>
        <a:p>
          <a:endParaRPr lang="en-US">
            <a:solidFill>
              <a:schemeClr val="tx2"/>
            </a:solidFill>
          </a:endParaRPr>
        </a:p>
      </dgm:t>
    </dgm:pt>
    <dgm:pt modelId="{CD9A73A4-6AFE-4A52-BB69-9D4D8230939B}">
      <dgm:prSet phldrT="[Metin]" custT="1"/>
      <dgm:spPr/>
      <dgm:t>
        <a:bodyPr/>
        <a:lstStyle/>
        <a:p>
          <a:r>
            <a:rPr lang="tr-TR" sz="1800" b="0" dirty="0">
              <a:solidFill>
                <a:schemeClr val="tx1"/>
              </a:solidFill>
            </a:rPr>
            <a:t>Yeterli korumayı taahhüt</a:t>
          </a:r>
        </a:p>
      </dgm:t>
    </dgm:pt>
    <dgm:pt modelId="{69A712C6-F177-459B-BB4A-2DF9D3385EAF}" type="parTrans" cxnId="{6AE40C5A-FFC6-41FB-B261-7ADE568C74BD}">
      <dgm:prSet/>
      <dgm:spPr/>
      <dgm:t>
        <a:bodyPr/>
        <a:lstStyle/>
        <a:p>
          <a:endParaRPr lang="en-US"/>
        </a:p>
      </dgm:t>
    </dgm:pt>
    <dgm:pt modelId="{B8381132-F55D-476B-A4C2-4A11476F4361}" type="sibTrans" cxnId="{6AE40C5A-FFC6-41FB-B261-7ADE568C74BD}">
      <dgm:prSet/>
      <dgm:spPr/>
      <dgm:t>
        <a:bodyPr/>
        <a:lstStyle/>
        <a:p>
          <a:endParaRPr lang="en-US"/>
        </a:p>
      </dgm:t>
    </dgm:pt>
    <dgm:pt modelId="{12C5BE79-C0BD-461D-BDC0-2C89819D9102}">
      <dgm:prSet phldrT="[Metin]" custT="1"/>
      <dgm:spPr/>
      <dgm:t>
        <a:bodyPr/>
        <a:lstStyle/>
        <a:p>
          <a:r>
            <a:rPr lang="tr-TR" sz="2000" b="1" dirty="0">
              <a:solidFill>
                <a:schemeClr val="tx1"/>
              </a:solidFill>
            </a:rPr>
            <a:t>Veri Sorumluları Siciline Kayıt (</a:t>
          </a:r>
          <a:r>
            <a:rPr lang="tr-TR" sz="2000" b="1" dirty="0" err="1">
              <a:solidFill>
                <a:schemeClr val="tx1"/>
              </a:solidFill>
            </a:rPr>
            <a:t>VERBiS</a:t>
          </a:r>
          <a:r>
            <a:rPr lang="tr-TR" sz="2000" b="1" dirty="0">
              <a:solidFill>
                <a:schemeClr val="tx1"/>
              </a:solidFill>
            </a:rPr>
            <a:t>)</a:t>
          </a:r>
        </a:p>
      </dgm:t>
    </dgm:pt>
    <dgm:pt modelId="{A89BA91D-0516-421B-8447-C6AC4E32FFC5}" type="parTrans" cxnId="{B76ECC70-3F59-478A-8A93-D23136397D6E}">
      <dgm:prSet/>
      <dgm:spPr/>
      <dgm:t>
        <a:bodyPr/>
        <a:lstStyle/>
        <a:p>
          <a:endParaRPr lang="en-US"/>
        </a:p>
      </dgm:t>
    </dgm:pt>
    <dgm:pt modelId="{AD905D15-CD78-46B7-853E-E8AC75F93F07}" type="sibTrans" cxnId="{B76ECC70-3F59-478A-8A93-D23136397D6E}">
      <dgm:prSet/>
      <dgm:spPr/>
      <dgm:t>
        <a:bodyPr/>
        <a:lstStyle/>
        <a:p>
          <a:endParaRPr lang="en-US"/>
        </a:p>
      </dgm:t>
    </dgm:pt>
    <dgm:pt modelId="{88C1D3EF-55DF-43AD-96A4-2D0146A55B0E}">
      <dgm:prSet phldrT="[Metin]" custT="1"/>
      <dgm:spPr/>
      <dgm:t>
        <a:bodyPr/>
        <a:lstStyle/>
        <a:p>
          <a:r>
            <a:rPr lang="tr-TR" sz="1800" dirty="0">
              <a:solidFill>
                <a:schemeClr val="tx1"/>
              </a:solidFill>
            </a:rPr>
            <a:t>Kurul tarafından sicil kaydının başlangıcı için tarihler belirlenmiştir.</a:t>
          </a:r>
          <a:endParaRPr lang="en-US" sz="1800" dirty="0">
            <a:solidFill>
              <a:schemeClr val="tx1"/>
            </a:solidFill>
          </a:endParaRPr>
        </a:p>
      </dgm:t>
    </dgm:pt>
    <dgm:pt modelId="{BCBDEFE5-A308-47D5-A2A5-250164035DAB}" type="parTrans" cxnId="{A9CD22E8-3FF5-48E2-992C-EB44460000D3}">
      <dgm:prSet/>
      <dgm:spPr/>
      <dgm:t>
        <a:bodyPr/>
        <a:lstStyle/>
        <a:p>
          <a:endParaRPr lang="tr-TR"/>
        </a:p>
      </dgm:t>
    </dgm:pt>
    <dgm:pt modelId="{E8502CB9-EDF5-46F1-B397-A3D09989ED54}" type="sibTrans" cxnId="{A9CD22E8-3FF5-48E2-992C-EB44460000D3}">
      <dgm:prSet/>
      <dgm:spPr/>
      <dgm:t>
        <a:bodyPr/>
        <a:lstStyle/>
        <a:p>
          <a:endParaRPr lang="tr-TR"/>
        </a:p>
      </dgm:t>
    </dgm:pt>
    <dgm:pt modelId="{8A6A0FC5-818B-48ED-84F6-D50599B56665}">
      <dgm:prSet phldrT="[Metin]" custT="1"/>
      <dgm:spPr/>
      <dgm:t>
        <a:bodyPr/>
        <a:lstStyle/>
        <a:p>
          <a:r>
            <a:rPr lang="tr-TR" sz="1800" dirty="0">
              <a:solidFill>
                <a:schemeClr val="tx1"/>
              </a:solidFill>
            </a:rPr>
            <a:t>Özel nitelikli kişisel verilerin işlenmesi </a:t>
          </a:r>
        </a:p>
      </dgm:t>
    </dgm:pt>
    <dgm:pt modelId="{CB02A8A6-0A20-4BFB-A3C5-53701A01F164}" type="parTrans" cxnId="{74587587-0722-4FA3-8441-982A572D4574}">
      <dgm:prSet/>
      <dgm:spPr/>
      <dgm:t>
        <a:bodyPr/>
        <a:lstStyle/>
        <a:p>
          <a:endParaRPr lang="tr-TR"/>
        </a:p>
      </dgm:t>
    </dgm:pt>
    <dgm:pt modelId="{45EF63BA-090F-4D0B-8869-03D0CFC20BA6}" type="sibTrans" cxnId="{74587587-0722-4FA3-8441-982A572D4574}">
      <dgm:prSet/>
      <dgm:spPr/>
      <dgm:t>
        <a:bodyPr/>
        <a:lstStyle/>
        <a:p>
          <a:endParaRPr lang="tr-TR"/>
        </a:p>
      </dgm:t>
    </dgm:pt>
    <dgm:pt modelId="{CB72C222-6C84-4C35-9926-87348183F81D}">
      <dgm:prSet phldrT="[Metin]" custT="1"/>
      <dgm:spPr/>
      <dgm:t>
        <a:bodyPr/>
        <a:lstStyle/>
        <a:p>
          <a:endParaRPr lang="tr-TR" sz="1800" dirty="0">
            <a:solidFill>
              <a:schemeClr val="tx1"/>
            </a:solidFill>
          </a:endParaRPr>
        </a:p>
      </dgm:t>
    </dgm:pt>
    <dgm:pt modelId="{9C2F9E86-A921-42D8-91BD-2C4678A3B5E9}" type="parTrans" cxnId="{5BAF00E5-9E01-4A79-A61A-B81C7451BDEF}">
      <dgm:prSet/>
      <dgm:spPr/>
      <dgm:t>
        <a:bodyPr/>
        <a:lstStyle/>
        <a:p>
          <a:endParaRPr lang="tr-TR"/>
        </a:p>
      </dgm:t>
    </dgm:pt>
    <dgm:pt modelId="{8DA09457-F121-43F9-875D-972F31C7ABFE}" type="sibTrans" cxnId="{5BAF00E5-9E01-4A79-A61A-B81C7451BDEF}">
      <dgm:prSet/>
      <dgm:spPr/>
      <dgm:t>
        <a:bodyPr/>
        <a:lstStyle/>
        <a:p>
          <a:endParaRPr lang="tr-TR"/>
        </a:p>
      </dgm:t>
    </dgm:pt>
    <dgm:pt modelId="{109BF1AE-B10B-458D-8D9D-0BD0FA744A44}" type="pres">
      <dgm:prSet presAssocID="{7F129077-1AB0-4C00-953E-A5FC099C3D4D}" presName="linear" presStyleCnt="0">
        <dgm:presLayoutVars>
          <dgm:dir/>
          <dgm:animLvl val="lvl"/>
          <dgm:resizeHandles val="exact"/>
        </dgm:presLayoutVars>
      </dgm:prSet>
      <dgm:spPr/>
    </dgm:pt>
    <dgm:pt modelId="{E7D37A00-E36C-4E04-BCC9-8CFD9657879D}" type="pres">
      <dgm:prSet presAssocID="{DF68872D-8CCB-45F3-B794-D8563CFA685A}" presName="parentLin" presStyleCnt="0"/>
      <dgm:spPr/>
    </dgm:pt>
    <dgm:pt modelId="{1B9D1CCF-00F0-4A77-B795-9C2257F5C5F5}" type="pres">
      <dgm:prSet presAssocID="{DF68872D-8CCB-45F3-B794-D8563CFA685A}" presName="parentLeftMargin" presStyleLbl="node1" presStyleIdx="0" presStyleCnt="5"/>
      <dgm:spPr/>
    </dgm:pt>
    <dgm:pt modelId="{324E3D9E-6B04-48C7-9E75-DC41042D8F3A}" type="pres">
      <dgm:prSet presAssocID="{DF68872D-8CCB-45F3-B794-D8563CFA685A}" presName="parentText" presStyleLbl="node1" presStyleIdx="0" presStyleCnt="5" custLinFactY="38509" custLinFactNeighborX="-2676" custLinFactNeighborY="100000">
        <dgm:presLayoutVars>
          <dgm:chMax val="0"/>
          <dgm:bulletEnabled val="1"/>
        </dgm:presLayoutVars>
      </dgm:prSet>
      <dgm:spPr/>
    </dgm:pt>
    <dgm:pt modelId="{13356173-2D05-4790-8CE0-6A648BE6D2B7}" type="pres">
      <dgm:prSet presAssocID="{DF68872D-8CCB-45F3-B794-D8563CFA685A}" presName="negativeSpace" presStyleCnt="0"/>
      <dgm:spPr/>
    </dgm:pt>
    <dgm:pt modelId="{16246D4C-F5FE-49CB-99E7-CBAA6D435F94}" type="pres">
      <dgm:prSet presAssocID="{DF68872D-8CCB-45F3-B794-D8563CFA685A}" presName="childText" presStyleLbl="conFgAcc1" presStyleIdx="0" presStyleCnt="5" custLinFactY="36802" custLinFactNeighborY="100000">
        <dgm:presLayoutVars>
          <dgm:bulletEnabled val="1"/>
        </dgm:presLayoutVars>
      </dgm:prSet>
      <dgm:spPr/>
    </dgm:pt>
    <dgm:pt modelId="{07183EF0-70B6-474E-ABFE-27D141021CFA}" type="pres">
      <dgm:prSet presAssocID="{2DFA7DE8-C091-4BCD-9728-4AF79A4158D4}" presName="spaceBetweenRectangles" presStyleCnt="0"/>
      <dgm:spPr/>
    </dgm:pt>
    <dgm:pt modelId="{9D6F2862-D96A-4E0F-9922-E9E675366FBE}" type="pres">
      <dgm:prSet presAssocID="{D3AE9568-0505-4FBF-8890-90364A6E7B93}" presName="parentLin" presStyleCnt="0"/>
      <dgm:spPr/>
    </dgm:pt>
    <dgm:pt modelId="{4F02BBC7-B017-48FD-86A1-63A2E71FCDEB}" type="pres">
      <dgm:prSet presAssocID="{D3AE9568-0505-4FBF-8890-90364A6E7B93}" presName="parentLeftMargin" presStyleLbl="node1" presStyleIdx="0" presStyleCnt="5"/>
      <dgm:spPr/>
    </dgm:pt>
    <dgm:pt modelId="{A965D3E9-B3D9-40E4-96BB-E37CB5A7D939}" type="pres">
      <dgm:prSet presAssocID="{D3AE9568-0505-4FBF-8890-90364A6E7B93}" presName="parentText" presStyleLbl="node1" presStyleIdx="1" presStyleCnt="5">
        <dgm:presLayoutVars>
          <dgm:chMax val="0"/>
          <dgm:bulletEnabled val="1"/>
        </dgm:presLayoutVars>
      </dgm:prSet>
      <dgm:spPr/>
    </dgm:pt>
    <dgm:pt modelId="{69EB388A-0B89-4419-A41E-10043D86ACAA}" type="pres">
      <dgm:prSet presAssocID="{D3AE9568-0505-4FBF-8890-90364A6E7B93}" presName="negativeSpace" presStyleCnt="0"/>
      <dgm:spPr/>
    </dgm:pt>
    <dgm:pt modelId="{10B17E38-1472-4734-BA82-AA1C9FFDD8A8}" type="pres">
      <dgm:prSet presAssocID="{D3AE9568-0505-4FBF-8890-90364A6E7B93}" presName="childText" presStyleLbl="conFgAcc1" presStyleIdx="1" presStyleCnt="5">
        <dgm:presLayoutVars>
          <dgm:bulletEnabled val="1"/>
        </dgm:presLayoutVars>
      </dgm:prSet>
      <dgm:spPr/>
    </dgm:pt>
    <dgm:pt modelId="{6B4782F6-F274-43FA-A157-CCE8B97C63B1}" type="pres">
      <dgm:prSet presAssocID="{F058FFDF-3EB6-4420-AA06-DB0A25457871}" presName="spaceBetweenRectangles" presStyleCnt="0"/>
      <dgm:spPr/>
    </dgm:pt>
    <dgm:pt modelId="{AE13CF83-47CC-4EE6-A817-478E3FAA88FE}" type="pres">
      <dgm:prSet presAssocID="{B66379B5-7DC5-4AFC-BEA0-4F040FAC84E2}" presName="parentLin" presStyleCnt="0"/>
      <dgm:spPr/>
    </dgm:pt>
    <dgm:pt modelId="{F516A3BC-29A2-4BBE-B112-6874D2D08837}" type="pres">
      <dgm:prSet presAssocID="{B66379B5-7DC5-4AFC-BEA0-4F040FAC84E2}" presName="parentLeftMargin" presStyleLbl="node1" presStyleIdx="1" presStyleCnt="5"/>
      <dgm:spPr/>
    </dgm:pt>
    <dgm:pt modelId="{D747FE5D-3012-48BC-9CEE-31695B7F2A73}" type="pres">
      <dgm:prSet presAssocID="{B66379B5-7DC5-4AFC-BEA0-4F040FAC84E2}" presName="parentText" presStyleLbl="node1" presStyleIdx="2" presStyleCnt="5">
        <dgm:presLayoutVars>
          <dgm:chMax val="0"/>
          <dgm:bulletEnabled val="1"/>
        </dgm:presLayoutVars>
      </dgm:prSet>
      <dgm:spPr/>
    </dgm:pt>
    <dgm:pt modelId="{34E95E5B-30D8-4193-A397-A03814B64386}" type="pres">
      <dgm:prSet presAssocID="{B66379B5-7DC5-4AFC-BEA0-4F040FAC84E2}" presName="negativeSpace" presStyleCnt="0"/>
      <dgm:spPr/>
    </dgm:pt>
    <dgm:pt modelId="{31CEBE22-5903-4E11-AAED-31A0CB9E52B8}" type="pres">
      <dgm:prSet presAssocID="{B66379B5-7DC5-4AFC-BEA0-4F040FAC84E2}" presName="childText" presStyleLbl="conFgAcc1" presStyleIdx="2" presStyleCnt="5">
        <dgm:presLayoutVars>
          <dgm:bulletEnabled val="1"/>
        </dgm:presLayoutVars>
      </dgm:prSet>
      <dgm:spPr/>
    </dgm:pt>
    <dgm:pt modelId="{BAA59CF9-CC63-4211-BAD1-1CB98AF13DA1}" type="pres">
      <dgm:prSet presAssocID="{E7177CBD-6B1C-41ED-B05B-EB5FAF3C3702}" presName="spaceBetweenRectangles" presStyleCnt="0"/>
      <dgm:spPr/>
    </dgm:pt>
    <dgm:pt modelId="{267A85D5-9522-454D-BC68-890696116894}" type="pres">
      <dgm:prSet presAssocID="{116F458D-8A89-43C2-877B-C5D72CDB8AC0}" presName="parentLin" presStyleCnt="0"/>
      <dgm:spPr/>
    </dgm:pt>
    <dgm:pt modelId="{1C18074E-4B7F-4C67-8F77-3881A530A41B}" type="pres">
      <dgm:prSet presAssocID="{116F458D-8A89-43C2-877B-C5D72CDB8AC0}" presName="parentLeftMargin" presStyleLbl="node1" presStyleIdx="2" presStyleCnt="5"/>
      <dgm:spPr/>
    </dgm:pt>
    <dgm:pt modelId="{6292C94F-C5D1-429C-8F99-DF1E45465DD0}" type="pres">
      <dgm:prSet presAssocID="{116F458D-8A89-43C2-877B-C5D72CDB8AC0}" presName="parentText" presStyleLbl="node1" presStyleIdx="3" presStyleCnt="5">
        <dgm:presLayoutVars>
          <dgm:chMax val="0"/>
          <dgm:bulletEnabled val="1"/>
        </dgm:presLayoutVars>
      </dgm:prSet>
      <dgm:spPr/>
    </dgm:pt>
    <dgm:pt modelId="{A0FF41D6-C676-4FC7-986E-4801C6613638}" type="pres">
      <dgm:prSet presAssocID="{116F458D-8A89-43C2-877B-C5D72CDB8AC0}" presName="negativeSpace" presStyleCnt="0"/>
      <dgm:spPr/>
    </dgm:pt>
    <dgm:pt modelId="{C195EC36-FECA-49B1-95D9-EDA76754D45A}" type="pres">
      <dgm:prSet presAssocID="{116F458D-8A89-43C2-877B-C5D72CDB8AC0}" presName="childText" presStyleLbl="conFgAcc1" presStyleIdx="3" presStyleCnt="5">
        <dgm:presLayoutVars>
          <dgm:bulletEnabled val="1"/>
        </dgm:presLayoutVars>
      </dgm:prSet>
      <dgm:spPr/>
    </dgm:pt>
    <dgm:pt modelId="{8F5270A9-A305-4A51-A3A7-D8CE17F36F5B}" type="pres">
      <dgm:prSet presAssocID="{9F6DCB68-9E78-4779-B900-BE823EE7A674}" presName="spaceBetweenRectangles" presStyleCnt="0"/>
      <dgm:spPr/>
    </dgm:pt>
    <dgm:pt modelId="{25FF26A5-74F2-431A-9C3A-D8201349964F}" type="pres">
      <dgm:prSet presAssocID="{12C5BE79-C0BD-461D-BDC0-2C89819D9102}" presName="parentLin" presStyleCnt="0"/>
      <dgm:spPr/>
    </dgm:pt>
    <dgm:pt modelId="{72783BF3-6AF5-42C3-87C6-C2E4530CB38E}" type="pres">
      <dgm:prSet presAssocID="{12C5BE79-C0BD-461D-BDC0-2C89819D9102}" presName="parentLeftMargin" presStyleLbl="node1" presStyleIdx="3" presStyleCnt="5"/>
      <dgm:spPr/>
    </dgm:pt>
    <dgm:pt modelId="{4ADED561-FE91-406C-9B8D-4C2F9AF21027}" type="pres">
      <dgm:prSet presAssocID="{12C5BE79-C0BD-461D-BDC0-2C89819D9102}" presName="parentText" presStyleLbl="node1" presStyleIdx="4" presStyleCnt="5">
        <dgm:presLayoutVars>
          <dgm:chMax val="0"/>
          <dgm:bulletEnabled val="1"/>
        </dgm:presLayoutVars>
      </dgm:prSet>
      <dgm:spPr/>
    </dgm:pt>
    <dgm:pt modelId="{0227BBF0-D148-4DEB-ABC6-BD82DC3B88AD}" type="pres">
      <dgm:prSet presAssocID="{12C5BE79-C0BD-461D-BDC0-2C89819D9102}" presName="negativeSpace" presStyleCnt="0"/>
      <dgm:spPr/>
    </dgm:pt>
    <dgm:pt modelId="{9C3805C7-2820-4BAA-84BD-F331B7AB7923}" type="pres">
      <dgm:prSet presAssocID="{12C5BE79-C0BD-461D-BDC0-2C89819D9102}" presName="childText" presStyleLbl="conFgAcc1" presStyleIdx="4" presStyleCnt="5">
        <dgm:presLayoutVars>
          <dgm:bulletEnabled val="1"/>
        </dgm:presLayoutVars>
      </dgm:prSet>
      <dgm:spPr/>
    </dgm:pt>
  </dgm:ptLst>
  <dgm:cxnLst>
    <dgm:cxn modelId="{8F969002-304F-499D-96E7-9FA9D95EEFE5}" srcId="{116F458D-8A89-43C2-877B-C5D72CDB8AC0}" destId="{2F6DC5A7-ADCE-4AE4-8D4E-EE6F09FDC7F2}" srcOrd="0" destOrd="0" parTransId="{05030E2A-2471-479B-936E-77F3B2467033}" sibTransId="{DE1DAA10-147A-474D-B00D-1F79186BCEA7}"/>
    <dgm:cxn modelId="{459D3928-7FD9-4A71-B3DC-5509378AE72E}" type="presOf" srcId="{C4C3A82A-9BDE-4537-BB18-8A51F798F025}" destId="{16246D4C-F5FE-49CB-99E7-CBAA6D435F94}" srcOrd="0" destOrd="0" presId="urn:microsoft.com/office/officeart/2005/8/layout/list1"/>
    <dgm:cxn modelId="{202D1236-7FB1-4D97-A0D4-1ED484135A44}" type="presOf" srcId="{8A6A0FC5-818B-48ED-84F6-D50599B56665}" destId="{C195EC36-FECA-49B1-95D9-EDA76754D45A}" srcOrd="0" destOrd="1" presId="urn:microsoft.com/office/officeart/2005/8/layout/list1"/>
    <dgm:cxn modelId="{C1D9D538-4AC7-4364-85ED-418BC58136A6}" type="presOf" srcId="{DF68872D-8CCB-45F3-B794-D8563CFA685A}" destId="{1B9D1CCF-00F0-4A77-B795-9C2257F5C5F5}" srcOrd="0" destOrd="0" presId="urn:microsoft.com/office/officeart/2005/8/layout/list1"/>
    <dgm:cxn modelId="{E178F63A-675D-439B-A3C7-2386A40904FB}" type="presOf" srcId="{2F6DC5A7-ADCE-4AE4-8D4E-EE6F09FDC7F2}" destId="{C195EC36-FECA-49B1-95D9-EDA76754D45A}" srcOrd="0" destOrd="0" presId="urn:microsoft.com/office/officeart/2005/8/layout/list1"/>
    <dgm:cxn modelId="{3B6E4245-B504-46C5-BF38-ACDFC2E34988}" type="presOf" srcId="{116F458D-8A89-43C2-877B-C5D72CDB8AC0}" destId="{1C18074E-4B7F-4C67-8F77-3881A530A41B}" srcOrd="0" destOrd="0" presId="urn:microsoft.com/office/officeart/2005/8/layout/list1"/>
    <dgm:cxn modelId="{BC76F647-CA5F-4253-8396-9B030E60525E}" type="presOf" srcId="{7F129077-1AB0-4C00-953E-A5FC099C3D4D}" destId="{109BF1AE-B10B-458D-8D9D-0BD0FA744A44}" srcOrd="0" destOrd="0" presId="urn:microsoft.com/office/officeart/2005/8/layout/list1"/>
    <dgm:cxn modelId="{6F33AD49-2EDA-40D3-B191-678DD43AAB4A}" type="presOf" srcId="{ED645405-9679-4110-9456-FE608E33EAE3}" destId="{10B17E38-1472-4734-BA82-AA1C9FFDD8A8}" srcOrd="0" destOrd="0" presId="urn:microsoft.com/office/officeart/2005/8/layout/list1"/>
    <dgm:cxn modelId="{5EFE5A6D-A705-4CE0-B7C1-EFE4AEF709EA}" type="presOf" srcId="{35ECC04D-A905-4845-BDF9-F197978685E7}" destId="{31CEBE22-5903-4E11-AAED-31A0CB9E52B8}" srcOrd="0" destOrd="0" presId="urn:microsoft.com/office/officeart/2005/8/layout/list1"/>
    <dgm:cxn modelId="{FFC5E66F-4B0A-46A8-8DAB-1B91DDA6EEE7}" type="presOf" srcId="{12C5BE79-C0BD-461D-BDC0-2C89819D9102}" destId="{72783BF3-6AF5-42C3-87C6-C2E4530CB38E}" srcOrd="0" destOrd="0" presId="urn:microsoft.com/office/officeart/2005/8/layout/list1"/>
    <dgm:cxn modelId="{C719B670-B3FA-41D1-9210-AFB8AAB4E291}" srcId="{DF68872D-8CCB-45F3-B794-D8563CFA685A}" destId="{C4C3A82A-9BDE-4537-BB18-8A51F798F025}" srcOrd="0" destOrd="0" parTransId="{55FF65BE-EB1C-4BD6-A6FD-AB218550922A}" sibTransId="{88057A4D-F29A-4CDE-8EC1-BA3EE1F0D388}"/>
    <dgm:cxn modelId="{B76ECC70-3F59-478A-8A93-D23136397D6E}" srcId="{7F129077-1AB0-4C00-953E-A5FC099C3D4D}" destId="{12C5BE79-C0BD-461D-BDC0-2C89819D9102}" srcOrd="4" destOrd="0" parTransId="{A89BA91D-0516-421B-8447-C6AC4E32FFC5}" sibTransId="{AD905D15-CD78-46B7-853E-E8AC75F93F07}"/>
    <dgm:cxn modelId="{D925C555-0790-4C82-A332-B3133CCB24BA}" type="presOf" srcId="{116F458D-8A89-43C2-877B-C5D72CDB8AC0}" destId="{6292C94F-C5D1-429C-8F99-DF1E45465DD0}" srcOrd="1" destOrd="0" presId="urn:microsoft.com/office/officeart/2005/8/layout/list1"/>
    <dgm:cxn modelId="{05021F76-31F0-4F89-B2C0-C001BD0F9B20}" srcId="{B66379B5-7DC5-4AFC-BEA0-4F040FAC84E2}" destId="{35ECC04D-A905-4845-BDF9-F197978685E7}" srcOrd="0" destOrd="0" parTransId="{DE7FBB80-E57F-4FD5-B55B-DC2F7EE2EB79}" sibTransId="{FCD5650A-8845-429D-B33F-AE319C1CC633}"/>
    <dgm:cxn modelId="{8ACA4078-D1F9-4266-ADC3-97B84E4D1CB4}" type="presOf" srcId="{DF68872D-8CCB-45F3-B794-D8563CFA685A}" destId="{324E3D9E-6B04-48C7-9E75-DC41042D8F3A}" srcOrd="1" destOrd="0" presId="urn:microsoft.com/office/officeart/2005/8/layout/list1"/>
    <dgm:cxn modelId="{6AE40C5A-FFC6-41FB-B261-7ADE568C74BD}" srcId="{D3AE9568-0505-4FBF-8890-90364A6E7B93}" destId="{CD9A73A4-6AFE-4A52-BB69-9D4D8230939B}" srcOrd="2" destOrd="0" parTransId="{69A712C6-F177-459B-BB4A-2DF9D3385EAF}" sibTransId="{B8381132-F55D-476B-A4C2-4A11476F4361}"/>
    <dgm:cxn modelId="{74587587-0722-4FA3-8441-982A572D4574}" srcId="{116F458D-8A89-43C2-877B-C5D72CDB8AC0}" destId="{8A6A0FC5-818B-48ED-84F6-D50599B56665}" srcOrd="1" destOrd="0" parTransId="{CB02A8A6-0A20-4BFB-A3C5-53701A01F164}" sibTransId="{45EF63BA-090F-4D0B-8869-03D0CFC20BA6}"/>
    <dgm:cxn modelId="{708BFC8F-4956-480D-8764-D25CEE47CF4F}" type="presOf" srcId="{CD9A73A4-6AFE-4A52-BB69-9D4D8230939B}" destId="{10B17E38-1472-4734-BA82-AA1C9FFDD8A8}" srcOrd="0" destOrd="2" presId="urn:microsoft.com/office/officeart/2005/8/layout/list1"/>
    <dgm:cxn modelId="{48D58B90-6D94-4716-B8BD-50D760B0C696}" srcId="{7F129077-1AB0-4C00-953E-A5FC099C3D4D}" destId="{D3AE9568-0505-4FBF-8890-90364A6E7B93}" srcOrd="1" destOrd="0" parTransId="{2F539183-AC36-43B2-9052-63BC2EAC9514}" sibTransId="{F058FFDF-3EB6-4420-AA06-DB0A25457871}"/>
    <dgm:cxn modelId="{121E7A9F-0DFF-453E-B989-C962E66B3318}" type="presOf" srcId="{B66379B5-7DC5-4AFC-BEA0-4F040FAC84E2}" destId="{F516A3BC-29A2-4BBE-B112-6874D2D08837}" srcOrd="0" destOrd="0" presId="urn:microsoft.com/office/officeart/2005/8/layout/list1"/>
    <dgm:cxn modelId="{D817B1A1-4A22-4E4B-A2B1-8272CA01D7A2}" type="presOf" srcId="{B66379B5-7DC5-4AFC-BEA0-4F040FAC84E2}" destId="{D747FE5D-3012-48BC-9CEE-31695B7F2A73}" srcOrd="1" destOrd="0" presId="urn:microsoft.com/office/officeart/2005/8/layout/list1"/>
    <dgm:cxn modelId="{87A73EA5-8A77-4FA1-9A43-AAF4DA81DA50}" type="presOf" srcId="{D3AE9568-0505-4FBF-8890-90364A6E7B93}" destId="{A965D3E9-B3D9-40E4-96BB-E37CB5A7D939}" srcOrd="1" destOrd="0" presId="urn:microsoft.com/office/officeart/2005/8/layout/list1"/>
    <dgm:cxn modelId="{BA7693AB-1B2E-4109-8792-70C1D62F8839}" type="presOf" srcId="{12C5BE79-C0BD-461D-BDC0-2C89819D9102}" destId="{4ADED561-FE91-406C-9B8D-4C2F9AF21027}" srcOrd="1" destOrd="0" presId="urn:microsoft.com/office/officeart/2005/8/layout/list1"/>
    <dgm:cxn modelId="{05B5D1AC-6764-416A-BA87-80A6561245EC}" type="presOf" srcId="{90FFBE39-9B3A-447E-A40E-1EF172F4E094}" destId="{10B17E38-1472-4734-BA82-AA1C9FFDD8A8}" srcOrd="0" destOrd="1" presId="urn:microsoft.com/office/officeart/2005/8/layout/list1"/>
    <dgm:cxn modelId="{A22C3CB8-6777-4019-89FA-3D15EF7BEF8F}" type="presOf" srcId="{D3AE9568-0505-4FBF-8890-90364A6E7B93}" destId="{4F02BBC7-B017-48FD-86A1-63A2E71FCDEB}" srcOrd="0" destOrd="0" presId="urn:microsoft.com/office/officeart/2005/8/layout/list1"/>
    <dgm:cxn modelId="{0FD78FBE-9C56-4D3F-AF51-CBD35535D795}" srcId="{D3AE9568-0505-4FBF-8890-90364A6E7B93}" destId="{ED645405-9679-4110-9456-FE608E33EAE3}" srcOrd="0" destOrd="0" parTransId="{D754617E-52A4-4948-88C2-262F3940146F}" sibTransId="{33D65634-C1BD-495B-B120-1FBFA68832AC}"/>
    <dgm:cxn modelId="{EFE340CA-A6F0-41FA-A2B1-5E9CEC055585}" srcId="{7F129077-1AB0-4C00-953E-A5FC099C3D4D}" destId="{B66379B5-7DC5-4AFC-BEA0-4F040FAC84E2}" srcOrd="2" destOrd="0" parTransId="{233E4353-D92A-4C1E-A6AC-73A97C4BC601}" sibTransId="{E7177CBD-6B1C-41ED-B05B-EB5FAF3C3702}"/>
    <dgm:cxn modelId="{E7CF0DCE-3761-4320-8497-E03B22BFB131}" srcId="{D3AE9568-0505-4FBF-8890-90364A6E7B93}" destId="{90FFBE39-9B3A-447E-A40E-1EF172F4E094}" srcOrd="1" destOrd="0" parTransId="{84A7B2C2-B452-497D-8BFF-41D7D48B3648}" sibTransId="{41B6EF5F-8A6C-464F-A41E-A4D7BCACF1E1}"/>
    <dgm:cxn modelId="{CDDAE7D5-B324-4BAE-9431-EA92A7692012}" type="presOf" srcId="{88C1D3EF-55DF-43AD-96A4-2D0146A55B0E}" destId="{9C3805C7-2820-4BAA-84BD-F331B7AB7923}" srcOrd="0" destOrd="0" presId="urn:microsoft.com/office/officeart/2005/8/layout/list1"/>
    <dgm:cxn modelId="{637050D8-DD40-4D08-AE81-99B65A81340F}" srcId="{7F129077-1AB0-4C00-953E-A5FC099C3D4D}" destId="{116F458D-8A89-43C2-877B-C5D72CDB8AC0}" srcOrd="3" destOrd="0" parTransId="{FC61A262-1D6F-4C59-8CB5-70E57E1A0B37}" sibTransId="{9F6DCB68-9E78-4779-B900-BE823EE7A674}"/>
    <dgm:cxn modelId="{5BAF00E5-9E01-4A79-A61A-B81C7451BDEF}" srcId="{DF68872D-8CCB-45F3-B794-D8563CFA685A}" destId="{CB72C222-6C84-4C35-9926-87348183F81D}" srcOrd="1" destOrd="0" parTransId="{9C2F9E86-A921-42D8-91BD-2C4678A3B5E9}" sibTransId="{8DA09457-F121-43F9-875D-972F31C7ABFE}"/>
    <dgm:cxn modelId="{6C5C91E6-CA81-4F02-A38D-6EDD0EC042FA}" srcId="{7F129077-1AB0-4C00-953E-A5FC099C3D4D}" destId="{DF68872D-8CCB-45F3-B794-D8563CFA685A}" srcOrd="0" destOrd="0" parTransId="{DF877693-F944-448E-B504-B0CA14F1A3A2}" sibTransId="{2DFA7DE8-C091-4BCD-9728-4AF79A4158D4}"/>
    <dgm:cxn modelId="{A9CD22E8-3FF5-48E2-992C-EB44460000D3}" srcId="{12C5BE79-C0BD-461D-BDC0-2C89819D9102}" destId="{88C1D3EF-55DF-43AD-96A4-2D0146A55B0E}" srcOrd="0" destOrd="0" parTransId="{BCBDEFE5-A308-47D5-A2A5-250164035DAB}" sibTransId="{E8502CB9-EDF5-46F1-B397-A3D09989ED54}"/>
    <dgm:cxn modelId="{7122A7F3-7A1D-471A-91F6-D7811A84D80B}" type="presOf" srcId="{CB72C222-6C84-4C35-9926-87348183F81D}" destId="{16246D4C-F5FE-49CB-99E7-CBAA6D435F94}" srcOrd="0" destOrd="1" presId="urn:microsoft.com/office/officeart/2005/8/layout/list1"/>
    <dgm:cxn modelId="{99B53EEC-098E-4CFE-A582-553DF6BE7C08}" type="presParOf" srcId="{109BF1AE-B10B-458D-8D9D-0BD0FA744A44}" destId="{E7D37A00-E36C-4E04-BCC9-8CFD9657879D}" srcOrd="0" destOrd="0" presId="urn:microsoft.com/office/officeart/2005/8/layout/list1"/>
    <dgm:cxn modelId="{1FB35FDE-BE1A-44BB-A7F4-C0F49D8F7A23}" type="presParOf" srcId="{E7D37A00-E36C-4E04-BCC9-8CFD9657879D}" destId="{1B9D1CCF-00F0-4A77-B795-9C2257F5C5F5}" srcOrd="0" destOrd="0" presId="urn:microsoft.com/office/officeart/2005/8/layout/list1"/>
    <dgm:cxn modelId="{0CBE4D24-28CF-4515-86FC-18698151F10F}" type="presParOf" srcId="{E7D37A00-E36C-4E04-BCC9-8CFD9657879D}" destId="{324E3D9E-6B04-48C7-9E75-DC41042D8F3A}" srcOrd="1" destOrd="0" presId="urn:microsoft.com/office/officeart/2005/8/layout/list1"/>
    <dgm:cxn modelId="{F31CF988-F9EA-40CE-A7BC-7C9D026F705E}" type="presParOf" srcId="{109BF1AE-B10B-458D-8D9D-0BD0FA744A44}" destId="{13356173-2D05-4790-8CE0-6A648BE6D2B7}" srcOrd="1" destOrd="0" presId="urn:microsoft.com/office/officeart/2005/8/layout/list1"/>
    <dgm:cxn modelId="{EAE798BB-8595-4BC2-A111-931733E967C9}" type="presParOf" srcId="{109BF1AE-B10B-458D-8D9D-0BD0FA744A44}" destId="{16246D4C-F5FE-49CB-99E7-CBAA6D435F94}" srcOrd="2" destOrd="0" presId="urn:microsoft.com/office/officeart/2005/8/layout/list1"/>
    <dgm:cxn modelId="{E6C44B37-921E-41A0-B7B8-8A0A553AAA1E}" type="presParOf" srcId="{109BF1AE-B10B-458D-8D9D-0BD0FA744A44}" destId="{07183EF0-70B6-474E-ABFE-27D141021CFA}" srcOrd="3" destOrd="0" presId="urn:microsoft.com/office/officeart/2005/8/layout/list1"/>
    <dgm:cxn modelId="{93062848-0AEA-437E-8BAD-AF06E9497F21}" type="presParOf" srcId="{109BF1AE-B10B-458D-8D9D-0BD0FA744A44}" destId="{9D6F2862-D96A-4E0F-9922-E9E675366FBE}" srcOrd="4" destOrd="0" presId="urn:microsoft.com/office/officeart/2005/8/layout/list1"/>
    <dgm:cxn modelId="{B1A31C88-C2ED-441E-8D67-BF0AECC0B265}" type="presParOf" srcId="{9D6F2862-D96A-4E0F-9922-E9E675366FBE}" destId="{4F02BBC7-B017-48FD-86A1-63A2E71FCDEB}" srcOrd="0" destOrd="0" presId="urn:microsoft.com/office/officeart/2005/8/layout/list1"/>
    <dgm:cxn modelId="{CC8334E8-EDF6-44B7-8646-56AC94551156}" type="presParOf" srcId="{9D6F2862-D96A-4E0F-9922-E9E675366FBE}" destId="{A965D3E9-B3D9-40E4-96BB-E37CB5A7D939}" srcOrd="1" destOrd="0" presId="urn:microsoft.com/office/officeart/2005/8/layout/list1"/>
    <dgm:cxn modelId="{FCE59ABD-63C7-4B4C-A928-5F68B9B8A03A}" type="presParOf" srcId="{109BF1AE-B10B-458D-8D9D-0BD0FA744A44}" destId="{69EB388A-0B89-4419-A41E-10043D86ACAA}" srcOrd="5" destOrd="0" presId="urn:microsoft.com/office/officeart/2005/8/layout/list1"/>
    <dgm:cxn modelId="{7131C781-7B11-43ED-8AD1-DD73F33659B3}" type="presParOf" srcId="{109BF1AE-B10B-458D-8D9D-0BD0FA744A44}" destId="{10B17E38-1472-4734-BA82-AA1C9FFDD8A8}" srcOrd="6" destOrd="0" presId="urn:microsoft.com/office/officeart/2005/8/layout/list1"/>
    <dgm:cxn modelId="{15AD6F20-A47D-4796-A9D4-0C64A15AF6F9}" type="presParOf" srcId="{109BF1AE-B10B-458D-8D9D-0BD0FA744A44}" destId="{6B4782F6-F274-43FA-A157-CCE8B97C63B1}" srcOrd="7" destOrd="0" presId="urn:microsoft.com/office/officeart/2005/8/layout/list1"/>
    <dgm:cxn modelId="{BD34BD0A-2267-48C6-B1DF-2323B68FC20C}" type="presParOf" srcId="{109BF1AE-B10B-458D-8D9D-0BD0FA744A44}" destId="{AE13CF83-47CC-4EE6-A817-478E3FAA88FE}" srcOrd="8" destOrd="0" presId="urn:microsoft.com/office/officeart/2005/8/layout/list1"/>
    <dgm:cxn modelId="{20A02C16-3516-43EF-81A1-9F8D95C5F89D}" type="presParOf" srcId="{AE13CF83-47CC-4EE6-A817-478E3FAA88FE}" destId="{F516A3BC-29A2-4BBE-B112-6874D2D08837}" srcOrd="0" destOrd="0" presId="urn:microsoft.com/office/officeart/2005/8/layout/list1"/>
    <dgm:cxn modelId="{7387CF32-5920-4604-BE50-9CE820392D97}" type="presParOf" srcId="{AE13CF83-47CC-4EE6-A817-478E3FAA88FE}" destId="{D747FE5D-3012-48BC-9CEE-31695B7F2A73}" srcOrd="1" destOrd="0" presId="urn:microsoft.com/office/officeart/2005/8/layout/list1"/>
    <dgm:cxn modelId="{C842327D-7233-47EC-87FF-B342FA40F6DE}" type="presParOf" srcId="{109BF1AE-B10B-458D-8D9D-0BD0FA744A44}" destId="{34E95E5B-30D8-4193-A397-A03814B64386}" srcOrd="9" destOrd="0" presId="urn:microsoft.com/office/officeart/2005/8/layout/list1"/>
    <dgm:cxn modelId="{22482C5D-224A-48DA-8C9E-661C75B91C13}" type="presParOf" srcId="{109BF1AE-B10B-458D-8D9D-0BD0FA744A44}" destId="{31CEBE22-5903-4E11-AAED-31A0CB9E52B8}" srcOrd="10" destOrd="0" presId="urn:microsoft.com/office/officeart/2005/8/layout/list1"/>
    <dgm:cxn modelId="{017122DA-CB21-4B76-B506-1FBF12334C60}" type="presParOf" srcId="{109BF1AE-B10B-458D-8D9D-0BD0FA744A44}" destId="{BAA59CF9-CC63-4211-BAD1-1CB98AF13DA1}" srcOrd="11" destOrd="0" presId="urn:microsoft.com/office/officeart/2005/8/layout/list1"/>
    <dgm:cxn modelId="{1CD409D7-8088-4D77-9C34-33CA01EDB057}" type="presParOf" srcId="{109BF1AE-B10B-458D-8D9D-0BD0FA744A44}" destId="{267A85D5-9522-454D-BC68-890696116894}" srcOrd="12" destOrd="0" presId="urn:microsoft.com/office/officeart/2005/8/layout/list1"/>
    <dgm:cxn modelId="{A33E9C54-C025-486E-84D3-7DA4DFED448B}" type="presParOf" srcId="{267A85D5-9522-454D-BC68-890696116894}" destId="{1C18074E-4B7F-4C67-8F77-3881A530A41B}" srcOrd="0" destOrd="0" presId="urn:microsoft.com/office/officeart/2005/8/layout/list1"/>
    <dgm:cxn modelId="{F9BC0BC5-8725-4D80-90E2-56AAFBA39C2F}" type="presParOf" srcId="{267A85D5-9522-454D-BC68-890696116894}" destId="{6292C94F-C5D1-429C-8F99-DF1E45465DD0}" srcOrd="1" destOrd="0" presId="urn:microsoft.com/office/officeart/2005/8/layout/list1"/>
    <dgm:cxn modelId="{E16743EB-3CB9-43B2-B454-5598B47C012F}" type="presParOf" srcId="{109BF1AE-B10B-458D-8D9D-0BD0FA744A44}" destId="{A0FF41D6-C676-4FC7-986E-4801C6613638}" srcOrd="13" destOrd="0" presId="urn:microsoft.com/office/officeart/2005/8/layout/list1"/>
    <dgm:cxn modelId="{E5488421-4978-424B-A5CB-322D50FFBCA0}" type="presParOf" srcId="{109BF1AE-B10B-458D-8D9D-0BD0FA744A44}" destId="{C195EC36-FECA-49B1-95D9-EDA76754D45A}" srcOrd="14" destOrd="0" presId="urn:microsoft.com/office/officeart/2005/8/layout/list1"/>
    <dgm:cxn modelId="{FF63AA58-B12C-4238-A7B8-0120EA3C1A5C}" type="presParOf" srcId="{109BF1AE-B10B-458D-8D9D-0BD0FA744A44}" destId="{8F5270A9-A305-4A51-A3A7-D8CE17F36F5B}" srcOrd="15" destOrd="0" presId="urn:microsoft.com/office/officeart/2005/8/layout/list1"/>
    <dgm:cxn modelId="{FED1D949-A487-44DD-82C4-05580EDBF9B7}" type="presParOf" srcId="{109BF1AE-B10B-458D-8D9D-0BD0FA744A44}" destId="{25FF26A5-74F2-431A-9C3A-D8201349964F}" srcOrd="16" destOrd="0" presId="urn:microsoft.com/office/officeart/2005/8/layout/list1"/>
    <dgm:cxn modelId="{D83732CA-AE0E-499C-8D63-D54127AA0BC1}" type="presParOf" srcId="{25FF26A5-74F2-431A-9C3A-D8201349964F}" destId="{72783BF3-6AF5-42C3-87C6-C2E4530CB38E}" srcOrd="0" destOrd="0" presId="urn:microsoft.com/office/officeart/2005/8/layout/list1"/>
    <dgm:cxn modelId="{6930C6FA-38C0-4014-852A-99ED45C09982}" type="presParOf" srcId="{25FF26A5-74F2-431A-9C3A-D8201349964F}" destId="{4ADED561-FE91-406C-9B8D-4C2F9AF21027}" srcOrd="1" destOrd="0" presId="urn:microsoft.com/office/officeart/2005/8/layout/list1"/>
    <dgm:cxn modelId="{B8CE1E59-8FBC-4127-8FA0-4FBEE71CB23E}" type="presParOf" srcId="{109BF1AE-B10B-458D-8D9D-0BD0FA744A44}" destId="{0227BBF0-D148-4DEB-ABC6-BD82DC3B88AD}" srcOrd="17" destOrd="0" presId="urn:microsoft.com/office/officeart/2005/8/layout/list1"/>
    <dgm:cxn modelId="{52F6D542-4914-4EA3-A41F-878C3A62E14B}" type="presParOf" srcId="{109BF1AE-B10B-458D-8D9D-0BD0FA744A44}" destId="{9C3805C7-2820-4BAA-84BD-F331B7AB7923}"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CD0D8F-7998-4DEB-9FAA-3F9EE7295E36}">
      <dsp:nvSpPr>
        <dsp:cNvPr id="0" name=""/>
        <dsp:cNvSpPr/>
      </dsp:nvSpPr>
      <dsp:spPr>
        <a:xfrm>
          <a:off x="831633" y="135545"/>
          <a:ext cx="2690047" cy="934218"/>
        </a:xfrm>
        <a:prstGeom prst="ellipse">
          <a:avLst/>
        </a:prstGeom>
        <a:solidFill>
          <a:schemeClr val="dk2">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BF7099C-CB33-41B6-B4DE-1D594E97F525}">
      <dsp:nvSpPr>
        <dsp:cNvPr id="0" name=""/>
        <dsp:cNvSpPr/>
      </dsp:nvSpPr>
      <dsp:spPr>
        <a:xfrm>
          <a:off x="1920164" y="2423128"/>
          <a:ext cx="521327" cy="333649"/>
        </a:xfrm>
        <a:prstGeom prst="downArrow">
          <a:avLst/>
        </a:prstGeom>
        <a:solidFill>
          <a:schemeClr val="dk2">
            <a:tint val="6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9B23375-C9E7-41C7-8405-EA27C7CEF3EB}">
      <dsp:nvSpPr>
        <dsp:cNvPr id="0" name=""/>
        <dsp:cNvSpPr/>
      </dsp:nvSpPr>
      <dsp:spPr>
        <a:xfrm>
          <a:off x="929643" y="2690047"/>
          <a:ext cx="2502369" cy="6255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tr-TR" sz="2300" kern="1200">
              <a:solidFill>
                <a:schemeClr val="bg1"/>
              </a:solidFill>
            </a:rPr>
            <a:t>Belirlenebilir Kişi</a:t>
          </a:r>
          <a:endParaRPr lang="tr-TR" sz="2300" kern="1200" dirty="0"/>
        </a:p>
      </dsp:txBody>
      <dsp:txXfrm>
        <a:off x="929643" y="2690047"/>
        <a:ext cx="2502369" cy="625592"/>
      </dsp:txXfrm>
    </dsp:sp>
    <dsp:sp modelId="{90546F61-98C7-49A3-9A2F-DABB2B84FC13}">
      <dsp:nvSpPr>
        <dsp:cNvPr id="0" name=""/>
        <dsp:cNvSpPr/>
      </dsp:nvSpPr>
      <dsp:spPr>
        <a:xfrm>
          <a:off x="1809643" y="1141914"/>
          <a:ext cx="938388" cy="938388"/>
        </a:xfrm>
        <a:prstGeom prst="ellipse">
          <a:avLst/>
        </a:prstGeom>
        <a:solidFill>
          <a:schemeClr val="lt1">
            <a:hueOff val="0"/>
            <a:satOff val="0"/>
            <a:lumOff val="0"/>
            <a:alphaOff val="0"/>
          </a:schemeClr>
        </a:solidFill>
        <a:ln w="1587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tr-TR" sz="900" kern="1200" dirty="0"/>
            <a:t>TC </a:t>
          </a:r>
          <a:r>
            <a:rPr lang="tr-TR" sz="900" kern="1200" dirty="0" err="1"/>
            <a:t>Kİmlik</a:t>
          </a:r>
          <a:r>
            <a:rPr lang="tr-TR" sz="900" kern="1200" dirty="0"/>
            <a:t> No/Pasaport No </a:t>
          </a:r>
          <a:r>
            <a:rPr lang="tr-TR" sz="900" kern="1200" dirty="0" err="1"/>
            <a:t>Vb</a:t>
          </a:r>
          <a:endParaRPr lang="tr-TR" sz="900" kern="1200" dirty="0"/>
        </a:p>
      </dsp:txBody>
      <dsp:txXfrm>
        <a:off x="1947067" y="1279338"/>
        <a:ext cx="663540" cy="663540"/>
      </dsp:txXfrm>
    </dsp:sp>
    <dsp:sp modelId="{F7124284-CFAD-48F1-9135-B8A3350A16E0}">
      <dsp:nvSpPr>
        <dsp:cNvPr id="0" name=""/>
        <dsp:cNvSpPr/>
      </dsp:nvSpPr>
      <dsp:spPr>
        <a:xfrm>
          <a:off x="929119" y="0"/>
          <a:ext cx="1284428" cy="1355905"/>
        </a:xfrm>
        <a:prstGeom prst="ellipse">
          <a:avLst/>
        </a:prstGeom>
        <a:solidFill>
          <a:schemeClr val="lt1">
            <a:hueOff val="0"/>
            <a:satOff val="0"/>
            <a:lumOff val="0"/>
            <a:alphaOff val="0"/>
          </a:schemeClr>
        </a:solidFill>
        <a:ln w="1587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tr-TR" sz="1400" kern="1200" dirty="0"/>
            <a:t>Fiziksel Özellikler</a:t>
          </a:r>
        </a:p>
      </dsp:txBody>
      <dsp:txXfrm>
        <a:off x="1117219" y="198568"/>
        <a:ext cx="908228" cy="958769"/>
      </dsp:txXfrm>
    </dsp:sp>
    <dsp:sp modelId="{087B5802-4CBB-9740-BF29-EB25E3F56BE3}">
      <dsp:nvSpPr>
        <dsp:cNvPr id="0" name=""/>
        <dsp:cNvSpPr/>
      </dsp:nvSpPr>
      <dsp:spPr>
        <a:xfrm>
          <a:off x="2097415" y="211033"/>
          <a:ext cx="938388" cy="938388"/>
        </a:xfrm>
        <a:prstGeom prst="ellipse">
          <a:avLst/>
        </a:prstGeom>
        <a:solidFill>
          <a:schemeClr val="lt1">
            <a:hueOff val="0"/>
            <a:satOff val="0"/>
            <a:lumOff val="0"/>
            <a:alphaOff val="0"/>
          </a:schemeClr>
        </a:solidFill>
        <a:ln w="1587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tr-TR" sz="1800" kern="1200" dirty="0"/>
            <a:t>İşyeri</a:t>
          </a:r>
        </a:p>
      </dsp:txBody>
      <dsp:txXfrm>
        <a:off x="2234839" y="348457"/>
        <a:ext cx="663540" cy="663540"/>
      </dsp:txXfrm>
    </dsp:sp>
    <dsp:sp modelId="{7872DC69-32F8-45B5-862F-901F10330ED7}">
      <dsp:nvSpPr>
        <dsp:cNvPr id="0" name=""/>
        <dsp:cNvSpPr/>
      </dsp:nvSpPr>
      <dsp:spPr>
        <a:xfrm>
          <a:off x="721112" y="21366"/>
          <a:ext cx="2919431" cy="2335545"/>
        </a:xfrm>
        <a:prstGeom prst="funnel">
          <a:avLst/>
        </a:prstGeom>
        <a:solidFill>
          <a:schemeClr val="dk2">
            <a:alpha val="40000"/>
            <a:tint val="40000"/>
            <a:hueOff val="0"/>
            <a:satOff val="0"/>
            <a:lumOff val="0"/>
            <a:alphaOff val="0"/>
          </a:schemeClr>
        </a:solidFill>
        <a:ln w="9525"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246D4C-F5FE-49CB-99E7-CBAA6D435F94}">
      <dsp:nvSpPr>
        <dsp:cNvPr id="0" name=""/>
        <dsp:cNvSpPr/>
      </dsp:nvSpPr>
      <dsp:spPr>
        <a:xfrm>
          <a:off x="0" y="399453"/>
          <a:ext cx="8052352" cy="529200"/>
        </a:xfrm>
        <a:prstGeom prst="rect">
          <a:avLst/>
        </a:prstGeom>
        <a:solidFill>
          <a:schemeClr val="lt1">
            <a:alpha val="90000"/>
            <a:hueOff val="0"/>
            <a:satOff val="0"/>
            <a:lumOff val="0"/>
            <a:alphaOff val="0"/>
          </a:schemeClr>
        </a:solidFill>
        <a:ln w="15875" cap="flat" cmpd="sng" algn="ctr">
          <a:solidFill>
            <a:schemeClr val="bg1"/>
          </a:solidFill>
          <a:prstDash val="solid"/>
        </a:ln>
        <a:effectLst/>
      </dsp:spPr>
      <dsp:style>
        <a:lnRef idx="2">
          <a:scrgbClr r="0" g="0" b="0"/>
        </a:lnRef>
        <a:fillRef idx="1">
          <a:scrgbClr r="0" g="0" b="0"/>
        </a:fillRef>
        <a:effectRef idx="0">
          <a:scrgbClr r="0" g="0" b="0"/>
        </a:effectRef>
        <a:fontRef idx="minor"/>
      </dsp:style>
    </dsp:sp>
    <dsp:sp modelId="{324E3D9E-6B04-48C7-9E75-DC41042D8F3A}">
      <dsp:nvSpPr>
        <dsp:cNvPr id="0" name=""/>
        <dsp:cNvSpPr/>
      </dsp:nvSpPr>
      <dsp:spPr>
        <a:xfrm>
          <a:off x="359577" y="12061"/>
          <a:ext cx="5636646" cy="619920"/>
        </a:xfrm>
        <a:prstGeom prst="roundRect">
          <a:avLst/>
        </a:prstGeom>
        <a:solidFill>
          <a:schemeClr val="tx1">
            <a:lumMod val="8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052" tIns="0" rIns="213052" bIns="0" numCol="1" spcCol="1270" anchor="ctr" anchorCtr="0">
          <a:noAutofit/>
        </a:bodyPr>
        <a:lstStyle/>
        <a:p>
          <a:pPr marL="0" lvl="0" indent="0" algn="l" defTabSz="1066800">
            <a:lnSpc>
              <a:spcPct val="90000"/>
            </a:lnSpc>
            <a:spcBef>
              <a:spcPct val="0"/>
            </a:spcBef>
            <a:spcAft>
              <a:spcPct val="35000"/>
            </a:spcAft>
            <a:buNone/>
          </a:pPr>
          <a:r>
            <a:rPr lang="tr-TR" sz="2400" b="1" kern="1200" dirty="0">
              <a:solidFill>
                <a:schemeClr val="bg1"/>
              </a:solidFill>
            </a:rPr>
            <a:t>Hukuka ve Dürüstlük Kurallarına Uygun</a:t>
          </a:r>
        </a:p>
      </dsp:txBody>
      <dsp:txXfrm>
        <a:off x="389839" y="42323"/>
        <a:ext cx="5576122" cy="559396"/>
      </dsp:txXfrm>
    </dsp:sp>
    <dsp:sp modelId="{10B17E38-1472-4734-BA82-AA1C9FFDD8A8}">
      <dsp:nvSpPr>
        <dsp:cNvPr id="0" name=""/>
        <dsp:cNvSpPr/>
      </dsp:nvSpPr>
      <dsp:spPr>
        <a:xfrm>
          <a:off x="0" y="1269218"/>
          <a:ext cx="8052352" cy="529200"/>
        </a:xfrm>
        <a:prstGeom prst="rect">
          <a:avLst/>
        </a:prstGeom>
        <a:solidFill>
          <a:schemeClr val="lt1">
            <a:alpha val="90000"/>
            <a:hueOff val="0"/>
            <a:satOff val="0"/>
            <a:lumOff val="0"/>
            <a:alphaOff val="0"/>
          </a:schemeClr>
        </a:solidFill>
        <a:ln w="15875" cap="flat" cmpd="sng" algn="ctr">
          <a:solidFill>
            <a:schemeClr val="bg1"/>
          </a:solidFill>
          <a:prstDash val="solid"/>
        </a:ln>
        <a:effectLst/>
      </dsp:spPr>
      <dsp:style>
        <a:lnRef idx="2">
          <a:scrgbClr r="0" g="0" b="0"/>
        </a:lnRef>
        <a:fillRef idx="1">
          <a:scrgbClr r="0" g="0" b="0"/>
        </a:fillRef>
        <a:effectRef idx="0">
          <a:scrgbClr r="0" g="0" b="0"/>
        </a:effectRef>
        <a:fontRef idx="minor"/>
      </dsp:style>
    </dsp:sp>
    <dsp:sp modelId="{A965D3E9-B3D9-40E4-96BB-E37CB5A7D939}">
      <dsp:nvSpPr>
        <dsp:cNvPr id="0" name=""/>
        <dsp:cNvSpPr/>
      </dsp:nvSpPr>
      <dsp:spPr>
        <a:xfrm>
          <a:off x="402617" y="959258"/>
          <a:ext cx="5636646" cy="619920"/>
        </a:xfrm>
        <a:prstGeom prst="roundRect">
          <a:avLst/>
        </a:prstGeom>
        <a:solidFill>
          <a:schemeClr val="tx1">
            <a:lumMod val="8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052" tIns="0" rIns="213052" bIns="0" numCol="1" spcCol="1270" anchor="ctr" anchorCtr="0">
          <a:noAutofit/>
        </a:bodyPr>
        <a:lstStyle/>
        <a:p>
          <a:pPr marL="0" lvl="0" indent="0" algn="l" defTabSz="1066800">
            <a:lnSpc>
              <a:spcPct val="90000"/>
            </a:lnSpc>
            <a:spcBef>
              <a:spcPct val="0"/>
            </a:spcBef>
            <a:spcAft>
              <a:spcPct val="35000"/>
            </a:spcAft>
            <a:buNone/>
          </a:pPr>
          <a:r>
            <a:rPr lang="tr-TR" sz="2400" b="1" kern="1200" dirty="0">
              <a:solidFill>
                <a:schemeClr val="bg1"/>
              </a:solidFill>
            </a:rPr>
            <a:t>Doğru ve Gerektiğinde Güncel</a:t>
          </a:r>
        </a:p>
      </dsp:txBody>
      <dsp:txXfrm>
        <a:off x="432879" y="989520"/>
        <a:ext cx="5576122" cy="559396"/>
      </dsp:txXfrm>
    </dsp:sp>
    <dsp:sp modelId="{C195EC36-FECA-49B1-95D9-EDA76754D45A}">
      <dsp:nvSpPr>
        <dsp:cNvPr id="0" name=""/>
        <dsp:cNvSpPr/>
      </dsp:nvSpPr>
      <dsp:spPr>
        <a:xfrm>
          <a:off x="0" y="2221779"/>
          <a:ext cx="8052352" cy="529200"/>
        </a:xfrm>
        <a:prstGeom prst="rect">
          <a:avLst/>
        </a:prstGeom>
        <a:solidFill>
          <a:schemeClr val="lt1">
            <a:alpha val="90000"/>
            <a:hueOff val="0"/>
            <a:satOff val="0"/>
            <a:lumOff val="0"/>
            <a:alphaOff val="0"/>
          </a:schemeClr>
        </a:solidFill>
        <a:ln w="15875" cap="flat" cmpd="sng" algn="ctr">
          <a:solidFill>
            <a:schemeClr val="bg1"/>
          </a:solidFill>
          <a:prstDash val="solid"/>
        </a:ln>
        <a:effectLst/>
      </dsp:spPr>
      <dsp:style>
        <a:lnRef idx="2">
          <a:scrgbClr r="0" g="0" b="0"/>
        </a:lnRef>
        <a:fillRef idx="1">
          <a:scrgbClr r="0" g="0" b="0"/>
        </a:fillRef>
        <a:effectRef idx="0">
          <a:scrgbClr r="0" g="0" b="0"/>
        </a:effectRef>
        <a:fontRef idx="minor"/>
      </dsp:style>
    </dsp:sp>
    <dsp:sp modelId="{6292C94F-C5D1-429C-8F99-DF1E45465DD0}">
      <dsp:nvSpPr>
        <dsp:cNvPr id="0" name=""/>
        <dsp:cNvSpPr/>
      </dsp:nvSpPr>
      <dsp:spPr>
        <a:xfrm>
          <a:off x="402617" y="1911819"/>
          <a:ext cx="5636646" cy="619920"/>
        </a:xfrm>
        <a:prstGeom prst="roundRect">
          <a:avLst/>
        </a:prstGeom>
        <a:solidFill>
          <a:schemeClr val="tx1">
            <a:lumMod val="8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052" tIns="0" rIns="213052" bIns="0" numCol="1" spcCol="1270" anchor="ctr" anchorCtr="0">
          <a:noAutofit/>
        </a:bodyPr>
        <a:lstStyle/>
        <a:p>
          <a:pPr marL="0" lvl="0" indent="0" algn="l" defTabSz="1066800">
            <a:lnSpc>
              <a:spcPct val="90000"/>
            </a:lnSpc>
            <a:spcBef>
              <a:spcPct val="0"/>
            </a:spcBef>
            <a:spcAft>
              <a:spcPct val="35000"/>
            </a:spcAft>
            <a:buNone/>
          </a:pPr>
          <a:r>
            <a:rPr lang="tr-TR" sz="2400" b="1" kern="1200" dirty="0">
              <a:solidFill>
                <a:schemeClr val="bg1"/>
              </a:solidFill>
            </a:rPr>
            <a:t>Belirli, Açık ve Meşru Amaçlarla </a:t>
          </a:r>
        </a:p>
      </dsp:txBody>
      <dsp:txXfrm>
        <a:off x="432879" y="1942081"/>
        <a:ext cx="5576122" cy="559396"/>
      </dsp:txXfrm>
    </dsp:sp>
    <dsp:sp modelId="{6C52EB46-48BC-4EE3-86BD-EAD70A51399E}">
      <dsp:nvSpPr>
        <dsp:cNvPr id="0" name=""/>
        <dsp:cNvSpPr/>
      </dsp:nvSpPr>
      <dsp:spPr>
        <a:xfrm>
          <a:off x="0" y="3174339"/>
          <a:ext cx="8052352" cy="529200"/>
        </a:xfrm>
        <a:prstGeom prst="rect">
          <a:avLst/>
        </a:prstGeom>
        <a:solidFill>
          <a:schemeClr val="lt1">
            <a:alpha val="90000"/>
            <a:hueOff val="0"/>
            <a:satOff val="0"/>
            <a:lumOff val="0"/>
            <a:alphaOff val="0"/>
          </a:schemeClr>
        </a:solidFill>
        <a:ln w="15875" cap="flat" cmpd="sng" algn="ctr">
          <a:solidFill>
            <a:schemeClr val="bg1"/>
          </a:solidFill>
          <a:prstDash val="solid"/>
        </a:ln>
        <a:effectLst/>
      </dsp:spPr>
      <dsp:style>
        <a:lnRef idx="2">
          <a:scrgbClr r="0" g="0" b="0"/>
        </a:lnRef>
        <a:fillRef idx="1">
          <a:scrgbClr r="0" g="0" b="0"/>
        </a:fillRef>
        <a:effectRef idx="0">
          <a:scrgbClr r="0" g="0" b="0"/>
        </a:effectRef>
        <a:fontRef idx="minor"/>
      </dsp:style>
    </dsp:sp>
    <dsp:sp modelId="{0E23D3E1-776D-4244-BD4E-58A2274E7C99}">
      <dsp:nvSpPr>
        <dsp:cNvPr id="0" name=""/>
        <dsp:cNvSpPr/>
      </dsp:nvSpPr>
      <dsp:spPr>
        <a:xfrm>
          <a:off x="402617" y="2864379"/>
          <a:ext cx="5636646" cy="619920"/>
        </a:xfrm>
        <a:prstGeom prst="roundRect">
          <a:avLst/>
        </a:prstGeom>
        <a:solidFill>
          <a:schemeClr val="tx1">
            <a:lumMod val="8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052" tIns="0" rIns="213052" bIns="0" numCol="1" spcCol="1270" anchor="ctr" anchorCtr="0">
          <a:noAutofit/>
        </a:bodyPr>
        <a:lstStyle/>
        <a:p>
          <a:pPr marL="0" lvl="0" indent="0" algn="l" defTabSz="1066800">
            <a:lnSpc>
              <a:spcPct val="90000"/>
            </a:lnSpc>
            <a:spcBef>
              <a:spcPct val="0"/>
            </a:spcBef>
            <a:spcAft>
              <a:spcPct val="35000"/>
            </a:spcAft>
            <a:buNone/>
          </a:pPr>
          <a:r>
            <a:rPr lang="tr-TR" sz="2400" b="1" kern="1200" dirty="0">
              <a:solidFill>
                <a:schemeClr val="bg1"/>
              </a:solidFill>
            </a:rPr>
            <a:t>İlgili, Sınırlı ve Ölçülü, </a:t>
          </a:r>
        </a:p>
      </dsp:txBody>
      <dsp:txXfrm>
        <a:off x="432879" y="2894641"/>
        <a:ext cx="5576122" cy="55939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246D4C-F5FE-49CB-99E7-CBAA6D435F94}">
      <dsp:nvSpPr>
        <dsp:cNvPr id="0" name=""/>
        <dsp:cNvSpPr/>
      </dsp:nvSpPr>
      <dsp:spPr>
        <a:xfrm>
          <a:off x="0" y="0"/>
          <a:ext cx="8052352" cy="1055822"/>
        </a:xfrm>
        <a:prstGeom prst="rect">
          <a:avLst/>
        </a:prstGeom>
        <a:solidFill>
          <a:schemeClr val="lt1">
            <a:alpha val="90000"/>
            <a:hueOff val="0"/>
            <a:satOff val="0"/>
            <a:lumOff val="0"/>
            <a:alphaOff val="0"/>
          </a:schemeClr>
        </a:solidFill>
        <a:ln w="15875" cap="flat" cmpd="sng" algn="ctr">
          <a:solidFill>
            <a:schemeClr val="bg1"/>
          </a:solidFill>
          <a:prstDash val="solid"/>
        </a:ln>
        <a:effectLst/>
      </dsp:spPr>
      <dsp:style>
        <a:lnRef idx="2">
          <a:scrgbClr r="0" g="0" b="0"/>
        </a:lnRef>
        <a:fillRef idx="1">
          <a:scrgbClr r="0" g="0" b="0"/>
        </a:fillRef>
        <a:effectRef idx="0">
          <a:scrgbClr r="0" g="0" b="0"/>
        </a:effectRef>
        <a:fontRef idx="minor"/>
      </dsp:style>
    </dsp:sp>
    <dsp:sp modelId="{324E3D9E-6B04-48C7-9E75-DC41042D8F3A}">
      <dsp:nvSpPr>
        <dsp:cNvPr id="0" name=""/>
        <dsp:cNvSpPr/>
      </dsp:nvSpPr>
      <dsp:spPr>
        <a:xfrm>
          <a:off x="359577" y="565793"/>
          <a:ext cx="6116155" cy="834793"/>
        </a:xfrm>
        <a:prstGeom prst="roundRect">
          <a:avLst/>
        </a:prstGeom>
        <a:solidFill>
          <a:schemeClr val="tx1">
            <a:lumMod val="8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052" tIns="0" rIns="213052" bIns="0" numCol="1" spcCol="1270" anchor="ctr" anchorCtr="0">
          <a:noAutofit/>
        </a:bodyPr>
        <a:lstStyle/>
        <a:p>
          <a:pPr marL="0" lvl="0" indent="0" algn="l" defTabSz="1066800">
            <a:lnSpc>
              <a:spcPct val="90000"/>
            </a:lnSpc>
            <a:spcBef>
              <a:spcPct val="0"/>
            </a:spcBef>
            <a:spcAft>
              <a:spcPct val="35000"/>
            </a:spcAft>
            <a:buNone/>
          </a:pPr>
          <a:r>
            <a:rPr lang="tr-TR" sz="2400" b="1" kern="1200" dirty="0">
              <a:solidFill>
                <a:schemeClr val="bg1"/>
              </a:solidFill>
            </a:rPr>
            <a:t>Mevzuatta Belirlenen ve İşlendikleri Amaç için Gereken Süre Kadar Muhafaza</a:t>
          </a:r>
        </a:p>
      </dsp:txBody>
      <dsp:txXfrm>
        <a:off x="400328" y="606544"/>
        <a:ext cx="6034653" cy="75329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909BD2-78D4-4573-824C-C522EA14F30B}">
      <dsp:nvSpPr>
        <dsp:cNvPr id="0" name=""/>
        <dsp:cNvSpPr/>
      </dsp:nvSpPr>
      <dsp:spPr>
        <a:xfrm>
          <a:off x="0" y="464019"/>
          <a:ext cx="6096000" cy="781200"/>
        </a:xfrm>
        <a:prstGeom prst="rect">
          <a:avLst/>
        </a:prstGeom>
        <a:solidFill>
          <a:schemeClr val="lt2">
            <a:alpha val="90000"/>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C6C621C-95CB-4858-BB8F-CCF5EB841314}">
      <dsp:nvSpPr>
        <dsp:cNvPr id="0" name=""/>
        <dsp:cNvSpPr/>
      </dsp:nvSpPr>
      <dsp:spPr>
        <a:xfrm>
          <a:off x="304800" y="6459"/>
          <a:ext cx="4267200" cy="915120"/>
        </a:xfrm>
        <a:prstGeom prst="round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marL="0" lvl="0" indent="0" algn="l" defTabSz="1377950">
            <a:lnSpc>
              <a:spcPct val="90000"/>
            </a:lnSpc>
            <a:spcBef>
              <a:spcPct val="0"/>
            </a:spcBef>
            <a:spcAft>
              <a:spcPct val="35000"/>
            </a:spcAft>
            <a:buNone/>
          </a:pPr>
          <a:r>
            <a:rPr lang="tr-TR" sz="3100" b="1" kern="1200" dirty="0"/>
            <a:t>Belirli bir konuya ilişkin</a:t>
          </a:r>
          <a:endParaRPr lang="tr-TR" sz="3100" kern="1200" dirty="0"/>
        </a:p>
      </dsp:txBody>
      <dsp:txXfrm>
        <a:off x="349472" y="51131"/>
        <a:ext cx="4177856" cy="825776"/>
      </dsp:txXfrm>
    </dsp:sp>
    <dsp:sp modelId="{5A1B8972-5AFA-4E76-B465-8BBFF41BBAC2}">
      <dsp:nvSpPr>
        <dsp:cNvPr id="0" name=""/>
        <dsp:cNvSpPr/>
      </dsp:nvSpPr>
      <dsp:spPr>
        <a:xfrm>
          <a:off x="0" y="1870179"/>
          <a:ext cx="6096000" cy="781200"/>
        </a:xfrm>
        <a:prstGeom prst="rect">
          <a:avLst/>
        </a:prstGeom>
        <a:solidFill>
          <a:schemeClr val="lt2">
            <a:alpha val="90000"/>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153609B-120A-497E-A1F7-EA876628AA89}">
      <dsp:nvSpPr>
        <dsp:cNvPr id="0" name=""/>
        <dsp:cNvSpPr/>
      </dsp:nvSpPr>
      <dsp:spPr>
        <a:xfrm>
          <a:off x="304800" y="1412619"/>
          <a:ext cx="4267200" cy="915120"/>
        </a:xfrm>
        <a:prstGeom prst="round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marL="0" lvl="0" indent="0" algn="l" defTabSz="1377950">
            <a:lnSpc>
              <a:spcPct val="90000"/>
            </a:lnSpc>
            <a:spcBef>
              <a:spcPct val="0"/>
            </a:spcBef>
            <a:spcAft>
              <a:spcPct val="35000"/>
            </a:spcAft>
            <a:buNone/>
          </a:pPr>
          <a:r>
            <a:rPr lang="tr-TR" sz="3100" b="1" kern="1200" dirty="0"/>
            <a:t>Özgür iradeyle verilen</a:t>
          </a:r>
        </a:p>
      </dsp:txBody>
      <dsp:txXfrm>
        <a:off x="349472" y="1457291"/>
        <a:ext cx="4177856" cy="825776"/>
      </dsp:txXfrm>
    </dsp:sp>
    <dsp:sp modelId="{E794F259-6F00-4405-9463-9954F43197F1}">
      <dsp:nvSpPr>
        <dsp:cNvPr id="0" name=""/>
        <dsp:cNvSpPr/>
      </dsp:nvSpPr>
      <dsp:spPr>
        <a:xfrm>
          <a:off x="0" y="3276340"/>
          <a:ext cx="6096000" cy="781200"/>
        </a:xfrm>
        <a:prstGeom prst="rect">
          <a:avLst/>
        </a:prstGeom>
        <a:solidFill>
          <a:schemeClr val="lt2">
            <a:alpha val="90000"/>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31B1AEE-AC44-476B-88DB-FEFB160F4DBE}">
      <dsp:nvSpPr>
        <dsp:cNvPr id="0" name=""/>
        <dsp:cNvSpPr/>
      </dsp:nvSpPr>
      <dsp:spPr>
        <a:xfrm>
          <a:off x="304800" y="2818780"/>
          <a:ext cx="4267200" cy="915120"/>
        </a:xfrm>
        <a:prstGeom prst="round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marL="0" lvl="0" indent="0" algn="l" defTabSz="1377950">
            <a:lnSpc>
              <a:spcPct val="90000"/>
            </a:lnSpc>
            <a:spcBef>
              <a:spcPct val="0"/>
            </a:spcBef>
            <a:spcAft>
              <a:spcPct val="35000"/>
            </a:spcAft>
            <a:buNone/>
          </a:pPr>
          <a:r>
            <a:rPr lang="tr-TR" sz="3100" b="1" kern="1200" dirty="0"/>
            <a:t>Bilgiye Dayalı</a:t>
          </a:r>
          <a:endParaRPr lang="tr-TR" sz="3100" kern="1200" dirty="0"/>
        </a:p>
      </dsp:txBody>
      <dsp:txXfrm>
        <a:off x="349472" y="2863452"/>
        <a:ext cx="4177856" cy="82577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246D4C-F5FE-49CB-99E7-CBAA6D435F94}">
      <dsp:nvSpPr>
        <dsp:cNvPr id="0" name=""/>
        <dsp:cNvSpPr/>
      </dsp:nvSpPr>
      <dsp:spPr>
        <a:xfrm>
          <a:off x="0" y="616190"/>
          <a:ext cx="8169965" cy="848925"/>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4080" tIns="229108" rIns="634080" bIns="128016" numCol="1" spcCol="1270" anchor="t" anchorCtr="0">
          <a:noAutofit/>
        </a:bodyPr>
        <a:lstStyle/>
        <a:p>
          <a:pPr marL="171450" lvl="1" indent="-171450" algn="l" defTabSz="800100">
            <a:lnSpc>
              <a:spcPct val="90000"/>
            </a:lnSpc>
            <a:spcBef>
              <a:spcPct val="0"/>
            </a:spcBef>
            <a:spcAft>
              <a:spcPct val="15000"/>
            </a:spcAft>
            <a:buChar char="•"/>
          </a:pPr>
          <a:r>
            <a:rPr lang="tr-TR" sz="1800" kern="1200" dirty="0">
              <a:solidFill>
                <a:schemeClr val="tx1"/>
              </a:solidFill>
            </a:rPr>
            <a:t>Açık rıza veya istisnalar</a:t>
          </a:r>
        </a:p>
        <a:p>
          <a:pPr marL="171450" lvl="1" indent="-171450" algn="l" defTabSz="800100">
            <a:lnSpc>
              <a:spcPct val="90000"/>
            </a:lnSpc>
            <a:spcBef>
              <a:spcPct val="0"/>
            </a:spcBef>
            <a:spcAft>
              <a:spcPct val="15000"/>
            </a:spcAft>
            <a:buChar char="•"/>
          </a:pPr>
          <a:endParaRPr lang="tr-TR" sz="1800" kern="1200" dirty="0">
            <a:solidFill>
              <a:schemeClr val="tx1"/>
            </a:solidFill>
          </a:endParaRPr>
        </a:p>
      </dsp:txBody>
      <dsp:txXfrm>
        <a:off x="0" y="616190"/>
        <a:ext cx="8169965" cy="848925"/>
      </dsp:txXfrm>
    </dsp:sp>
    <dsp:sp modelId="{324E3D9E-6B04-48C7-9E75-DC41042D8F3A}">
      <dsp:nvSpPr>
        <dsp:cNvPr id="0" name=""/>
        <dsp:cNvSpPr/>
      </dsp:nvSpPr>
      <dsp:spPr>
        <a:xfrm>
          <a:off x="397566" y="531775"/>
          <a:ext cx="5718975" cy="32472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6164" tIns="0" rIns="216164" bIns="0" numCol="1" spcCol="1270" anchor="ctr" anchorCtr="0">
          <a:noAutofit/>
        </a:bodyPr>
        <a:lstStyle/>
        <a:p>
          <a:pPr marL="0" lvl="0" indent="0" algn="l" defTabSz="889000">
            <a:lnSpc>
              <a:spcPct val="90000"/>
            </a:lnSpc>
            <a:spcBef>
              <a:spcPct val="0"/>
            </a:spcBef>
            <a:spcAft>
              <a:spcPct val="35000"/>
            </a:spcAft>
            <a:buNone/>
          </a:pPr>
          <a:r>
            <a:rPr lang="tr-TR" sz="2000" b="1" kern="1200" dirty="0">
              <a:solidFill>
                <a:schemeClr val="tx1"/>
              </a:solidFill>
            </a:rPr>
            <a:t>3. Kişilere </a:t>
          </a:r>
          <a:r>
            <a:rPr lang="en-US" sz="2000" b="1" kern="1200" dirty="0" err="1">
              <a:solidFill>
                <a:schemeClr val="tx1"/>
              </a:solidFill>
            </a:rPr>
            <a:t>Aktarım</a:t>
          </a:r>
          <a:endParaRPr lang="tr-TR" sz="2000" b="1" kern="1200" dirty="0">
            <a:solidFill>
              <a:schemeClr val="tx1"/>
            </a:solidFill>
          </a:endParaRPr>
        </a:p>
      </dsp:txBody>
      <dsp:txXfrm>
        <a:off x="413418" y="547627"/>
        <a:ext cx="5687271" cy="293016"/>
      </dsp:txXfrm>
    </dsp:sp>
    <dsp:sp modelId="{10B17E38-1472-4734-BA82-AA1C9FFDD8A8}">
      <dsp:nvSpPr>
        <dsp:cNvPr id="0" name=""/>
        <dsp:cNvSpPr/>
      </dsp:nvSpPr>
      <dsp:spPr>
        <a:xfrm>
          <a:off x="0" y="1315054"/>
          <a:ext cx="8169965" cy="11088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4080" tIns="229108" rIns="634080" bIns="128016" numCol="1" spcCol="1270" anchor="t" anchorCtr="0">
          <a:noAutofit/>
        </a:bodyPr>
        <a:lstStyle/>
        <a:p>
          <a:pPr marL="171450" lvl="1" indent="-171450" algn="l" defTabSz="800100">
            <a:lnSpc>
              <a:spcPct val="90000"/>
            </a:lnSpc>
            <a:spcBef>
              <a:spcPct val="0"/>
            </a:spcBef>
            <a:spcAft>
              <a:spcPct val="15000"/>
            </a:spcAft>
            <a:buChar char="•"/>
          </a:pPr>
          <a:r>
            <a:rPr lang="tr-TR" sz="1800" b="0" kern="1200" dirty="0">
              <a:solidFill>
                <a:schemeClr val="tx1"/>
              </a:solidFill>
            </a:rPr>
            <a:t>Açık rıza veya istisnalar</a:t>
          </a:r>
        </a:p>
        <a:p>
          <a:pPr marL="171450" lvl="1" indent="-171450" algn="l" defTabSz="800100">
            <a:lnSpc>
              <a:spcPct val="90000"/>
            </a:lnSpc>
            <a:spcBef>
              <a:spcPct val="0"/>
            </a:spcBef>
            <a:spcAft>
              <a:spcPct val="15000"/>
            </a:spcAft>
            <a:buChar char="•"/>
          </a:pPr>
          <a:r>
            <a:rPr lang="tr-TR" sz="1800" b="0" kern="1200" dirty="0">
              <a:solidFill>
                <a:schemeClr val="tx1"/>
              </a:solidFill>
            </a:rPr>
            <a:t>Güvenli ülke</a:t>
          </a:r>
        </a:p>
        <a:p>
          <a:pPr marL="171450" lvl="1" indent="-171450" algn="l" defTabSz="800100">
            <a:lnSpc>
              <a:spcPct val="90000"/>
            </a:lnSpc>
            <a:spcBef>
              <a:spcPct val="0"/>
            </a:spcBef>
            <a:spcAft>
              <a:spcPct val="15000"/>
            </a:spcAft>
            <a:buChar char="•"/>
          </a:pPr>
          <a:r>
            <a:rPr lang="tr-TR" sz="1800" b="0" kern="1200" dirty="0">
              <a:solidFill>
                <a:schemeClr val="tx1"/>
              </a:solidFill>
            </a:rPr>
            <a:t>Yeterli korumayı taahhüt</a:t>
          </a:r>
        </a:p>
      </dsp:txBody>
      <dsp:txXfrm>
        <a:off x="0" y="1315054"/>
        <a:ext cx="8169965" cy="1108800"/>
      </dsp:txXfrm>
    </dsp:sp>
    <dsp:sp modelId="{A965D3E9-B3D9-40E4-96BB-E37CB5A7D939}">
      <dsp:nvSpPr>
        <dsp:cNvPr id="0" name=""/>
        <dsp:cNvSpPr/>
      </dsp:nvSpPr>
      <dsp:spPr>
        <a:xfrm>
          <a:off x="408498" y="1152694"/>
          <a:ext cx="5718975" cy="32472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6164" tIns="0" rIns="216164" bIns="0" numCol="1" spcCol="1270" anchor="ctr" anchorCtr="0">
          <a:noAutofit/>
        </a:bodyPr>
        <a:lstStyle/>
        <a:p>
          <a:pPr marL="0" lvl="0" indent="0" algn="l" defTabSz="889000">
            <a:lnSpc>
              <a:spcPct val="90000"/>
            </a:lnSpc>
            <a:spcBef>
              <a:spcPct val="0"/>
            </a:spcBef>
            <a:spcAft>
              <a:spcPct val="35000"/>
            </a:spcAft>
            <a:buNone/>
          </a:pPr>
          <a:r>
            <a:rPr lang="tr-TR" sz="2000" b="1" kern="1200" dirty="0">
              <a:solidFill>
                <a:schemeClr val="tx1"/>
              </a:solidFill>
            </a:rPr>
            <a:t>Yurtdışına Aktarım</a:t>
          </a:r>
        </a:p>
      </dsp:txBody>
      <dsp:txXfrm>
        <a:off x="424350" y="1168546"/>
        <a:ext cx="5687271" cy="293016"/>
      </dsp:txXfrm>
    </dsp:sp>
    <dsp:sp modelId="{31CEBE22-5903-4E11-AAED-31A0CB9E52B8}">
      <dsp:nvSpPr>
        <dsp:cNvPr id="0" name=""/>
        <dsp:cNvSpPr/>
      </dsp:nvSpPr>
      <dsp:spPr>
        <a:xfrm>
          <a:off x="0" y="2645614"/>
          <a:ext cx="8169965" cy="1091475"/>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4080" tIns="229108" rIns="634080"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dirty="0" err="1">
              <a:solidFill>
                <a:schemeClr val="tx1"/>
              </a:solidFill>
            </a:rPr>
            <a:t>İşlenmesini</a:t>
          </a:r>
          <a:r>
            <a:rPr lang="en-US" sz="1800" kern="1200" dirty="0">
              <a:solidFill>
                <a:schemeClr val="tx1"/>
              </a:solidFill>
            </a:rPr>
            <a:t> </a:t>
          </a:r>
          <a:r>
            <a:rPr lang="en-US" sz="1800" kern="1200" dirty="0" err="1">
              <a:solidFill>
                <a:schemeClr val="tx1"/>
              </a:solidFill>
            </a:rPr>
            <a:t>gerektiren</a:t>
          </a:r>
          <a:r>
            <a:rPr lang="en-US" sz="1800" kern="1200" dirty="0">
              <a:solidFill>
                <a:schemeClr val="tx1"/>
              </a:solidFill>
            </a:rPr>
            <a:t> </a:t>
          </a:r>
          <a:r>
            <a:rPr lang="en-US" sz="1800" kern="1200" dirty="0" err="1">
              <a:solidFill>
                <a:schemeClr val="tx1"/>
              </a:solidFill>
            </a:rPr>
            <a:t>sebep</a:t>
          </a:r>
          <a:r>
            <a:rPr lang="en-US" sz="1800" kern="1200" dirty="0">
              <a:solidFill>
                <a:schemeClr val="tx1"/>
              </a:solidFill>
            </a:rPr>
            <a:t> </a:t>
          </a:r>
          <a:r>
            <a:rPr lang="en-US" sz="1800" kern="1200" dirty="0" err="1">
              <a:solidFill>
                <a:schemeClr val="tx1"/>
              </a:solidFill>
            </a:rPr>
            <a:t>ortadan</a:t>
          </a:r>
          <a:r>
            <a:rPr lang="en-US" sz="1800" kern="1200" dirty="0">
              <a:solidFill>
                <a:schemeClr val="tx1"/>
              </a:solidFill>
            </a:rPr>
            <a:t> </a:t>
          </a:r>
          <a:r>
            <a:rPr lang="en-US" sz="1800" kern="1200" dirty="0" err="1">
              <a:solidFill>
                <a:schemeClr val="tx1"/>
              </a:solidFill>
            </a:rPr>
            <a:t>kalktığında</a:t>
          </a:r>
          <a:r>
            <a:rPr lang="en-US" sz="1800" kern="1200" dirty="0">
              <a:solidFill>
                <a:schemeClr val="tx1"/>
              </a:solidFill>
            </a:rPr>
            <a:t>, </a:t>
          </a:r>
          <a:r>
            <a:rPr lang="en-US" sz="1800" kern="1200" dirty="0" err="1">
              <a:solidFill>
                <a:schemeClr val="tx1"/>
              </a:solidFill>
            </a:rPr>
            <a:t>kişisel</a:t>
          </a:r>
          <a:r>
            <a:rPr lang="en-US" sz="1800" kern="1200" dirty="0">
              <a:solidFill>
                <a:schemeClr val="tx1"/>
              </a:solidFill>
            </a:rPr>
            <a:t> </a:t>
          </a:r>
          <a:r>
            <a:rPr lang="en-US" sz="1800" kern="1200" dirty="0" err="1">
              <a:solidFill>
                <a:schemeClr val="tx1"/>
              </a:solidFill>
            </a:rPr>
            <a:t>veriler</a:t>
          </a:r>
          <a:r>
            <a:rPr lang="tr-TR" sz="1800" kern="1200" dirty="0">
              <a:solidFill>
                <a:schemeClr val="tx1"/>
              </a:solidFill>
            </a:rPr>
            <a:t> </a:t>
          </a:r>
          <a:r>
            <a:rPr lang="tr-TR" sz="1800" b="1" kern="1200" dirty="0">
              <a:solidFill>
                <a:schemeClr val="tx1"/>
              </a:solidFill>
            </a:rPr>
            <a:t>silinir,</a:t>
          </a:r>
          <a:r>
            <a:rPr lang="en-US" sz="1800" b="1" kern="1200" dirty="0">
              <a:solidFill>
                <a:schemeClr val="tx1"/>
              </a:solidFill>
            </a:rPr>
            <a:t> yok </a:t>
          </a:r>
          <a:r>
            <a:rPr lang="en-US" sz="1800" b="1" kern="1200" dirty="0" err="1">
              <a:solidFill>
                <a:schemeClr val="tx1"/>
              </a:solidFill>
            </a:rPr>
            <a:t>edilir</a:t>
          </a:r>
          <a:r>
            <a:rPr lang="en-US" sz="1800" b="1" kern="1200" dirty="0">
              <a:solidFill>
                <a:schemeClr val="tx1"/>
              </a:solidFill>
            </a:rPr>
            <a:t> </a:t>
          </a:r>
          <a:r>
            <a:rPr lang="en-US" sz="1800" b="0" kern="1200" dirty="0" err="1">
              <a:solidFill>
                <a:schemeClr val="tx1"/>
              </a:solidFill>
            </a:rPr>
            <a:t>veya</a:t>
          </a:r>
          <a:r>
            <a:rPr lang="en-US" sz="1800" b="1" kern="1200" dirty="0">
              <a:solidFill>
                <a:schemeClr val="tx1"/>
              </a:solidFill>
            </a:rPr>
            <a:t> </a:t>
          </a:r>
          <a:r>
            <a:rPr lang="en-US" sz="1800" b="1" kern="1200" dirty="0" err="1">
              <a:solidFill>
                <a:schemeClr val="tx1"/>
              </a:solidFill>
            </a:rPr>
            <a:t>anonim</a:t>
          </a:r>
          <a:r>
            <a:rPr lang="en-US" sz="1800" b="1" kern="1200" dirty="0">
              <a:solidFill>
                <a:schemeClr val="tx1"/>
              </a:solidFill>
            </a:rPr>
            <a:t> hale </a:t>
          </a:r>
          <a:r>
            <a:rPr lang="en-US" sz="1800" b="1" kern="1200" dirty="0" err="1">
              <a:solidFill>
                <a:schemeClr val="tx1"/>
              </a:solidFill>
            </a:rPr>
            <a:t>getirilir</a:t>
          </a:r>
          <a:r>
            <a:rPr lang="en-US" sz="1800" kern="1200" dirty="0">
              <a:solidFill>
                <a:schemeClr val="tx1"/>
              </a:solidFill>
            </a:rPr>
            <a:t>.</a:t>
          </a:r>
          <a:r>
            <a:rPr lang="tr-TR" sz="1800" kern="1200" dirty="0">
              <a:solidFill>
                <a:schemeClr val="tx1"/>
              </a:solidFill>
            </a:rPr>
            <a:t> Kişisel Verilerin Saklanması ve İmhası Prosedürü hazırlanmalıdır. </a:t>
          </a:r>
        </a:p>
      </dsp:txBody>
      <dsp:txXfrm>
        <a:off x="0" y="2645614"/>
        <a:ext cx="8169965" cy="1091475"/>
      </dsp:txXfrm>
    </dsp:sp>
    <dsp:sp modelId="{D747FE5D-3012-48BC-9CEE-31695B7F2A73}">
      <dsp:nvSpPr>
        <dsp:cNvPr id="0" name=""/>
        <dsp:cNvSpPr/>
      </dsp:nvSpPr>
      <dsp:spPr>
        <a:xfrm>
          <a:off x="408498" y="2483254"/>
          <a:ext cx="5718975" cy="32472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6164" tIns="0" rIns="216164" bIns="0" numCol="1" spcCol="1270" anchor="ctr" anchorCtr="0">
          <a:noAutofit/>
        </a:bodyPr>
        <a:lstStyle/>
        <a:p>
          <a:pPr marL="0" lvl="0" indent="0" algn="l" defTabSz="889000">
            <a:lnSpc>
              <a:spcPct val="90000"/>
            </a:lnSpc>
            <a:spcBef>
              <a:spcPct val="0"/>
            </a:spcBef>
            <a:spcAft>
              <a:spcPct val="35000"/>
            </a:spcAft>
            <a:buNone/>
          </a:pPr>
          <a:r>
            <a:rPr lang="tr-TR" sz="2000" b="1" kern="1200" dirty="0">
              <a:solidFill>
                <a:schemeClr val="tx1"/>
              </a:solidFill>
            </a:rPr>
            <a:t>Silme, Yok Etme veya Anonim Hale Getirme</a:t>
          </a:r>
        </a:p>
      </dsp:txBody>
      <dsp:txXfrm>
        <a:off x="424350" y="2499106"/>
        <a:ext cx="5687271" cy="293016"/>
      </dsp:txXfrm>
    </dsp:sp>
    <dsp:sp modelId="{C195EC36-FECA-49B1-95D9-EDA76754D45A}">
      <dsp:nvSpPr>
        <dsp:cNvPr id="0" name=""/>
        <dsp:cNvSpPr/>
      </dsp:nvSpPr>
      <dsp:spPr>
        <a:xfrm>
          <a:off x="0" y="3958849"/>
          <a:ext cx="8169965" cy="848925"/>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4080" tIns="229108" rIns="634080" bIns="128016" numCol="1" spcCol="1270" anchor="t" anchorCtr="0">
          <a:noAutofit/>
        </a:bodyPr>
        <a:lstStyle/>
        <a:p>
          <a:pPr marL="171450" lvl="1" indent="-171450" algn="l" defTabSz="800100">
            <a:lnSpc>
              <a:spcPct val="90000"/>
            </a:lnSpc>
            <a:spcBef>
              <a:spcPct val="0"/>
            </a:spcBef>
            <a:spcAft>
              <a:spcPct val="15000"/>
            </a:spcAft>
            <a:buChar char="•"/>
          </a:pPr>
          <a:r>
            <a:rPr lang="tr-TR" sz="1800" kern="1200" dirty="0">
              <a:solidFill>
                <a:schemeClr val="tx1"/>
              </a:solidFill>
            </a:rPr>
            <a:t>Her türlü teknik ve idari tedbir</a:t>
          </a:r>
        </a:p>
        <a:p>
          <a:pPr marL="171450" lvl="1" indent="-171450" algn="l" defTabSz="800100">
            <a:lnSpc>
              <a:spcPct val="90000"/>
            </a:lnSpc>
            <a:spcBef>
              <a:spcPct val="0"/>
            </a:spcBef>
            <a:spcAft>
              <a:spcPct val="15000"/>
            </a:spcAft>
            <a:buChar char="•"/>
          </a:pPr>
          <a:r>
            <a:rPr lang="tr-TR" sz="1800" kern="1200" dirty="0">
              <a:solidFill>
                <a:schemeClr val="tx1"/>
              </a:solidFill>
            </a:rPr>
            <a:t>Özel nitelikli kişisel verilerin işlenmesi </a:t>
          </a:r>
        </a:p>
      </dsp:txBody>
      <dsp:txXfrm>
        <a:off x="0" y="3958849"/>
        <a:ext cx="8169965" cy="848925"/>
      </dsp:txXfrm>
    </dsp:sp>
    <dsp:sp modelId="{6292C94F-C5D1-429C-8F99-DF1E45465DD0}">
      <dsp:nvSpPr>
        <dsp:cNvPr id="0" name=""/>
        <dsp:cNvSpPr/>
      </dsp:nvSpPr>
      <dsp:spPr>
        <a:xfrm>
          <a:off x="408498" y="3796489"/>
          <a:ext cx="5718975" cy="32472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6164" tIns="0" rIns="216164" bIns="0" numCol="1" spcCol="1270" anchor="ctr" anchorCtr="0">
          <a:noAutofit/>
        </a:bodyPr>
        <a:lstStyle/>
        <a:p>
          <a:pPr marL="0" lvl="0" indent="0" algn="l" defTabSz="889000">
            <a:lnSpc>
              <a:spcPct val="90000"/>
            </a:lnSpc>
            <a:spcBef>
              <a:spcPct val="0"/>
            </a:spcBef>
            <a:spcAft>
              <a:spcPct val="35000"/>
            </a:spcAft>
            <a:buNone/>
          </a:pPr>
          <a:r>
            <a:rPr lang="en-US" sz="2000" b="1" kern="1200" dirty="0" err="1">
              <a:solidFill>
                <a:schemeClr val="tx1"/>
              </a:solidFill>
            </a:rPr>
            <a:t>Güvenlik</a:t>
          </a:r>
          <a:r>
            <a:rPr lang="tr-TR" sz="2000" b="1" kern="1200" dirty="0">
              <a:solidFill>
                <a:schemeClr val="tx1"/>
              </a:solidFill>
            </a:rPr>
            <a:t> ve Denetim</a:t>
          </a:r>
        </a:p>
      </dsp:txBody>
      <dsp:txXfrm>
        <a:off x="424350" y="3812341"/>
        <a:ext cx="5687271" cy="293016"/>
      </dsp:txXfrm>
    </dsp:sp>
    <dsp:sp modelId="{9C3805C7-2820-4BAA-84BD-F331B7AB7923}">
      <dsp:nvSpPr>
        <dsp:cNvPr id="0" name=""/>
        <dsp:cNvSpPr/>
      </dsp:nvSpPr>
      <dsp:spPr>
        <a:xfrm>
          <a:off x="0" y="5029534"/>
          <a:ext cx="8169965" cy="58905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4080" tIns="229108" rIns="634080" bIns="128016" numCol="1" spcCol="1270" anchor="t" anchorCtr="0">
          <a:noAutofit/>
        </a:bodyPr>
        <a:lstStyle/>
        <a:p>
          <a:pPr marL="171450" lvl="1" indent="-171450" algn="l" defTabSz="800100">
            <a:lnSpc>
              <a:spcPct val="90000"/>
            </a:lnSpc>
            <a:spcBef>
              <a:spcPct val="0"/>
            </a:spcBef>
            <a:spcAft>
              <a:spcPct val="15000"/>
            </a:spcAft>
            <a:buChar char="•"/>
          </a:pPr>
          <a:r>
            <a:rPr lang="tr-TR" sz="1800" kern="1200" dirty="0">
              <a:solidFill>
                <a:schemeClr val="tx1"/>
              </a:solidFill>
            </a:rPr>
            <a:t>Kurul tarafından sicil kaydının başlangıcı için tarihler belirlenmiştir.</a:t>
          </a:r>
          <a:endParaRPr lang="en-US" sz="1800" kern="1200" dirty="0">
            <a:solidFill>
              <a:schemeClr val="tx1"/>
            </a:solidFill>
          </a:endParaRPr>
        </a:p>
      </dsp:txBody>
      <dsp:txXfrm>
        <a:off x="0" y="5029534"/>
        <a:ext cx="8169965" cy="589050"/>
      </dsp:txXfrm>
    </dsp:sp>
    <dsp:sp modelId="{4ADED561-FE91-406C-9B8D-4C2F9AF21027}">
      <dsp:nvSpPr>
        <dsp:cNvPr id="0" name=""/>
        <dsp:cNvSpPr/>
      </dsp:nvSpPr>
      <dsp:spPr>
        <a:xfrm>
          <a:off x="408498" y="4867174"/>
          <a:ext cx="5718975" cy="32472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6164" tIns="0" rIns="216164" bIns="0" numCol="1" spcCol="1270" anchor="ctr" anchorCtr="0">
          <a:noAutofit/>
        </a:bodyPr>
        <a:lstStyle/>
        <a:p>
          <a:pPr marL="0" lvl="0" indent="0" algn="l" defTabSz="889000">
            <a:lnSpc>
              <a:spcPct val="90000"/>
            </a:lnSpc>
            <a:spcBef>
              <a:spcPct val="0"/>
            </a:spcBef>
            <a:spcAft>
              <a:spcPct val="35000"/>
            </a:spcAft>
            <a:buNone/>
          </a:pPr>
          <a:r>
            <a:rPr lang="tr-TR" sz="2000" b="1" kern="1200" dirty="0">
              <a:solidFill>
                <a:schemeClr val="tx1"/>
              </a:solidFill>
            </a:rPr>
            <a:t>Veri Sorumluları Siciline Kayıt (</a:t>
          </a:r>
          <a:r>
            <a:rPr lang="tr-TR" sz="2000" b="1" kern="1200" dirty="0" err="1">
              <a:solidFill>
                <a:schemeClr val="tx1"/>
              </a:solidFill>
            </a:rPr>
            <a:t>VERBiS</a:t>
          </a:r>
          <a:r>
            <a:rPr lang="tr-TR" sz="2000" b="1" kern="1200" dirty="0">
              <a:solidFill>
                <a:schemeClr val="tx1"/>
              </a:solidFill>
            </a:rPr>
            <a:t>)</a:t>
          </a:r>
        </a:p>
      </dsp:txBody>
      <dsp:txXfrm>
        <a:off x="424350" y="4883026"/>
        <a:ext cx="5687271" cy="293016"/>
      </dsp:txXfrm>
    </dsp:sp>
  </dsp:spTree>
</dsp:drawing>
</file>

<file path=ppt/diagrams/layout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FCF273-0CD8-418A-9F69-4653677086A4}" type="datetimeFigureOut">
              <a:rPr lang="tr-TR" smtClean="0"/>
              <a:t>11.02.2020</a:t>
            </a:fld>
            <a:endParaRPr lang="tr-TR"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B7DE0E-6AF7-4F8C-95E4-CEE9660B1439}" type="slidenum">
              <a:rPr lang="tr-TR" smtClean="0"/>
              <a:t>‹#›</a:t>
            </a:fld>
            <a:endParaRPr lang="tr-TR" dirty="0"/>
          </a:p>
        </p:txBody>
      </p:sp>
    </p:spTree>
    <p:extLst>
      <p:ext uri="{BB962C8B-B14F-4D97-AF65-F5344CB8AC3E}">
        <p14:creationId xmlns:p14="http://schemas.microsoft.com/office/powerpoint/2010/main" val="1606233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ECB7DE0E-6AF7-4F8C-95E4-CEE9660B1439}" type="slidenum">
              <a:rPr lang="tr-TR" smtClean="0"/>
              <a:t>1</a:t>
            </a:fld>
            <a:endParaRPr lang="tr-TR" dirty="0"/>
          </a:p>
        </p:txBody>
      </p:sp>
    </p:spTree>
    <p:extLst>
      <p:ext uri="{BB962C8B-B14F-4D97-AF65-F5344CB8AC3E}">
        <p14:creationId xmlns:p14="http://schemas.microsoft.com/office/powerpoint/2010/main" val="26301837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Aktarım her şekilde olabilir. Öğrenci kimlik bilgilerinin kamu kurumu ile paylaşılması, personelin kimlik bilgilerinin </a:t>
            </a:r>
            <a:r>
              <a:rPr lang="tr-TR" dirty="0" err="1"/>
              <a:t>SGK’ya</a:t>
            </a:r>
            <a:r>
              <a:rPr lang="tr-TR" dirty="0"/>
              <a:t> bildirilmesi, veri tabanı hizmetinin alınması, </a:t>
            </a:r>
            <a:r>
              <a:rPr lang="tr-TR" dirty="0" err="1"/>
              <a:t>cloud</a:t>
            </a:r>
            <a:r>
              <a:rPr lang="tr-TR" dirty="0"/>
              <a:t> sisteminde verilerin tutulması bunların hepsi aktarımdır. </a:t>
            </a:r>
          </a:p>
          <a:p>
            <a:r>
              <a:rPr lang="tr-TR" dirty="0"/>
              <a:t>YETERLİ KORUMANIN BULUNDUĞU ÜLKELER HENÜZ BELİRLENMEDİ.</a:t>
            </a:r>
          </a:p>
        </p:txBody>
      </p:sp>
      <p:sp>
        <p:nvSpPr>
          <p:cNvPr id="4" name="Slayt Numarası Yer Tutucusu 3"/>
          <p:cNvSpPr>
            <a:spLocks noGrp="1"/>
          </p:cNvSpPr>
          <p:nvPr>
            <p:ph type="sldNum" sz="quarter" idx="10"/>
          </p:nvPr>
        </p:nvSpPr>
        <p:spPr/>
        <p:txBody>
          <a:bodyPr/>
          <a:lstStyle/>
          <a:p>
            <a:fld id="{ECB7DE0E-6AF7-4F8C-95E4-CEE9660B1439}" type="slidenum">
              <a:rPr lang="tr-TR" smtClean="0"/>
              <a:t>18</a:t>
            </a:fld>
            <a:endParaRPr lang="tr-TR" dirty="0"/>
          </a:p>
        </p:txBody>
      </p:sp>
    </p:spTree>
    <p:extLst>
      <p:ext uri="{BB962C8B-B14F-4D97-AF65-F5344CB8AC3E}">
        <p14:creationId xmlns:p14="http://schemas.microsoft.com/office/powerpoint/2010/main" val="16254345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a:t>Personelden istenen</a:t>
            </a:r>
            <a:r>
              <a:rPr lang="tr-TR" baseline="0" dirty="0"/>
              <a:t> parmak izi vb bilgiler özgür irade olmayabilir</a:t>
            </a:r>
            <a:endParaRPr lang="tr-TR" dirty="0"/>
          </a:p>
          <a:p>
            <a:r>
              <a:rPr lang="tr-TR" dirty="0"/>
              <a:t>‘Sözleşmenin uygulanması’ istisnasının</a:t>
            </a:r>
            <a:r>
              <a:rPr lang="tr-TR" baseline="0" dirty="0"/>
              <a:t> sadece sözleşmenin karşı tarafıyla aramızda geçerli olduğundan;</a:t>
            </a:r>
          </a:p>
          <a:p>
            <a:r>
              <a:rPr lang="tr-TR" baseline="0" dirty="0"/>
              <a:t>Alenileştirmenin dar yorumlanacağından(</a:t>
            </a:r>
            <a:r>
              <a:rPr lang="tr-TR" baseline="0" dirty="0" err="1"/>
              <a:t>facebookta</a:t>
            </a:r>
            <a:r>
              <a:rPr lang="tr-TR" baseline="0" dirty="0"/>
              <a:t> yalnızca arkadaşların gördüğü şey alenileşmiş sayılmaz)</a:t>
            </a:r>
          </a:p>
          <a:p>
            <a:r>
              <a:rPr lang="tr-TR" baseline="0" dirty="0"/>
              <a:t>Meşru menfaat-kişiye zarar dengesinin çok hassas olduğundan, gereklilik değil zorunluluk dendiğinden; bahsedilmeli. Örnek olarak </a:t>
            </a:r>
            <a:r>
              <a:rPr lang="tr-TR" baseline="0" dirty="0" err="1"/>
              <a:t>fraud</a:t>
            </a:r>
            <a:r>
              <a:rPr lang="tr-TR" baseline="0" dirty="0"/>
              <a:t> kontrolü, online saldırıların önlenmesi ve güvenlik kameraları verilebilir.</a:t>
            </a:r>
          </a:p>
          <a:p>
            <a:endParaRPr lang="tr-TR" dirty="0"/>
          </a:p>
        </p:txBody>
      </p:sp>
      <p:sp>
        <p:nvSpPr>
          <p:cNvPr id="4" name="Slide Number Placeholder 3"/>
          <p:cNvSpPr>
            <a:spLocks noGrp="1"/>
          </p:cNvSpPr>
          <p:nvPr>
            <p:ph type="sldNum" sz="quarter" idx="10"/>
          </p:nvPr>
        </p:nvSpPr>
        <p:spPr/>
        <p:txBody>
          <a:bodyPr/>
          <a:lstStyle/>
          <a:p>
            <a:fld id="{ECB7DE0E-6AF7-4F8C-95E4-CEE9660B1439}" type="slidenum">
              <a:rPr lang="tr-TR" smtClean="0"/>
              <a:t>19</a:t>
            </a:fld>
            <a:endParaRPr lang="tr-TR"/>
          </a:p>
        </p:txBody>
      </p:sp>
    </p:spTree>
    <p:extLst>
      <p:ext uri="{BB962C8B-B14F-4D97-AF65-F5344CB8AC3E}">
        <p14:creationId xmlns:p14="http://schemas.microsoft.com/office/powerpoint/2010/main" val="1504074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KISA BİR ÖZET TABLO</a:t>
            </a:r>
          </a:p>
        </p:txBody>
      </p:sp>
      <p:sp>
        <p:nvSpPr>
          <p:cNvPr id="4" name="Slayt Numarası Yer Tutucusu 3"/>
          <p:cNvSpPr>
            <a:spLocks noGrp="1"/>
          </p:cNvSpPr>
          <p:nvPr>
            <p:ph type="sldNum" sz="quarter" idx="10"/>
          </p:nvPr>
        </p:nvSpPr>
        <p:spPr/>
        <p:txBody>
          <a:bodyPr/>
          <a:lstStyle/>
          <a:p>
            <a:fld id="{ECB7DE0E-6AF7-4F8C-95E4-CEE9660B1439}" type="slidenum">
              <a:rPr lang="tr-TR" smtClean="0"/>
              <a:t>20</a:t>
            </a:fld>
            <a:endParaRPr lang="tr-TR" dirty="0"/>
          </a:p>
        </p:txBody>
      </p:sp>
    </p:spTree>
    <p:extLst>
      <p:ext uri="{BB962C8B-B14F-4D97-AF65-F5344CB8AC3E}">
        <p14:creationId xmlns:p14="http://schemas.microsoft.com/office/powerpoint/2010/main" val="16374701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a:t>Bilgilendirme yükümlülüğü veri sorumlusu üzerinde, bu yüzden işleyenler kullanılırken rızanın</a:t>
            </a:r>
            <a:r>
              <a:rPr lang="tr-TR" baseline="0" dirty="0"/>
              <a:t> düzgün alındığından emin olunması gerekir.</a:t>
            </a:r>
            <a:endParaRPr lang="tr-TR" dirty="0"/>
          </a:p>
        </p:txBody>
      </p:sp>
      <p:sp>
        <p:nvSpPr>
          <p:cNvPr id="4" name="Slide Number Placeholder 3"/>
          <p:cNvSpPr>
            <a:spLocks noGrp="1"/>
          </p:cNvSpPr>
          <p:nvPr>
            <p:ph type="sldNum" sz="quarter" idx="10"/>
          </p:nvPr>
        </p:nvSpPr>
        <p:spPr/>
        <p:txBody>
          <a:bodyPr/>
          <a:lstStyle/>
          <a:p>
            <a:fld id="{ECB7DE0E-6AF7-4F8C-95E4-CEE9660B1439}" type="slidenum">
              <a:rPr lang="tr-TR" smtClean="0"/>
              <a:t>23</a:t>
            </a:fld>
            <a:endParaRPr lang="tr-TR"/>
          </a:p>
        </p:txBody>
      </p:sp>
    </p:spTree>
    <p:extLst>
      <p:ext uri="{BB962C8B-B14F-4D97-AF65-F5344CB8AC3E}">
        <p14:creationId xmlns:p14="http://schemas.microsoft.com/office/powerpoint/2010/main" val="1504074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a:t>Güvenlikten bahsederken şifreleme(</a:t>
            </a:r>
            <a:r>
              <a:rPr lang="tr-TR" dirty="0" err="1"/>
              <a:t>encryption</a:t>
            </a:r>
            <a:r>
              <a:rPr lang="tr-TR" dirty="0"/>
              <a:t>),</a:t>
            </a:r>
            <a:r>
              <a:rPr lang="tr-TR" baseline="0" dirty="0"/>
              <a:t> her çalışana gerektiği kadar bilgiyi görme ve düzenleme yetkisi, sorumlu atanması gibi durumlardan bahsedilmeli.</a:t>
            </a:r>
          </a:p>
          <a:p>
            <a:r>
              <a:rPr lang="tr-TR" baseline="0" dirty="0"/>
              <a:t>Anonim hale getirmenin ne demek olduğu bu slayttaki yok etme kısmında açıklanabilir.</a:t>
            </a:r>
            <a:endParaRPr lang="tr-TR" dirty="0"/>
          </a:p>
        </p:txBody>
      </p:sp>
      <p:sp>
        <p:nvSpPr>
          <p:cNvPr id="4" name="Slide Number Placeholder 3"/>
          <p:cNvSpPr>
            <a:spLocks noGrp="1"/>
          </p:cNvSpPr>
          <p:nvPr>
            <p:ph type="sldNum" sz="quarter" idx="10"/>
          </p:nvPr>
        </p:nvSpPr>
        <p:spPr/>
        <p:txBody>
          <a:bodyPr/>
          <a:lstStyle/>
          <a:p>
            <a:fld id="{ECB7DE0E-6AF7-4F8C-95E4-CEE9660B1439}" type="slidenum">
              <a:rPr lang="tr-TR" smtClean="0"/>
              <a:t>24</a:t>
            </a:fld>
            <a:endParaRPr lang="tr-TR"/>
          </a:p>
        </p:txBody>
      </p:sp>
    </p:spTree>
    <p:extLst>
      <p:ext uri="{BB962C8B-B14F-4D97-AF65-F5344CB8AC3E}">
        <p14:creationId xmlns:p14="http://schemas.microsoft.com/office/powerpoint/2010/main" val="30493352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err="1"/>
              <a:t>VERBİS’e</a:t>
            </a:r>
            <a:r>
              <a:rPr lang="tr-TR" dirty="0"/>
              <a:t> kayıt yaptırmaktan istisna tutulanlar. Ancak bu kişiler yine de </a:t>
            </a:r>
            <a:r>
              <a:rPr lang="tr-TR" dirty="0" err="1"/>
              <a:t>kanun’a</a:t>
            </a:r>
            <a:r>
              <a:rPr lang="tr-TR" dirty="0"/>
              <a:t> uygun davranmalıdır. Tek farkı </a:t>
            </a:r>
            <a:r>
              <a:rPr lang="tr-TR" dirty="0" err="1"/>
              <a:t>verbise</a:t>
            </a:r>
            <a:r>
              <a:rPr lang="tr-TR" dirty="0"/>
              <a:t> kayıt zorunluluğu yoktur.</a:t>
            </a:r>
          </a:p>
        </p:txBody>
      </p:sp>
      <p:sp>
        <p:nvSpPr>
          <p:cNvPr id="4" name="Slayt Numarası Yer Tutucusu 3"/>
          <p:cNvSpPr>
            <a:spLocks noGrp="1"/>
          </p:cNvSpPr>
          <p:nvPr>
            <p:ph type="sldNum" sz="quarter" idx="10"/>
          </p:nvPr>
        </p:nvSpPr>
        <p:spPr/>
        <p:txBody>
          <a:bodyPr/>
          <a:lstStyle/>
          <a:p>
            <a:fld id="{ECB7DE0E-6AF7-4F8C-95E4-CEE9660B1439}" type="slidenum">
              <a:rPr lang="tr-TR" smtClean="0"/>
              <a:t>25</a:t>
            </a:fld>
            <a:endParaRPr lang="tr-TR" dirty="0"/>
          </a:p>
        </p:txBody>
      </p:sp>
    </p:spTree>
    <p:extLst>
      <p:ext uri="{BB962C8B-B14F-4D97-AF65-F5344CB8AC3E}">
        <p14:creationId xmlns:p14="http://schemas.microsoft.com/office/powerpoint/2010/main" val="5197683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a:t>Bilgilendirme yükümlülüğü veri sorumlusu üzerinde, bu yüzden işleyenler kullanılırken rızanın</a:t>
            </a:r>
            <a:r>
              <a:rPr lang="tr-TR" baseline="0" dirty="0"/>
              <a:t> düzgün alındığından emin olunması gerekir.</a:t>
            </a:r>
            <a:endParaRPr lang="tr-TR" dirty="0"/>
          </a:p>
        </p:txBody>
      </p:sp>
      <p:sp>
        <p:nvSpPr>
          <p:cNvPr id="4" name="Slide Number Placeholder 3"/>
          <p:cNvSpPr>
            <a:spLocks noGrp="1"/>
          </p:cNvSpPr>
          <p:nvPr>
            <p:ph type="sldNum" sz="quarter" idx="10"/>
          </p:nvPr>
        </p:nvSpPr>
        <p:spPr/>
        <p:txBody>
          <a:bodyPr/>
          <a:lstStyle/>
          <a:p>
            <a:fld id="{ECB7DE0E-6AF7-4F8C-95E4-CEE9660B1439}" type="slidenum">
              <a:rPr lang="tr-TR" smtClean="0"/>
              <a:t>26</a:t>
            </a:fld>
            <a:endParaRPr lang="tr-TR"/>
          </a:p>
        </p:txBody>
      </p:sp>
    </p:spTree>
    <p:extLst>
      <p:ext uri="{BB962C8B-B14F-4D97-AF65-F5344CB8AC3E}">
        <p14:creationId xmlns:p14="http://schemas.microsoft.com/office/powerpoint/2010/main" val="18430440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İlgili kişi öncelikli veri sorumlusuna başvurmalıdır. 30 gün içerisinde cevap gelmezse veya cevap açıklayıcı olmazsa kurula şikayet edebilir.</a:t>
            </a:r>
          </a:p>
        </p:txBody>
      </p:sp>
      <p:sp>
        <p:nvSpPr>
          <p:cNvPr id="4" name="Slayt Numarası Yer Tutucusu 3"/>
          <p:cNvSpPr>
            <a:spLocks noGrp="1"/>
          </p:cNvSpPr>
          <p:nvPr>
            <p:ph type="sldNum" sz="quarter" idx="10"/>
          </p:nvPr>
        </p:nvSpPr>
        <p:spPr/>
        <p:txBody>
          <a:bodyPr/>
          <a:lstStyle/>
          <a:p>
            <a:fld id="{ECB7DE0E-6AF7-4F8C-95E4-CEE9660B1439}" type="slidenum">
              <a:rPr lang="tr-TR" smtClean="0"/>
              <a:t>27</a:t>
            </a:fld>
            <a:endParaRPr lang="tr-TR" dirty="0"/>
          </a:p>
        </p:txBody>
      </p:sp>
    </p:spTree>
    <p:extLst>
      <p:ext uri="{BB962C8B-B14F-4D97-AF65-F5344CB8AC3E}">
        <p14:creationId xmlns:p14="http://schemas.microsoft.com/office/powerpoint/2010/main" val="27317776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İlgili kişi öncelikli veri sorumlusuna başvurmalıdır. 30 gün içerisinde cevap gelmezse veya cevap açıklayıcı olmazsa kurula şikayet edebilir.</a:t>
            </a:r>
          </a:p>
        </p:txBody>
      </p:sp>
      <p:sp>
        <p:nvSpPr>
          <p:cNvPr id="4" name="Slayt Numarası Yer Tutucusu 3"/>
          <p:cNvSpPr>
            <a:spLocks noGrp="1"/>
          </p:cNvSpPr>
          <p:nvPr>
            <p:ph type="sldNum" sz="quarter" idx="10"/>
          </p:nvPr>
        </p:nvSpPr>
        <p:spPr/>
        <p:txBody>
          <a:bodyPr/>
          <a:lstStyle/>
          <a:p>
            <a:fld id="{ECB7DE0E-6AF7-4F8C-95E4-CEE9660B1439}" type="slidenum">
              <a:rPr lang="tr-TR" smtClean="0"/>
              <a:t>28</a:t>
            </a:fld>
            <a:endParaRPr lang="tr-TR" dirty="0"/>
          </a:p>
        </p:txBody>
      </p:sp>
    </p:spTree>
    <p:extLst>
      <p:ext uri="{BB962C8B-B14F-4D97-AF65-F5344CB8AC3E}">
        <p14:creationId xmlns:p14="http://schemas.microsoft.com/office/powerpoint/2010/main" val="6113693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Veri sorumlusu, veri işleyenin </a:t>
            </a:r>
            <a:r>
              <a:rPr lang="tr-TR" dirty="0" err="1"/>
              <a:t>kanun'a</a:t>
            </a:r>
            <a:r>
              <a:rPr lang="tr-TR" dirty="0"/>
              <a:t> uygun şekilde verileri işlemesinden müştereken veri işleyen ile birlikte sorumludur.</a:t>
            </a:r>
          </a:p>
        </p:txBody>
      </p:sp>
      <p:sp>
        <p:nvSpPr>
          <p:cNvPr id="4" name="Slayt Numarası Yer Tutucusu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CB7DE0E-6AF7-4F8C-95E4-CEE9660B1439}" type="slidenum">
              <a:rPr kumimoji="0" lang="tr-T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30</a:t>
            </a:fld>
            <a:endParaRPr kumimoji="0" lang="tr-TR"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62275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a:solidFill>
                  <a:schemeClr val="bg1"/>
                </a:solidFill>
              </a:rPr>
              <a:t>NOT: Bazı maddeleri ise yayım tarihinden 6 ay sonra 7 Ekim 2016 tarihinde yürürlüğe girmiştir.)</a:t>
            </a:r>
          </a:p>
          <a:p>
            <a:endParaRPr lang="tr-TR" dirty="0"/>
          </a:p>
        </p:txBody>
      </p:sp>
      <p:sp>
        <p:nvSpPr>
          <p:cNvPr id="4" name="Slayt Numarası Yer Tutucusu 3"/>
          <p:cNvSpPr>
            <a:spLocks noGrp="1"/>
          </p:cNvSpPr>
          <p:nvPr>
            <p:ph type="sldNum" sz="quarter" idx="5"/>
          </p:nvPr>
        </p:nvSpPr>
        <p:spPr/>
        <p:txBody>
          <a:bodyPr/>
          <a:lstStyle/>
          <a:p>
            <a:fld id="{ECB7DE0E-6AF7-4F8C-95E4-CEE9660B1439}" type="slidenum">
              <a:rPr lang="tr-TR" smtClean="0"/>
              <a:t>3</a:t>
            </a:fld>
            <a:endParaRPr lang="tr-TR" dirty="0"/>
          </a:p>
        </p:txBody>
      </p:sp>
    </p:spTree>
    <p:extLst>
      <p:ext uri="{BB962C8B-B14F-4D97-AF65-F5344CB8AC3E}">
        <p14:creationId xmlns:p14="http://schemas.microsoft.com/office/powerpoint/2010/main" val="23558184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Kabahatler tüzel ve gerçek kişiler için aynı şekilde uygulanacaktır.</a:t>
            </a:r>
          </a:p>
          <a:p>
            <a:r>
              <a:rPr lang="tr-TR" dirty="0"/>
              <a:t>Suçlar ise, cezaların şahsiliği gereğince suç teşkil eden fiili gerçekleştiren kişiye uygulanır.</a:t>
            </a:r>
          </a:p>
          <a:p>
            <a:r>
              <a:rPr lang="tr-TR" dirty="0"/>
              <a:t>Tüzel kişiler ile ilgili olarak tüzel kişilerin hukuki sorumluluğuna gidilecektir. Bu durumda tüzel kişilere yönelik tedbirler alınacaktır. Yönetim kurulu üyelerinin ise sorumluluğu bulunabilecektir. Bu yüzden veri güvenliğinden sorumlu </a:t>
            </a:r>
            <a:r>
              <a:rPr lang="tr-TR" dirty="0" err="1"/>
              <a:t>kişişnin</a:t>
            </a:r>
            <a:r>
              <a:rPr lang="tr-TR" dirty="0"/>
              <a:t> atanması önerilmektedir.</a:t>
            </a:r>
          </a:p>
        </p:txBody>
      </p:sp>
      <p:sp>
        <p:nvSpPr>
          <p:cNvPr id="4" name="Slayt Numarası Yer Tutucusu 3"/>
          <p:cNvSpPr>
            <a:spLocks noGrp="1"/>
          </p:cNvSpPr>
          <p:nvPr>
            <p:ph type="sldNum" sz="quarter" idx="10"/>
          </p:nvPr>
        </p:nvSpPr>
        <p:spPr/>
        <p:txBody>
          <a:bodyPr/>
          <a:lstStyle/>
          <a:p>
            <a:fld id="{ECB7DE0E-6AF7-4F8C-95E4-CEE9660B1439}" type="slidenum">
              <a:rPr lang="tr-TR" smtClean="0"/>
              <a:t>31</a:t>
            </a:fld>
            <a:endParaRPr lang="tr-TR" dirty="0"/>
          </a:p>
        </p:txBody>
      </p:sp>
    </p:spTree>
    <p:extLst>
      <p:ext uri="{BB962C8B-B14F-4D97-AF65-F5344CB8AC3E}">
        <p14:creationId xmlns:p14="http://schemas.microsoft.com/office/powerpoint/2010/main" val="24665771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ECB7DE0E-6AF7-4F8C-95E4-CEE9660B1439}" type="slidenum">
              <a:rPr lang="tr-TR" smtClean="0"/>
              <a:t>36</a:t>
            </a:fld>
            <a:endParaRPr lang="tr-TR"/>
          </a:p>
        </p:txBody>
      </p:sp>
    </p:spTree>
    <p:extLst>
      <p:ext uri="{BB962C8B-B14F-4D97-AF65-F5344CB8AC3E}">
        <p14:creationId xmlns:p14="http://schemas.microsoft.com/office/powerpoint/2010/main" val="26499567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Veri kayıt sistemi nedir denilir ise: </a:t>
            </a:r>
            <a:r>
              <a:rPr lang="tr-TR" dirty="0" err="1"/>
              <a:t>Arşivli</a:t>
            </a:r>
            <a:r>
              <a:rPr lang="tr-TR" dirty="0"/>
              <a:t> doyalar, deftere yazılan bilgiler, elektronik ortamda tutulan veriler gibi. Birden çok veriyi belirli bir organizasyonda tutmak.</a:t>
            </a:r>
          </a:p>
        </p:txBody>
      </p:sp>
      <p:sp>
        <p:nvSpPr>
          <p:cNvPr id="4" name="Slayt Numarası Yer Tutucusu 3"/>
          <p:cNvSpPr>
            <a:spLocks noGrp="1"/>
          </p:cNvSpPr>
          <p:nvPr>
            <p:ph type="sldNum" sz="quarter" idx="10"/>
          </p:nvPr>
        </p:nvSpPr>
        <p:spPr/>
        <p:txBody>
          <a:bodyPr/>
          <a:lstStyle/>
          <a:p>
            <a:fld id="{ECB7DE0E-6AF7-4F8C-95E4-CEE9660B1439}" type="slidenum">
              <a:rPr lang="tr-TR" smtClean="0"/>
              <a:t>6</a:t>
            </a:fld>
            <a:endParaRPr lang="tr-TR" dirty="0"/>
          </a:p>
        </p:txBody>
      </p:sp>
    </p:spTree>
    <p:extLst>
      <p:ext uri="{BB962C8B-B14F-4D97-AF65-F5344CB8AC3E}">
        <p14:creationId xmlns:p14="http://schemas.microsoft.com/office/powerpoint/2010/main" val="3436566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a:p>
        </p:txBody>
      </p:sp>
      <p:sp>
        <p:nvSpPr>
          <p:cNvPr id="4" name="Slide Number Placeholder 3"/>
          <p:cNvSpPr>
            <a:spLocks noGrp="1"/>
          </p:cNvSpPr>
          <p:nvPr>
            <p:ph type="sldNum" sz="quarter" idx="10"/>
          </p:nvPr>
        </p:nvSpPr>
        <p:spPr/>
        <p:txBody>
          <a:bodyPr/>
          <a:lstStyle/>
          <a:p>
            <a:fld id="{ECB7DE0E-6AF7-4F8C-95E4-CEE9660B1439}" type="slidenum">
              <a:rPr lang="tr-TR" smtClean="0"/>
              <a:t>7</a:t>
            </a:fld>
            <a:endParaRPr lang="tr-TR" dirty="0"/>
          </a:p>
        </p:txBody>
      </p:sp>
    </p:spTree>
    <p:extLst>
      <p:ext uri="{BB962C8B-B14F-4D97-AF65-F5344CB8AC3E}">
        <p14:creationId xmlns:p14="http://schemas.microsoft.com/office/powerpoint/2010/main" val="33806736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a:p>
        </p:txBody>
      </p:sp>
      <p:sp>
        <p:nvSpPr>
          <p:cNvPr id="4" name="Slide Number Placeholder 3"/>
          <p:cNvSpPr>
            <a:spLocks noGrp="1"/>
          </p:cNvSpPr>
          <p:nvPr>
            <p:ph type="sldNum" sz="quarter" idx="10"/>
          </p:nvPr>
        </p:nvSpPr>
        <p:spPr/>
        <p:txBody>
          <a:bodyPr/>
          <a:lstStyle/>
          <a:p>
            <a:fld id="{ECB7DE0E-6AF7-4F8C-95E4-CEE9660B1439}" type="slidenum">
              <a:rPr lang="tr-TR" smtClean="0"/>
              <a:t>9</a:t>
            </a:fld>
            <a:endParaRPr lang="tr-TR" dirty="0"/>
          </a:p>
        </p:txBody>
      </p:sp>
    </p:spTree>
    <p:extLst>
      <p:ext uri="{BB962C8B-B14F-4D97-AF65-F5344CB8AC3E}">
        <p14:creationId xmlns:p14="http://schemas.microsoft.com/office/powerpoint/2010/main" val="27070842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a:t>Mesela müşteri topluyor, reklam için bize aktarıyor. Bize verdiği yetki ve</a:t>
            </a:r>
            <a:r>
              <a:rPr lang="tr-TR" baseline="0" dirty="0"/>
              <a:t> yöntem ile işlersek veri işleyen.</a:t>
            </a:r>
            <a:endParaRPr lang="tr-TR" dirty="0"/>
          </a:p>
          <a:p>
            <a:r>
              <a:rPr lang="tr-TR" dirty="0"/>
              <a:t>Şirket</a:t>
            </a:r>
            <a:r>
              <a:rPr lang="tr-TR" baseline="0" dirty="0"/>
              <a:t> – bordrolama şirketi ve müşterinin CRM (customer relations management(arçelik’in tüketici datası)-müşteri şikayetlerini tuttuğun iletişim esnasında tuttuğun bir data havuzu) Datasıyla hedefleme yapan – CRM datalarını kendi toplayarak kendi hedefleyen ajans örnekleri verilmeli. Veri sorumlusunun </a:t>
            </a:r>
            <a:r>
              <a:rPr lang="tr-TR" baseline="0" dirty="0" err="1"/>
              <a:t>herşeyden</a:t>
            </a:r>
            <a:r>
              <a:rPr lang="tr-TR" baseline="0" dirty="0"/>
              <a:t> sorumlu olduğu, ama işleyenin sadece güvenlikten sorumlu olduğu belirtilmeli.</a:t>
            </a:r>
          </a:p>
          <a:p>
            <a:r>
              <a:rPr lang="tr-TR" baseline="0" dirty="0"/>
              <a:t>Veri sorumlusu ve işleyen konseptlerinin çok </a:t>
            </a:r>
            <a:r>
              <a:rPr lang="tr-TR" baseline="0" dirty="0" err="1"/>
              <a:t>içiçe</a:t>
            </a:r>
            <a:r>
              <a:rPr lang="tr-TR" baseline="0" dirty="0"/>
              <a:t> geçebildiği, slayttaki görselin de bunu gösterdiği </a:t>
            </a:r>
            <a:r>
              <a:rPr lang="tr-TR" baseline="0" dirty="0" err="1"/>
              <a:t>reklamveren</a:t>
            </a:r>
            <a:r>
              <a:rPr lang="tr-TR" baseline="0" dirty="0"/>
              <a:t>-ajans-mecra ilişkisiyle örneklendirilerek anlatılabilir.</a:t>
            </a:r>
          </a:p>
        </p:txBody>
      </p:sp>
      <p:sp>
        <p:nvSpPr>
          <p:cNvPr id="4" name="Slide Number Placeholder 3"/>
          <p:cNvSpPr>
            <a:spLocks noGrp="1"/>
          </p:cNvSpPr>
          <p:nvPr>
            <p:ph type="sldNum" sz="quarter" idx="10"/>
          </p:nvPr>
        </p:nvSpPr>
        <p:spPr/>
        <p:txBody>
          <a:bodyPr/>
          <a:lstStyle/>
          <a:p>
            <a:fld id="{ECB7DE0E-6AF7-4F8C-95E4-CEE9660B1439}" type="slidenum">
              <a:rPr lang="tr-TR" smtClean="0"/>
              <a:t>10</a:t>
            </a:fld>
            <a:endParaRPr lang="tr-TR"/>
          </a:p>
        </p:txBody>
      </p:sp>
    </p:spTree>
    <p:extLst>
      <p:ext uri="{BB962C8B-B14F-4D97-AF65-F5344CB8AC3E}">
        <p14:creationId xmlns:p14="http://schemas.microsoft.com/office/powerpoint/2010/main" val="1504074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a:t>İşveren veri sorumlusudur, mal satan kişi veri sorumlusudur, hizmet veren kişi veri sorumlusudur.</a:t>
            </a:r>
          </a:p>
          <a:p>
            <a:r>
              <a:rPr lang="tr-TR" dirty="0"/>
              <a:t>Veri işleyen şirket yazılım hizmetini dışarıdan alıyor ve verilerini bu şirket ile paylaşıyorsa, yazılım hizmetini sağlayan veri işleyendir.</a:t>
            </a:r>
          </a:p>
          <a:p>
            <a:endParaRPr lang="tr-TR" dirty="0"/>
          </a:p>
        </p:txBody>
      </p:sp>
      <p:sp>
        <p:nvSpPr>
          <p:cNvPr id="4" name="Slide Number Placeholder 3"/>
          <p:cNvSpPr>
            <a:spLocks noGrp="1"/>
          </p:cNvSpPr>
          <p:nvPr>
            <p:ph type="sldNum" sz="quarter" idx="10"/>
          </p:nvPr>
        </p:nvSpPr>
        <p:spPr/>
        <p:txBody>
          <a:bodyPr/>
          <a:lstStyle/>
          <a:p>
            <a:fld id="{ECB7DE0E-6AF7-4F8C-95E4-CEE9660B1439}" type="slidenum">
              <a:rPr lang="tr-TR" smtClean="0"/>
              <a:t>11</a:t>
            </a:fld>
            <a:endParaRPr lang="tr-TR"/>
          </a:p>
        </p:txBody>
      </p:sp>
    </p:spTree>
    <p:extLst>
      <p:ext uri="{BB962C8B-B14F-4D97-AF65-F5344CB8AC3E}">
        <p14:creationId xmlns:p14="http://schemas.microsoft.com/office/powerpoint/2010/main" val="1504074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Hukuka ve dürüstlük kurallarına uygun kısmında: Bu verileri ben istediğim amaçlarla toplayabilirim, size X amacını söylerim ama ben kendim belirlerim gibi bir yöntem geçerli değildir.</a:t>
            </a:r>
          </a:p>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Doğru ve güncel kısmında: Bu verileri düzeltmek ve güncellemek için imkan verilmesi gerekir.</a:t>
            </a:r>
          </a:p>
          <a:p>
            <a:r>
              <a:rPr lang="tr-TR" dirty="0"/>
              <a:t>Belirli-açık-meşru maddesinde, ‘Kişisel verileri toplayalım, sonra amacını belirleriz’ demenin artık geçerli bir tutum olmadığından bahsedilmeli.</a:t>
            </a:r>
          </a:p>
          <a:p>
            <a:r>
              <a:rPr lang="tr-TR" dirty="0"/>
              <a:t>İlgili-sınırlı-ölçülü maddesinde; verileri silmenin öneminden</a:t>
            </a:r>
            <a:r>
              <a:rPr lang="tr-TR" baseline="0" dirty="0"/>
              <a:t> bahsedilmeli.</a:t>
            </a:r>
          </a:p>
          <a:p>
            <a:pPr lvl="0"/>
            <a:r>
              <a:rPr lang="tr-TR" b="0" dirty="0">
                <a:solidFill>
                  <a:schemeClr val="accent6"/>
                </a:solidFill>
              </a:rPr>
              <a:t>Toplama amacıyla ilgisiz amaçlar için işlenmemeli,</a:t>
            </a:r>
          </a:p>
          <a:p>
            <a:pPr lvl="0"/>
            <a:r>
              <a:rPr lang="tr-TR" b="0" dirty="0">
                <a:solidFill>
                  <a:schemeClr val="accent6"/>
                </a:solidFill>
              </a:rPr>
              <a:t>Yalnızca işlenmesi gereken veri, gerekli olduğu süre boyunca tutulmalı.</a:t>
            </a:r>
          </a:p>
          <a:p>
            <a:endParaRPr lang="tr-TR" dirty="0"/>
          </a:p>
        </p:txBody>
      </p:sp>
      <p:sp>
        <p:nvSpPr>
          <p:cNvPr id="4" name="Slide Number Placeholder 3"/>
          <p:cNvSpPr>
            <a:spLocks noGrp="1"/>
          </p:cNvSpPr>
          <p:nvPr>
            <p:ph type="sldNum" sz="quarter" idx="10"/>
          </p:nvPr>
        </p:nvSpPr>
        <p:spPr/>
        <p:txBody>
          <a:bodyPr/>
          <a:lstStyle/>
          <a:p>
            <a:fld id="{ECB7DE0E-6AF7-4F8C-95E4-CEE9660B1439}" type="slidenum">
              <a:rPr lang="tr-TR" smtClean="0"/>
              <a:t>12</a:t>
            </a:fld>
            <a:endParaRPr lang="tr-TR"/>
          </a:p>
        </p:txBody>
      </p:sp>
    </p:spTree>
    <p:extLst>
      <p:ext uri="{BB962C8B-B14F-4D97-AF65-F5344CB8AC3E}">
        <p14:creationId xmlns:p14="http://schemas.microsoft.com/office/powerpoint/2010/main" val="39991109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Hukuka ve dürüstlük kurallarına uygun kısmında: Bu verileri ben istediğim amaçlarla toplayabilirim, size X amacını söylerim ama ben kendim belirlerim gibi bir yöntem geçerli değildir.</a:t>
            </a:r>
          </a:p>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Doğru ve güncel kısmında: Bu verileri düzeltmek ve güncellemek için imkan verilmesi gerekir.</a:t>
            </a:r>
          </a:p>
          <a:p>
            <a:r>
              <a:rPr lang="tr-TR" dirty="0"/>
              <a:t>Belirli-açık-meşru maddesinde, ‘Kişisel verileri toplayalım, sonra amacını belirleriz’ demenin artık geçerli bir tutum olmadığından bahsedilmeli.</a:t>
            </a:r>
          </a:p>
          <a:p>
            <a:r>
              <a:rPr lang="tr-TR" dirty="0"/>
              <a:t>İlgili-sınırlı-ölçülü maddesinde; verileri silmenin öneminden</a:t>
            </a:r>
            <a:r>
              <a:rPr lang="tr-TR" baseline="0" dirty="0"/>
              <a:t> bahsedilmeli.</a:t>
            </a:r>
          </a:p>
          <a:p>
            <a:pPr lvl="0"/>
            <a:r>
              <a:rPr lang="tr-TR" b="0" dirty="0">
                <a:solidFill>
                  <a:schemeClr val="accent6"/>
                </a:solidFill>
              </a:rPr>
              <a:t>Toplama amacıyla ilgisiz amaçlar için işlenmemeli,</a:t>
            </a:r>
          </a:p>
          <a:p>
            <a:pPr lvl="0"/>
            <a:r>
              <a:rPr lang="tr-TR" b="0" dirty="0">
                <a:solidFill>
                  <a:schemeClr val="accent6"/>
                </a:solidFill>
              </a:rPr>
              <a:t>Yalnızca işlenmesi gereken veri, gerekli olduğu süre boyunca tutulmalı.</a:t>
            </a:r>
          </a:p>
          <a:p>
            <a:endParaRPr lang="tr-TR" dirty="0"/>
          </a:p>
        </p:txBody>
      </p:sp>
      <p:sp>
        <p:nvSpPr>
          <p:cNvPr id="4" name="Slide Number Placeholder 3"/>
          <p:cNvSpPr>
            <a:spLocks noGrp="1"/>
          </p:cNvSpPr>
          <p:nvPr>
            <p:ph type="sldNum" sz="quarter" idx="10"/>
          </p:nvPr>
        </p:nvSpPr>
        <p:spPr/>
        <p:txBody>
          <a:bodyPr/>
          <a:lstStyle/>
          <a:p>
            <a:fld id="{ECB7DE0E-6AF7-4F8C-95E4-CEE9660B1439}" type="slidenum">
              <a:rPr lang="tr-TR" smtClean="0"/>
              <a:t>13</a:t>
            </a:fld>
            <a:endParaRPr lang="tr-TR"/>
          </a:p>
        </p:txBody>
      </p:sp>
    </p:spTree>
    <p:extLst>
      <p:ext uri="{BB962C8B-B14F-4D97-AF65-F5344CB8AC3E}">
        <p14:creationId xmlns:p14="http://schemas.microsoft.com/office/powerpoint/2010/main" val="11615701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62" name="Picture 2" descr="\\DROBO-FS\QuickDrops\JB\PPTX NG\Droplets\LightingOverlay.png"/>
          <p:cNvPicPr>
            <a:picLocks noChangeAspect="1" noChangeArrowheads="1"/>
          </p:cNvPicPr>
          <p:nvPr/>
        </p:nvPicPr>
        <p:blipFill>
          <a:blip r:embed="rId2">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66" name="Group 65"/>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67"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68"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9"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0"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71"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2"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3"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4"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5"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6"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7"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8"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9"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0"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1"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2"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3"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4"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5"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6"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7"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8"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9"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0"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1"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2"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3"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4"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5"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96"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7"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8"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9"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0"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1"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2"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3"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4"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5"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6"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7"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08"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9"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0"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1"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2"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3"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4"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5"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6"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7"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8"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9"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0"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900238" y="1122363"/>
            <a:ext cx="6593681" cy="2387600"/>
          </a:xfrm>
        </p:spPr>
        <p:txBody>
          <a:bodyPr anchor="b">
            <a:normAutofit/>
          </a:bodyPr>
          <a:lstStyle>
            <a:lvl1pPr algn="l">
              <a:defRPr sz="4800"/>
            </a:lvl1pPr>
          </a:lstStyle>
          <a:p>
            <a:r>
              <a:rPr lang="tr-TR"/>
              <a:t>Asıl başlık stilini düzenlemek için tıklayın</a:t>
            </a:r>
            <a:endParaRPr lang="en-US" dirty="0"/>
          </a:p>
        </p:txBody>
      </p:sp>
      <p:sp>
        <p:nvSpPr>
          <p:cNvPr id="3" name="Subtitle 2"/>
          <p:cNvSpPr>
            <a:spLocks noGrp="1"/>
          </p:cNvSpPr>
          <p:nvPr>
            <p:ph type="subTitle" idx="1"/>
          </p:nvPr>
        </p:nvSpPr>
        <p:spPr>
          <a:xfrm>
            <a:off x="1900238" y="3602038"/>
            <a:ext cx="6593681"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5801052" y="5410202"/>
            <a:ext cx="2057400" cy="365125"/>
          </a:xfrm>
        </p:spPr>
        <p:txBody>
          <a:bodyPr/>
          <a:lstStyle/>
          <a:p>
            <a:r>
              <a:rPr lang="tr-TR"/>
              <a:t>AV. AYÇA ARANCI &amp; AV. AHMET MÜNİR YAŞAR</a:t>
            </a:r>
            <a:endParaRPr lang="en-US" dirty="0"/>
          </a:p>
        </p:txBody>
      </p:sp>
      <p:sp>
        <p:nvSpPr>
          <p:cNvPr id="5" name="Footer Placeholder 4"/>
          <p:cNvSpPr>
            <a:spLocks noGrp="1"/>
          </p:cNvSpPr>
          <p:nvPr>
            <p:ph type="ftr" sz="quarter" idx="11"/>
          </p:nvPr>
        </p:nvSpPr>
        <p:spPr>
          <a:xfrm>
            <a:off x="1900237" y="5410202"/>
            <a:ext cx="3843665" cy="365125"/>
          </a:xfrm>
        </p:spPr>
        <p:txBody>
          <a:bodyPr/>
          <a:lstStyle/>
          <a:p>
            <a:r>
              <a:rPr lang="en-US"/>
              <a:t>www.cdahukuk.com </a:t>
            </a:r>
            <a:endParaRPr lang="en-US" dirty="0"/>
          </a:p>
        </p:txBody>
      </p:sp>
      <p:sp>
        <p:nvSpPr>
          <p:cNvPr id="6" name="Slide Number Placeholder 5"/>
          <p:cNvSpPr>
            <a:spLocks noGrp="1"/>
          </p:cNvSpPr>
          <p:nvPr>
            <p:ph type="sldNum" sz="quarter" idx="12"/>
          </p:nvPr>
        </p:nvSpPr>
        <p:spPr>
          <a:xfrm>
            <a:off x="7915603" y="5410200"/>
            <a:ext cx="578317" cy="365125"/>
          </a:xfrm>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786628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56058" y="4304665"/>
            <a:ext cx="7434266" cy="819355"/>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56058" y="606426"/>
            <a:ext cx="7434266" cy="3299778"/>
          </a:xfrm>
          <a:prstGeom prst="round2DiagRect">
            <a:avLst>
              <a:gd name="adj1" fmla="val 5101"/>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tr-TR"/>
              <a:t>Resim eklemek için simgeye tıklayın</a:t>
            </a:r>
            <a:endParaRPr lang="en-US" dirty="0"/>
          </a:p>
        </p:txBody>
      </p:sp>
      <p:sp>
        <p:nvSpPr>
          <p:cNvPr id="4" name="Text Placeholder 3"/>
          <p:cNvSpPr>
            <a:spLocks noGrp="1"/>
          </p:cNvSpPr>
          <p:nvPr>
            <p:ph type="body" sz="half" idx="2"/>
          </p:nvPr>
        </p:nvSpPr>
        <p:spPr>
          <a:xfrm>
            <a:off x="856024" y="5124020"/>
            <a:ext cx="7433144"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r>
              <a:rPr lang="tr-TR"/>
              <a:t>AV. AYÇA ARANCI &amp; AV. AHMET MÜNİR YAŞAR</a:t>
            </a:r>
            <a:endParaRPr lang="en-US" dirty="0"/>
          </a:p>
        </p:txBody>
      </p:sp>
      <p:sp>
        <p:nvSpPr>
          <p:cNvPr id="6" name="Footer Placeholder 5"/>
          <p:cNvSpPr>
            <a:spLocks noGrp="1"/>
          </p:cNvSpPr>
          <p:nvPr>
            <p:ph type="ftr" sz="quarter" idx="11"/>
          </p:nvPr>
        </p:nvSpPr>
        <p:spPr/>
        <p:txBody>
          <a:bodyPr/>
          <a:lstStyle/>
          <a:p>
            <a:r>
              <a:rPr lang="en-US"/>
              <a:t>www.cdahukuk.com </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154058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56093" y="609600"/>
            <a:ext cx="7429466" cy="3429000"/>
          </a:xfrm>
        </p:spPr>
        <p:txBody>
          <a:bodyPr anchor="ctr">
            <a:normAutofit/>
          </a:bodyPr>
          <a:lstStyle>
            <a:lvl1pPr>
              <a:defRPr sz="36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856058" y="4419600"/>
            <a:ext cx="7428344"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r>
              <a:rPr lang="tr-TR"/>
              <a:t>AV. AYÇA ARANCI &amp; AV. AHMET MÜNİR YAŞAR</a:t>
            </a:r>
            <a:endParaRPr lang="en-US" dirty="0"/>
          </a:p>
        </p:txBody>
      </p:sp>
      <p:sp>
        <p:nvSpPr>
          <p:cNvPr id="6" name="Footer Placeholder 5"/>
          <p:cNvSpPr>
            <a:spLocks noGrp="1"/>
          </p:cNvSpPr>
          <p:nvPr>
            <p:ph type="ftr" sz="quarter" idx="11"/>
          </p:nvPr>
        </p:nvSpPr>
        <p:spPr/>
        <p:txBody>
          <a:bodyPr/>
          <a:lstStyle/>
          <a:p>
            <a:r>
              <a:rPr lang="en-US"/>
              <a:t>www.cdahukuk.com </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1579434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748429"/>
          </a:xfrm>
        </p:spPr>
        <p:txBody>
          <a:bodyPr anchor="ctr">
            <a:normAutofit/>
          </a:bodyPr>
          <a:lstStyle>
            <a:lvl1pPr>
              <a:defRPr sz="3600"/>
            </a:lvl1pPr>
          </a:lstStyle>
          <a:p>
            <a:r>
              <a:rPr lang="tr-TR"/>
              <a:t>Asıl başlık stilini düzenlemek için tıklayın</a:t>
            </a:r>
            <a:endParaRPr lang="en-US" dirty="0"/>
          </a:p>
        </p:txBody>
      </p:sp>
      <p:sp>
        <p:nvSpPr>
          <p:cNvPr id="12" name="Text Placeholder 3"/>
          <p:cNvSpPr>
            <a:spLocks noGrp="1"/>
          </p:cNvSpPr>
          <p:nvPr>
            <p:ph type="body" sz="half" idx="13"/>
          </p:nvPr>
        </p:nvSpPr>
        <p:spPr>
          <a:xfrm>
            <a:off x="1290484" y="3365557"/>
            <a:ext cx="6564224"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4" name="Text Placeholder 3"/>
          <p:cNvSpPr>
            <a:spLocks noGrp="1"/>
          </p:cNvSpPr>
          <p:nvPr>
            <p:ph type="body" sz="half" idx="2"/>
          </p:nvPr>
        </p:nvSpPr>
        <p:spPr>
          <a:xfrm>
            <a:off x="856058" y="4309919"/>
            <a:ext cx="74295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r>
              <a:rPr lang="tr-TR"/>
              <a:t>AV. AYÇA ARANCI &amp; AV. AHMET MÜNİR YAŞAR</a:t>
            </a:r>
            <a:endParaRPr lang="en-US" dirty="0"/>
          </a:p>
        </p:txBody>
      </p:sp>
      <p:sp>
        <p:nvSpPr>
          <p:cNvPr id="6" name="Footer Placeholder 5"/>
          <p:cNvSpPr>
            <a:spLocks noGrp="1"/>
          </p:cNvSpPr>
          <p:nvPr>
            <p:ph type="ftr" sz="quarter" idx="11"/>
          </p:nvPr>
        </p:nvSpPr>
        <p:spPr/>
        <p:txBody>
          <a:bodyPr/>
          <a:lstStyle/>
          <a:p>
            <a:r>
              <a:rPr lang="en-US"/>
              <a:t>www.cdahukuk.com </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52" name="TextBox 51"/>
          <p:cNvSpPr txBox="1"/>
          <p:nvPr/>
        </p:nvSpPr>
        <p:spPr>
          <a:xfrm>
            <a:off x="696579" y="718458"/>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53" name="TextBox 52"/>
          <p:cNvSpPr txBox="1"/>
          <p:nvPr/>
        </p:nvSpPr>
        <p:spPr>
          <a:xfrm>
            <a:off x="7817473" y="2764972"/>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Tree>
    <p:extLst>
      <p:ext uri="{BB962C8B-B14F-4D97-AF65-F5344CB8AC3E}">
        <p14:creationId xmlns:p14="http://schemas.microsoft.com/office/powerpoint/2010/main" val="12837129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56058" y="2134042"/>
            <a:ext cx="7429501" cy="2511835"/>
          </a:xfrm>
        </p:spPr>
        <p:txBody>
          <a:bodyPr anchor="b">
            <a:normAutofit/>
          </a:bodyPr>
          <a:lstStyle>
            <a:lvl1pPr>
              <a:defRPr sz="36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856023" y="4657655"/>
            <a:ext cx="7428379"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r>
              <a:rPr lang="tr-TR"/>
              <a:t>AV. AYÇA ARANCI &amp; AV. AHMET MÜNİR YAŞAR</a:t>
            </a:r>
            <a:endParaRPr lang="en-US" dirty="0"/>
          </a:p>
        </p:txBody>
      </p:sp>
      <p:sp>
        <p:nvSpPr>
          <p:cNvPr id="6" name="Footer Placeholder 5"/>
          <p:cNvSpPr>
            <a:spLocks noGrp="1"/>
          </p:cNvSpPr>
          <p:nvPr>
            <p:ph type="ftr" sz="quarter" idx="11"/>
          </p:nvPr>
        </p:nvSpPr>
        <p:spPr/>
        <p:txBody>
          <a:bodyPr/>
          <a:lstStyle/>
          <a:p>
            <a:r>
              <a:rPr lang="en-US"/>
              <a:t>www.cdahukuk.com </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5377992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856060" y="609600"/>
            <a:ext cx="7429499" cy="1905000"/>
          </a:xfrm>
        </p:spPr>
        <p:txBody>
          <a:bodyPr/>
          <a:lstStyle/>
          <a:p>
            <a:r>
              <a:rPr lang="tr-TR"/>
              <a:t>Asıl başlık stilini düzenlemek için tıklayın</a:t>
            </a:r>
            <a:endParaRPr lang="en-US" dirty="0"/>
          </a:p>
        </p:txBody>
      </p:sp>
      <p:sp>
        <p:nvSpPr>
          <p:cNvPr id="7" name="Text Placeholder 2"/>
          <p:cNvSpPr>
            <a:spLocks noGrp="1"/>
          </p:cNvSpPr>
          <p:nvPr>
            <p:ph type="body" idx="1"/>
          </p:nvPr>
        </p:nvSpPr>
        <p:spPr>
          <a:xfrm>
            <a:off x="856058" y="2674463"/>
            <a:ext cx="2397674"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8" name="Text Placeholder 3"/>
          <p:cNvSpPr>
            <a:spLocks noGrp="1"/>
          </p:cNvSpPr>
          <p:nvPr>
            <p:ph type="body" sz="half" idx="15"/>
          </p:nvPr>
        </p:nvSpPr>
        <p:spPr>
          <a:xfrm>
            <a:off x="856059" y="3360263"/>
            <a:ext cx="2396432"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9" name="Text Placeholder 4"/>
          <p:cNvSpPr>
            <a:spLocks noGrp="1"/>
          </p:cNvSpPr>
          <p:nvPr>
            <p:ph type="body" sz="quarter" idx="3"/>
          </p:nvPr>
        </p:nvSpPr>
        <p:spPr>
          <a:xfrm>
            <a:off x="3386075" y="2677635"/>
            <a:ext cx="2388289"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0" name="Text Placeholder 3"/>
          <p:cNvSpPr>
            <a:spLocks noGrp="1"/>
          </p:cNvSpPr>
          <p:nvPr>
            <p:ph type="body" sz="half" idx="16"/>
          </p:nvPr>
        </p:nvSpPr>
        <p:spPr>
          <a:xfrm>
            <a:off x="3386075" y="3363435"/>
            <a:ext cx="238895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1" name="Text Placeholder 4"/>
          <p:cNvSpPr>
            <a:spLocks noGrp="1"/>
          </p:cNvSpPr>
          <p:nvPr>
            <p:ph type="body" sz="quarter" idx="13"/>
          </p:nvPr>
        </p:nvSpPr>
        <p:spPr>
          <a:xfrm>
            <a:off x="5889332" y="2674463"/>
            <a:ext cx="2396226"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2" name="Text Placeholder 3"/>
          <p:cNvSpPr>
            <a:spLocks noGrp="1"/>
          </p:cNvSpPr>
          <p:nvPr>
            <p:ph type="body" sz="half" idx="17"/>
          </p:nvPr>
        </p:nvSpPr>
        <p:spPr>
          <a:xfrm>
            <a:off x="5889332" y="3360263"/>
            <a:ext cx="2396226"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3" name="Date Placeholder 2"/>
          <p:cNvSpPr>
            <a:spLocks noGrp="1"/>
          </p:cNvSpPr>
          <p:nvPr>
            <p:ph type="dt" sz="half" idx="10"/>
          </p:nvPr>
        </p:nvSpPr>
        <p:spPr/>
        <p:txBody>
          <a:bodyPr/>
          <a:lstStyle/>
          <a:p>
            <a:r>
              <a:rPr lang="tr-TR"/>
              <a:t>AV. AYÇA ARANCI &amp; AV. AHMET MÜNİR YAŞAR</a:t>
            </a:r>
            <a:endParaRPr lang="en-US" dirty="0"/>
          </a:p>
        </p:txBody>
      </p:sp>
      <p:sp>
        <p:nvSpPr>
          <p:cNvPr id="4" name="Footer Placeholder 3"/>
          <p:cNvSpPr>
            <a:spLocks noGrp="1"/>
          </p:cNvSpPr>
          <p:nvPr>
            <p:ph type="ftr" sz="quarter" idx="11"/>
          </p:nvPr>
        </p:nvSpPr>
        <p:spPr/>
        <p:txBody>
          <a:bodyPr/>
          <a:lstStyle/>
          <a:p>
            <a:r>
              <a:rPr lang="en-US"/>
              <a:t>www.cdahukuk.com </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94303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856059" y="609600"/>
            <a:ext cx="7429499" cy="1905000"/>
          </a:xfrm>
        </p:spPr>
        <p:txBody>
          <a:bodyPr/>
          <a:lstStyle/>
          <a:p>
            <a:r>
              <a:rPr lang="tr-TR"/>
              <a:t>Asıl başlık stilini düzenlemek için tıklayın</a:t>
            </a:r>
            <a:endParaRPr lang="en-US" dirty="0"/>
          </a:p>
        </p:txBody>
      </p:sp>
      <p:sp>
        <p:nvSpPr>
          <p:cNvPr id="19" name="Text Placeholder 2"/>
          <p:cNvSpPr>
            <a:spLocks noGrp="1"/>
          </p:cNvSpPr>
          <p:nvPr>
            <p:ph type="body" idx="1"/>
          </p:nvPr>
        </p:nvSpPr>
        <p:spPr>
          <a:xfrm>
            <a:off x="856060" y="4404596"/>
            <a:ext cx="239643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0" name="Picture Placeholder 2"/>
          <p:cNvSpPr>
            <a:spLocks noGrp="1" noChangeAspect="1"/>
          </p:cNvSpPr>
          <p:nvPr>
            <p:ph type="pic" idx="15"/>
          </p:nvPr>
        </p:nvSpPr>
        <p:spPr>
          <a:xfrm>
            <a:off x="856060" y="2666998"/>
            <a:ext cx="239643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tr-TR"/>
              <a:t>Resim eklemek için simgeye tıklayın</a:t>
            </a:r>
            <a:endParaRPr lang="en-US" dirty="0"/>
          </a:p>
        </p:txBody>
      </p:sp>
      <p:sp>
        <p:nvSpPr>
          <p:cNvPr id="21" name="Text Placeholder 3"/>
          <p:cNvSpPr>
            <a:spLocks noGrp="1"/>
          </p:cNvSpPr>
          <p:nvPr>
            <p:ph type="body" sz="half" idx="18"/>
          </p:nvPr>
        </p:nvSpPr>
        <p:spPr>
          <a:xfrm>
            <a:off x="856060" y="4980859"/>
            <a:ext cx="239643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22" name="Text Placeholder 4"/>
          <p:cNvSpPr>
            <a:spLocks noGrp="1"/>
          </p:cNvSpPr>
          <p:nvPr>
            <p:ph type="body" sz="quarter" idx="3"/>
          </p:nvPr>
        </p:nvSpPr>
        <p:spPr>
          <a:xfrm>
            <a:off x="3366790" y="4404596"/>
            <a:ext cx="24003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3" name="Picture Placeholder 2"/>
          <p:cNvSpPr>
            <a:spLocks noGrp="1" noChangeAspect="1"/>
          </p:cNvSpPr>
          <p:nvPr>
            <p:ph type="pic" idx="21"/>
          </p:nvPr>
        </p:nvSpPr>
        <p:spPr>
          <a:xfrm>
            <a:off x="3366790" y="2666998"/>
            <a:ext cx="2399205"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tr-TR"/>
              <a:t>Resim eklemek için simgeye tıklayın</a:t>
            </a:r>
            <a:endParaRPr lang="en-US" dirty="0"/>
          </a:p>
        </p:txBody>
      </p:sp>
      <p:sp>
        <p:nvSpPr>
          <p:cNvPr id="24" name="Text Placeholder 3"/>
          <p:cNvSpPr>
            <a:spLocks noGrp="1"/>
          </p:cNvSpPr>
          <p:nvPr>
            <p:ph type="body" sz="half" idx="19"/>
          </p:nvPr>
        </p:nvSpPr>
        <p:spPr>
          <a:xfrm>
            <a:off x="3365695" y="4980857"/>
            <a:ext cx="24003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25" name="Text Placeholder 4"/>
          <p:cNvSpPr>
            <a:spLocks noGrp="1"/>
          </p:cNvSpPr>
          <p:nvPr>
            <p:ph type="body" sz="quarter" idx="13"/>
          </p:nvPr>
        </p:nvSpPr>
        <p:spPr>
          <a:xfrm>
            <a:off x="5889426" y="4404595"/>
            <a:ext cx="2393056"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6" name="Picture Placeholder 2"/>
          <p:cNvSpPr>
            <a:spLocks noGrp="1" noChangeAspect="1"/>
          </p:cNvSpPr>
          <p:nvPr>
            <p:ph type="pic" idx="22"/>
          </p:nvPr>
        </p:nvSpPr>
        <p:spPr>
          <a:xfrm>
            <a:off x="5889332" y="2666998"/>
            <a:ext cx="2396227"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tr-TR"/>
              <a:t>Resim eklemek için simgeye tıklayın</a:t>
            </a:r>
            <a:endParaRPr lang="en-US" dirty="0"/>
          </a:p>
        </p:txBody>
      </p:sp>
      <p:sp>
        <p:nvSpPr>
          <p:cNvPr id="27" name="Text Placeholder 3"/>
          <p:cNvSpPr>
            <a:spLocks noGrp="1"/>
          </p:cNvSpPr>
          <p:nvPr>
            <p:ph type="body" sz="half" idx="20"/>
          </p:nvPr>
        </p:nvSpPr>
        <p:spPr>
          <a:xfrm>
            <a:off x="5889332" y="4980855"/>
            <a:ext cx="2396226"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3" name="Date Placeholder 2"/>
          <p:cNvSpPr>
            <a:spLocks noGrp="1"/>
          </p:cNvSpPr>
          <p:nvPr>
            <p:ph type="dt" sz="half" idx="10"/>
          </p:nvPr>
        </p:nvSpPr>
        <p:spPr/>
        <p:txBody>
          <a:bodyPr/>
          <a:lstStyle/>
          <a:p>
            <a:r>
              <a:rPr lang="tr-TR"/>
              <a:t>AV. AYÇA ARANCI &amp; AV. AHMET MÜNİR YAŞAR</a:t>
            </a:r>
            <a:endParaRPr lang="en-US" dirty="0"/>
          </a:p>
        </p:txBody>
      </p:sp>
      <p:sp>
        <p:nvSpPr>
          <p:cNvPr id="4" name="Footer Placeholder 3"/>
          <p:cNvSpPr>
            <a:spLocks noGrp="1"/>
          </p:cNvSpPr>
          <p:nvPr>
            <p:ph type="ftr" sz="quarter" idx="11"/>
          </p:nvPr>
        </p:nvSpPr>
        <p:spPr/>
        <p:txBody>
          <a:bodyPr/>
          <a:lstStyle>
            <a:lvl1pPr>
              <a:defRPr cap="all" baseline="0"/>
            </a:lvl1pPr>
          </a:lstStyle>
          <a:p>
            <a:r>
              <a:rPr lang="en-US"/>
              <a:t>www.cdahukuk.com </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8265314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r>
              <a:rPr lang="tr-TR"/>
              <a:t>AV. AYÇA ARANCI &amp; AV. AHMET MÜNİR YAŞAR</a:t>
            </a:r>
            <a:endParaRPr lang="en-US" dirty="0"/>
          </a:p>
        </p:txBody>
      </p:sp>
      <p:sp>
        <p:nvSpPr>
          <p:cNvPr id="5" name="Footer Placeholder 4"/>
          <p:cNvSpPr>
            <a:spLocks noGrp="1"/>
          </p:cNvSpPr>
          <p:nvPr>
            <p:ph type="ftr" sz="quarter" idx="11"/>
          </p:nvPr>
        </p:nvSpPr>
        <p:spPr/>
        <p:txBody>
          <a:bodyPr/>
          <a:lstStyle/>
          <a:p>
            <a:r>
              <a:rPr lang="en-US"/>
              <a:t>www.cdahukuk.com </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3133643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1" y="609600"/>
            <a:ext cx="1503758" cy="5181601"/>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56057" y="609600"/>
            <a:ext cx="5811443" cy="5181601"/>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r>
              <a:rPr lang="tr-TR"/>
              <a:t>AV. AYÇA ARANCI &amp; AV. AHMET MÜNİR YAŞAR</a:t>
            </a:r>
            <a:endParaRPr lang="en-US" dirty="0"/>
          </a:p>
        </p:txBody>
      </p:sp>
      <p:sp>
        <p:nvSpPr>
          <p:cNvPr id="5" name="Footer Placeholder 4"/>
          <p:cNvSpPr>
            <a:spLocks noGrp="1"/>
          </p:cNvSpPr>
          <p:nvPr>
            <p:ph type="ftr" sz="quarter" idx="11"/>
          </p:nvPr>
        </p:nvSpPr>
        <p:spPr/>
        <p:txBody>
          <a:bodyPr/>
          <a:lstStyle/>
          <a:p>
            <a:r>
              <a:rPr lang="en-US"/>
              <a:t>www.cdahukuk.com </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753106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Başlık ve İçerik">
    <p:spTree>
      <p:nvGrpSpPr>
        <p:cNvPr id="1" name=""/>
        <p:cNvGrpSpPr/>
        <p:nvPr/>
      </p:nvGrpSpPr>
      <p:grpSpPr>
        <a:xfrm>
          <a:off x="0" y="0"/>
          <a:ext cx="0" cy="0"/>
          <a:chOff x="0" y="0"/>
          <a:chExt cx="0" cy="0"/>
        </a:xfrm>
      </p:grpSpPr>
      <p:sp>
        <p:nvSpPr>
          <p:cNvPr id="47" name="Title 1"/>
          <p:cNvSpPr>
            <a:spLocks noGrp="1"/>
          </p:cNvSpPr>
          <p:nvPr>
            <p:ph type="title"/>
          </p:nvPr>
        </p:nvSpPr>
        <p:spPr>
          <a:xfrm>
            <a:off x="856060" y="618518"/>
            <a:ext cx="7429499" cy="1478570"/>
          </a:xfrm>
        </p:spPr>
        <p:txBody>
          <a:bodyPr/>
          <a:lstStyle/>
          <a:p>
            <a:r>
              <a:rPr lang="tr-TR"/>
              <a:t>Asıl başlık stilini düzenlemek için tıklayın</a:t>
            </a:r>
            <a:endParaRPr lang="en-US" dirty="0"/>
          </a:p>
        </p:txBody>
      </p:sp>
      <p:sp>
        <p:nvSpPr>
          <p:cNvPr id="48" name="Content Placeholder 2"/>
          <p:cNvSpPr>
            <a:spLocks noGrp="1"/>
          </p:cNvSpPr>
          <p:nvPr>
            <p:ph idx="1"/>
          </p:nvPr>
        </p:nvSpPr>
        <p:spPr>
          <a:xfrm>
            <a:off x="856060" y="2249487"/>
            <a:ext cx="7429499" cy="3541714"/>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9" name="Date Placeholder 3"/>
          <p:cNvSpPr>
            <a:spLocks noGrp="1"/>
          </p:cNvSpPr>
          <p:nvPr>
            <p:ph type="dt" sz="half" idx="10"/>
          </p:nvPr>
        </p:nvSpPr>
        <p:spPr>
          <a:xfrm>
            <a:off x="5592691" y="5883277"/>
            <a:ext cx="2057400" cy="365125"/>
          </a:xfrm>
        </p:spPr>
        <p:txBody>
          <a:bodyPr/>
          <a:lstStyle/>
          <a:p>
            <a:r>
              <a:rPr lang="tr-TR"/>
              <a:t>AV. AYÇA ARANCI &amp; AV. AHMET MÜNİR YAŞAR</a:t>
            </a:r>
            <a:endParaRPr lang="en-US" dirty="0"/>
          </a:p>
        </p:txBody>
      </p:sp>
      <p:sp>
        <p:nvSpPr>
          <p:cNvPr id="50" name="Footer Placeholder 4"/>
          <p:cNvSpPr>
            <a:spLocks noGrp="1"/>
          </p:cNvSpPr>
          <p:nvPr>
            <p:ph type="ftr" sz="quarter" idx="11"/>
          </p:nvPr>
        </p:nvSpPr>
        <p:spPr>
          <a:xfrm>
            <a:off x="856059" y="5883276"/>
            <a:ext cx="4679482" cy="365125"/>
          </a:xfrm>
        </p:spPr>
        <p:txBody>
          <a:bodyPr/>
          <a:lstStyle/>
          <a:p>
            <a:r>
              <a:rPr lang="en-US"/>
              <a:t>www.cdahukuk.com </a:t>
            </a:r>
            <a:endParaRPr lang="en-US" dirty="0"/>
          </a:p>
        </p:txBody>
      </p:sp>
      <p:sp>
        <p:nvSpPr>
          <p:cNvPr id="51" name="Slide Number Placeholder 5"/>
          <p:cNvSpPr>
            <a:spLocks noGrp="1"/>
          </p:cNvSpPr>
          <p:nvPr>
            <p:ph type="sldNum" sz="quarter" idx="12"/>
          </p:nvPr>
        </p:nvSpPr>
        <p:spPr>
          <a:xfrm>
            <a:off x="7707241" y="5883275"/>
            <a:ext cx="578317" cy="365125"/>
          </a:xfrm>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490479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856058" y="1419227"/>
            <a:ext cx="7429500" cy="2852737"/>
          </a:xfrm>
        </p:spPr>
        <p:txBody>
          <a:bodyPr anchor="b">
            <a:normAutofit/>
          </a:bodyPr>
          <a:lstStyle>
            <a:lvl1pPr>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856058" y="4424362"/>
            <a:ext cx="74295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r>
              <a:rPr lang="tr-TR"/>
              <a:t>AV. AYÇA ARANCI &amp; AV. AHMET MÜNİR YAŞAR</a:t>
            </a:r>
            <a:endParaRPr lang="en-US" dirty="0"/>
          </a:p>
        </p:txBody>
      </p:sp>
      <p:sp>
        <p:nvSpPr>
          <p:cNvPr id="5" name="Footer Placeholder 4"/>
          <p:cNvSpPr>
            <a:spLocks noGrp="1"/>
          </p:cNvSpPr>
          <p:nvPr>
            <p:ph type="ftr" sz="quarter" idx="11"/>
          </p:nvPr>
        </p:nvSpPr>
        <p:spPr/>
        <p:txBody>
          <a:bodyPr/>
          <a:lstStyle/>
          <a:p>
            <a:r>
              <a:rPr lang="en-US"/>
              <a:t>www.cdahukuk.com </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326709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856058" y="2249486"/>
            <a:ext cx="3658792" cy="3541714"/>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29151" y="2249486"/>
            <a:ext cx="3656408" cy="3541714"/>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r>
              <a:rPr lang="tr-TR"/>
              <a:t>AV. AYÇA ARANCI &amp; AV. AHMET MÜNİR YAŞAR</a:t>
            </a:r>
            <a:endParaRPr lang="en-US" dirty="0"/>
          </a:p>
        </p:txBody>
      </p:sp>
      <p:sp>
        <p:nvSpPr>
          <p:cNvPr id="6" name="Footer Placeholder 5"/>
          <p:cNvSpPr>
            <a:spLocks noGrp="1"/>
          </p:cNvSpPr>
          <p:nvPr>
            <p:ph type="ftr" sz="quarter" idx="11"/>
          </p:nvPr>
        </p:nvSpPr>
        <p:spPr/>
        <p:txBody>
          <a:bodyPr/>
          <a:lstStyle/>
          <a:p>
            <a:r>
              <a:rPr lang="en-US"/>
              <a:t>www.cdahukuk.com </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137647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56058" y="619127"/>
            <a:ext cx="7429500" cy="1477961"/>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78902" y="2249486"/>
            <a:ext cx="3435949"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856058" y="3073398"/>
            <a:ext cx="3658793" cy="2717801"/>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51992" y="2249485"/>
            <a:ext cx="3433565"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29150" y="3073398"/>
            <a:ext cx="3656408" cy="2717801"/>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r>
              <a:rPr lang="tr-TR"/>
              <a:t>AV. AYÇA ARANCI &amp; AV. AHMET MÜNİR YAŞAR</a:t>
            </a:r>
            <a:endParaRPr lang="en-US" dirty="0"/>
          </a:p>
        </p:txBody>
      </p:sp>
      <p:sp>
        <p:nvSpPr>
          <p:cNvPr id="8" name="Footer Placeholder 7"/>
          <p:cNvSpPr>
            <a:spLocks noGrp="1"/>
          </p:cNvSpPr>
          <p:nvPr>
            <p:ph type="ftr" sz="quarter" idx="11"/>
          </p:nvPr>
        </p:nvSpPr>
        <p:spPr/>
        <p:txBody>
          <a:bodyPr/>
          <a:lstStyle/>
          <a:p>
            <a:r>
              <a:rPr lang="en-US"/>
              <a:t>www.cdahukuk.com </a:t>
            </a:r>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014413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r>
              <a:rPr lang="tr-TR"/>
              <a:t>AV. AYÇA ARANCI &amp; AV. AHMET MÜNİR YAŞAR</a:t>
            </a:r>
            <a:endParaRPr lang="en-US" dirty="0"/>
          </a:p>
        </p:txBody>
      </p:sp>
      <p:sp>
        <p:nvSpPr>
          <p:cNvPr id="4" name="Footer Placeholder 3"/>
          <p:cNvSpPr>
            <a:spLocks noGrp="1"/>
          </p:cNvSpPr>
          <p:nvPr>
            <p:ph type="ftr" sz="quarter" idx="11"/>
          </p:nvPr>
        </p:nvSpPr>
        <p:spPr/>
        <p:txBody>
          <a:bodyPr/>
          <a:lstStyle/>
          <a:p>
            <a:r>
              <a:rPr lang="en-US"/>
              <a:t>www.cdahukuk.com </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515824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tr-TR"/>
              <a:t>AV. AYÇA ARANCI &amp; AV. AHMET MÜNİR YAŞAR</a:t>
            </a:r>
            <a:endParaRPr lang="en-US" dirty="0"/>
          </a:p>
        </p:txBody>
      </p:sp>
      <p:sp>
        <p:nvSpPr>
          <p:cNvPr id="3" name="Footer Placeholder 2"/>
          <p:cNvSpPr>
            <a:spLocks noGrp="1"/>
          </p:cNvSpPr>
          <p:nvPr>
            <p:ph type="ftr" sz="quarter" idx="11"/>
          </p:nvPr>
        </p:nvSpPr>
        <p:spPr/>
        <p:txBody>
          <a:bodyPr/>
          <a:lstStyle/>
          <a:p>
            <a:r>
              <a:rPr lang="en-US"/>
              <a:t>www.cdahukuk.com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449769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60029" y="609601"/>
            <a:ext cx="2892028" cy="1639884"/>
          </a:xfrm>
        </p:spPr>
        <p:txBody>
          <a:bodyPr anchor="b"/>
          <a:lstStyle>
            <a:lvl1pPr>
              <a:defRPr sz="3200"/>
            </a:lvl1pPr>
          </a:lstStyle>
          <a:p>
            <a:r>
              <a:rPr lang="tr-TR"/>
              <a:t>Asıl başlık stilini düzenlemek için tıklayın</a:t>
            </a:r>
            <a:endParaRPr lang="en-US" dirty="0"/>
          </a:p>
        </p:txBody>
      </p:sp>
      <p:sp>
        <p:nvSpPr>
          <p:cNvPr id="3" name="Content Placeholder 2"/>
          <p:cNvSpPr>
            <a:spLocks noGrp="1"/>
          </p:cNvSpPr>
          <p:nvPr>
            <p:ph idx="1"/>
          </p:nvPr>
        </p:nvSpPr>
        <p:spPr>
          <a:xfrm>
            <a:off x="3867150" y="592666"/>
            <a:ext cx="4418407" cy="5198534"/>
          </a:xfrm>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60029" y="2249486"/>
            <a:ext cx="2892028"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r>
              <a:rPr lang="tr-TR"/>
              <a:t>AV. AYÇA ARANCI &amp; AV. AHMET MÜNİR YAŞAR</a:t>
            </a:r>
            <a:endParaRPr lang="en-US" dirty="0"/>
          </a:p>
        </p:txBody>
      </p:sp>
      <p:sp>
        <p:nvSpPr>
          <p:cNvPr id="6" name="Footer Placeholder 5"/>
          <p:cNvSpPr>
            <a:spLocks noGrp="1"/>
          </p:cNvSpPr>
          <p:nvPr>
            <p:ph type="ftr" sz="quarter" idx="11"/>
          </p:nvPr>
        </p:nvSpPr>
        <p:spPr/>
        <p:txBody>
          <a:bodyPr/>
          <a:lstStyle/>
          <a:p>
            <a:r>
              <a:rPr lang="en-US"/>
              <a:t>www.cdahukuk.com </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921352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56061" y="609600"/>
            <a:ext cx="3753962" cy="1639886"/>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4832866" y="609600"/>
            <a:ext cx="3452693" cy="5181602"/>
          </a:xfrm>
          <a:prstGeom prst="round2DiagRect">
            <a:avLst>
              <a:gd name="adj1" fmla="val 6074"/>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defRPr lang="en-US" sz="3200"/>
            </a:lvl1pPr>
          </a:lstStyle>
          <a:p>
            <a:pPr marL="0" lvl="0" indent="0">
              <a:buNone/>
            </a:pPr>
            <a:r>
              <a:rPr lang="tr-TR"/>
              <a:t>Resim eklemek için simgeye tıklayın</a:t>
            </a:r>
            <a:endParaRPr lang="en-US" dirty="0"/>
          </a:p>
        </p:txBody>
      </p:sp>
      <p:sp>
        <p:nvSpPr>
          <p:cNvPr id="4" name="Text Placeholder 3"/>
          <p:cNvSpPr>
            <a:spLocks noGrp="1"/>
          </p:cNvSpPr>
          <p:nvPr>
            <p:ph type="body" sz="half" idx="2"/>
          </p:nvPr>
        </p:nvSpPr>
        <p:spPr>
          <a:xfrm>
            <a:off x="856059" y="2249486"/>
            <a:ext cx="3753964"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r>
              <a:rPr lang="tr-TR"/>
              <a:t>AV. AYÇA ARANCI &amp; AV. AHMET MÜNİR YAŞAR</a:t>
            </a:r>
            <a:endParaRPr lang="en-US" dirty="0"/>
          </a:p>
        </p:txBody>
      </p:sp>
      <p:sp>
        <p:nvSpPr>
          <p:cNvPr id="6" name="Footer Placeholder 5"/>
          <p:cNvSpPr>
            <a:spLocks noGrp="1"/>
          </p:cNvSpPr>
          <p:nvPr>
            <p:ph type="ftr" sz="quarter" idx="11"/>
          </p:nvPr>
        </p:nvSpPr>
        <p:spPr/>
        <p:txBody>
          <a:bodyPr/>
          <a:lstStyle/>
          <a:p>
            <a:r>
              <a:rPr lang="en-US"/>
              <a:t>www.cdahukuk.com </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562048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9041774" cy="6858001"/>
            <a:chOff x="-14288" y="0"/>
            <a:chExt cx="9041774"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8352798"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856060" y="618518"/>
            <a:ext cx="74294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856060" y="2249487"/>
            <a:ext cx="7429499" cy="3541714"/>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5592691" y="5883277"/>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r>
              <a:rPr lang="tr-TR"/>
              <a:t>AV. AYÇA ARANCI &amp; AV. AHMET MÜNİR YAŞAR</a:t>
            </a:r>
            <a:endParaRPr lang="en-US" dirty="0"/>
          </a:p>
        </p:txBody>
      </p:sp>
      <p:sp>
        <p:nvSpPr>
          <p:cNvPr id="5" name="Footer Placeholder 4"/>
          <p:cNvSpPr>
            <a:spLocks noGrp="1"/>
          </p:cNvSpPr>
          <p:nvPr>
            <p:ph type="ftr" sz="quarter" idx="3"/>
          </p:nvPr>
        </p:nvSpPr>
        <p:spPr>
          <a:xfrm>
            <a:off x="856059" y="5883276"/>
            <a:ext cx="4679482" cy="365125"/>
          </a:xfrm>
          <a:prstGeom prst="rect">
            <a:avLst/>
          </a:prstGeom>
        </p:spPr>
        <p:txBody>
          <a:bodyPr vert="horz" lIns="91440" tIns="45720" rIns="91440" bIns="45720" rtlCol="0" anchor="ctr"/>
          <a:lstStyle>
            <a:lvl1pPr algn="l">
              <a:defRPr sz="1050">
                <a:solidFill>
                  <a:schemeClr val="tx1">
                    <a:tint val="75000"/>
                  </a:schemeClr>
                </a:solidFill>
              </a:defRPr>
            </a:lvl1pPr>
          </a:lstStyle>
          <a:p>
            <a:r>
              <a:rPr lang="en-US"/>
              <a:t>www.cdahukuk.com </a:t>
            </a:r>
            <a:endParaRPr lang="en-US" dirty="0"/>
          </a:p>
        </p:txBody>
      </p:sp>
      <p:sp>
        <p:nvSpPr>
          <p:cNvPr id="6" name="Slide Number Placeholder 5"/>
          <p:cNvSpPr>
            <a:spLocks noGrp="1"/>
          </p:cNvSpPr>
          <p:nvPr>
            <p:ph type="sldNum" sz="quarter" idx="4"/>
          </p:nvPr>
        </p:nvSpPr>
        <p:spPr>
          <a:xfrm>
            <a:off x="7707241" y="5883275"/>
            <a:ext cx="578317"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47995624"/>
      </p:ext>
    </p:extLst>
  </p:cSld>
  <p:clrMap bg1="dk1" tx1="lt1" bg2="dk2" tx2="lt2" accent1="accent1" accent2="accent2" accent3="accent3" accent4="accent4" accent5="accent5" accent6="accent6" hlink="hlink" folHlink="folHlink"/>
  <p:sldLayoutIdLst>
    <p:sldLayoutId id="2147484342" r:id="rId1"/>
    <p:sldLayoutId id="2147484343" r:id="rId2"/>
    <p:sldLayoutId id="2147484344" r:id="rId3"/>
    <p:sldLayoutId id="2147484345" r:id="rId4"/>
    <p:sldLayoutId id="2147484346" r:id="rId5"/>
    <p:sldLayoutId id="2147484347" r:id="rId6"/>
    <p:sldLayoutId id="2147484348" r:id="rId7"/>
    <p:sldLayoutId id="2147484349" r:id="rId8"/>
    <p:sldLayoutId id="2147484350" r:id="rId9"/>
    <p:sldLayoutId id="2147484351" r:id="rId10"/>
    <p:sldLayoutId id="2147484352" r:id="rId11"/>
    <p:sldLayoutId id="2147484353" r:id="rId12"/>
    <p:sldLayoutId id="2147484354" r:id="rId13"/>
    <p:sldLayoutId id="2147484355" r:id="rId14"/>
    <p:sldLayoutId id="2147484356" r:id="rId15"/>
    <p:sldLayoutId id="2147484357" r:id="rId16"/>
    <p:sldLayoutId id="2147484358" r:id="rId17"/>
  </p:sldLayoutIdLst>
  <p:hf sldNum="0" hdr="0" ftr="0"/>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cdcalaw.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jp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www.cdcalaw.com/"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ctrTitle" idx="4294967295"/>
          </p:nvPr>
        </p:nvSpPr>
        <p:spPr>
          <a:xfrm>
            <a:off x="1371600" y="305344"/>
            <a:ext cx="6629400" cy="2906712"/>
          </a:xfr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solidFill>
              <a:schemeClr val="bg2"/>
            </a:solidFill>
            <a:prstDash val="sysDot"/>
          </a:ln>
        </p:spPr>
        <p:txBody>
          <a:bodyPr>
            <a:normAutofit/>
          </a:bodyPr>
          <a:lstStyle/>
          <a:p>
            <a:pPr algn="ctr"/>
            <a:r>
              <a:rPr lang="tr-TR" b="1" dirty="0">
                <a:solidFill>
                  <a:schemeClr val="bg2">
                    <a:lumMod val="50000"/>
                  </a:schemeClr>
                </a:solidFill>
                <a:cs typeface="Helvetica" panose="020B0604020202020204" pitchFamily="34" charset="0"/>
              </a:rPr>
              <a:t>6698 SAYILI KİŞİSEL VERİLERİN KORUNMASI KANUNU</a:t>
            </a:r>
            <a:br>
              <a:rPr lang="tr-TR" b="1" dirty="0">
                <a:solidFill>
                  <a:schemeClr val="bg2">
                    <a:lumMod val="50000"/>
                  </a:schemeClr>
                </a:solidFill>
                <a:cs typeface="Helvetica" panose="020B0604020202020204" pitchFamily="34" charset="0"/>
              </a:rPr>
            </a:br>
            <a:br>
              <a:rPr lang="tr-TR" b="1" dirty="0">
                <a:solidFill>
                  <a:schemeClr val="bg2">
                    <a:lumMod val="50000"/>
                  </a:schemeClr>
                </a:solidFill>
                <a:cs typeface="Helvetica" panose="020B0604020202020204" pitchFamily="34" charset="0"/>
              </a:rPr>
            </a:br>
            <a:r>
              <a:rPr lang="tr-TR" sz="2700" b="1" dirty="0">
                <a:solidFill>
                  <a:schemeClr val="bg2">
                    <a:lumMod val="50000"/>
                  </a:schemeClr>
                </a:solidFill>
                <a:cs typeface="Helvetica" panose="020B0604020202020204" pitchFamily="34" charset="0"/>
              </a:rPr>
              <a:t>temel kavramlar ve uyumluluk</a:t>
            </a:r>
          </a:p>
        </p:txBody>
      </p:sp>
      <p:sp>
        <p:nvSpPr>
          <p:cNvPr id="56" name="Footer Placeholder 8">
            <a:extLst>
              <a:ext uri="{FF2B5EF4-FFF2-40B4-BE49-F238E27FC236}">
                <a16:creationId xmlns:a16="http://schemas.microsoft.com/office/drawing/2014/main" id="{6EA561AA-7D9F-4AB8-97C9-C94B714563D1}"/>
              </a:ext>
            </a:extLst>
          </p:cNvPr>
          <p:cNvSpPr>
            <a:spLocks noGrp="1"/>
          </p:cNvSpPr>
          <p:nvPr>
            <p:ph type="ftr" sz="quarter" idx="11"/>
          </p:nvPr>
        </p:nvSpPr>
        <p:spPr>
          <a:xfrm>
            <a:off x="1371600" y="6292889"/>
            <a:ext cx="6400799" cy="565111"/>
          </a:xfrm>
        </p:spPr>
        <p:txBody>
          <a:bodyPr/>
          <a:lstStyle/>
          <a:p>
            <a:pPr algn="ctr"/>
            <a:r>
              <a:rPr lang="tr-TR" sz="1600" dirty="0">
                <a:solidFill>
                  <a:schemeClr val="bg1"/>
                </a:solidFill>
              </a:rPr>
              <a:t>Kavaklıdere Mahallesi İran Caddesi No: 39/7 Çankaya/ANKARA</a:t>
            </a:r>
          </a:p>
          <a:p>
            <a:pPr algn="ctr"/>
            <a:r>
              <a:rPr lang="tr-TR" sz="1600" i="1" dirty="0">
                <a:solidFill>
                  <a:schemeClr val="bg1"/>
                </a:solidFill>
              </a:rPr>
              <a:t>Tel:+(90)312 441 91 81 </a:t>
            </a:r>
            <a:endParaRPr lang="en-US" sz="1600" i="1" dirty="0">
              <a:solidFill>
                <a:schemeClr val="bg1"/>
              </a:solidFill>
            </a:endParaRPr>
          </a:p>
        </p:txBody>
      </p:sp>
      <p:pic>
        <p:nvPicPr>
          <p:cNvPr id="2071" name="Picture 23" descr="Çiğdemtekin • Çakırca • Arancı Law Office - We are a leading business law firm renowned for your commercial awareness and commitment to our clients.">
            <a:hlinkClick r:id="rId3" tooltip="Çiğdemtekin • Çakırca • Arancı Law Office - We are a leading business law firm renowned for your commercial awareness and commitment to our clients."/>
            <a:extLst>
              <a:ext uri="{FF2B5EF4-FFF2-40B4-BE49-F238E27FC236}">
                <a16:creationId xmlns:a16="http://schemas.microsoft.com/office/drawing/2014/main" id="{096DEB2A-DC6E-43D0-983D-0301FF4A912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4199" y="3347686"/>
            <a:ext cx="2895600" cy="1133475"/>
          </a:xfrm>
          <a:prstGeom prst="rect">
            <a:avLst/>
          </a:prstGeom>
          <a:noFill/>
          <a:extLst>
            <a:ext uri="{909E8E84-426E-40DD-AFC4-6F175D3DCCD1}">
              <a14:hiddenFill xmlns:a14="http://schemas.microsoft.com/office/drawing/2010/main">
                <a:solidFill>
                  <a:srgbClr val="FFFFFF"/>
                </a:solidFill>
              </a14:hiddenFill>
            </a:ext>
          </a:extLst>
        </p:spPr>
      </p:pic>
      <p:pic>
        <p:nvPicPr>
          <p:cNvPr id="3" name="Resim 2">
            <a:extLst>
              <a:ext uri="{FF2B5EF4-FFF2-40B4-BE49-F238E27FC236}">
                <a16:creationId xmlns:a16="http://schemas.microsoft.com/office/drawing/2014/main" id="{FC81BFC5-2223-4B63-A0AF-79002D6231AE}"/>
              </a:ext>
            </a:extLst>
          </p:cNvPr>
          <p:cNvPicPr>
            <a:picLocks noChangeAspect="1"/>
          </p:cNvPicPr>
          <p:nvPr/>
        </p:nvPicPr>
        <p:blipFill>
          <a:blip r:embed="rId5"/>
          <a:stretch>
            <a:fillRect/>
          </a:stretch>
        </p:blipFill>
        <p:spPr>
          <a:xfrm>
            <a:off x="2819400" y="4481161"/>
            <a:ext cx="1258441" cy="1819638"/>
          </a:xfrm>
          <a:prstGeom prst="rect">
            <a:avLst/>
          </a:prstGeom>
        </p:spPr>
      </p:pic>
      <p:pic>
        <p:nvPicPr>
          <p:cNvPr id="7" name="Resim 6">
            <a:extLst>
              <a:ext uri="{FF2B5EF4-FFF2-40B4-BE49-F238E27FC236}">
                <a16:creationId xmlns:a16="http://schemas.microsoft.com/office/drawing/2014/main" id="{F19FB97F-1537-4B12-8FF8-C15D9F604C1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52572" y="4843562"/>
            <a:ext cx="1544326" cy="1152482"/>
          </a:xfrm>
          <a:prstGeom prst="rect">
            <a:avLst/>
          </a:prstGeom>
        </p:spPr>
      </p:pic>
    </p:spTree>
    <p:extLst>
      <p:ext uri="{BB962C8B-B14F-4D97-AF65-F5344CB8AC3E}">
        <p14:creationId xmlns:p14="http://schemas.microsoft.com/office/powerpoint/2010/main" val="129550429"/>
      </p:ext>
    </p:extLst>
  </p:cSld>
  <p:clrMapOvr>
    <a:masterClrMapping/>
  </p:clrMapOvr>
  <p:transition spd="slow">
    <p:pull/>
  </p:transition>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7" name="Title 6"/>
          <p:cNvSpPr>
            <a:spLocks noGrp="1"/>
          </p:cNvSpPr>
          <p:nvPr>
            <p:ph type="ctrTitle"/>
          </p:nvPr>
        </p:nvSpPr>
        <p:spPr>
          <a:xfrm>
            <a:off x="387350" y="2743200"/>
            <a:ext cx="7772400" cy="2971800"/>
          </a:xfrm>
        </p:spPr>
        <p:txBody>
          <a:bodyPr>
            <a:normAutofit/>
          </a:bodyPr>
          <a:lstStyle/>
          <a:p>
            <a:br>
              <a:rPr lang="tr-TR" dirty="0"/>
            </a:br>
            <a:br>
              <a:rPr lang="tr-TR" dirty="0"/>
            </a:br>
            <a:endParaRPr lang="tr-TR" dirty="0"/>
          </a:p>
        </p:txBody>
      </p:sp>
      <p:pic>
        <p:nvPicPr>
          <p:cNvPr id="31" name="Picture 30">
            <a:extLst>
              <a:ext uri="{FF2B5EF4-FFF2-40B4-BE49-F238E27FC236}">
                <a16:creationId xmlns:a16="http://schemas.microsoft.com/office/drawing/2014/main" id="{63984196-64CF-4763-B276-43F8119643FE}"/>
              </a:ext>
            </a:extLst>
          </p:cNvPr>
          <p:cNvPicPr>
            <a:picLocks noChangeAspect="1"/>
          </p:cNvPicPr>
          <p:nvPr/>
        </p:nvPicPr>
        <p:blipFill>
          <a:blip r:embed="rId3"/>
          <a:stretch>
            <a:fillRect/>
          </a:stretch>
        </p:blipFill>
        <p:spPr>
          <a:xfrm>
            <a:off x="157459" y="1277052"/>
            <a:ext cx="8983228" cy="4852536"/>
          </a:xfrm>
          <a:prstGeom prst="rect">
            <a:avLst/>
          </a:prstGeom>
        </p:spPr>
      </p:pic>
      <p:sp>
        <p:nvSpPr>
          <p:cNvPr id="32" name="Title 8">
            <a:extLst>
              <a:ext uri="{FF2B5EF4-FFF2-40B4-BE49-F238E27FC236}">
                <a16:creationId xmlns:a16="http://schemas.microsoft.com/office/drawing/2014/main" id="{E09FC270-52DF-41D5-8147-7B9B9FA09028}"/>
              </a:ext>
            </a:extLst>
          </p:cNvPr>
          <p:cNvSpPr txBox="1">
            <a:spLocks/>
          </p:cNvSpPr>
          <p:nvPr/>
        </p:nvSpPr>
        <p:spPr>
          <a:xfrm>
            <a:off x="811530" y="728412"/>
            <a:ext cx="7520940" cy="548640"/>
          </a:xfrm>
          <a:prstGeom prst="rect">
            <a:avLst/>
          </a:prstGeom>
          <a:solidFill>
            <a:schemeClr val="bg1"/>
          </a:solidFill>
        </p:spPr>
        <p:txBody>
          <a:bodyPr vert="horz" lIns="91440" tIns="45720" rIns="91440" bIns="9144" rtlCol="0" anchor="b">
            <a:noAutofit/>
          </a:bodyPr>
          <a:lstStyle>
            <a:lvl1pPr algn="l" defTabSz="914400" rtl="0" eaLnBrk="1" latinLnBrk="0" hangingPunct="1">
              <a:spcBef>
                <a:spcPct val="0"/>
              </a:spcBef>
              <a:buNone/>
              <a:defRPr sz="3200" kern="1200" cap="all" baseline="0">
                <a:solidFill>
                  <a:schemeClr val="tx1"/>
                </a:solidFill>
                <a:latin typeface="+mj-lt"/>
                <a:ea typeface="+mj-ea"/>
                <a:cs typeface="+mj-cs"/>
              </a:defRPr>
            </a:lvl1pPr>
          </a:lstStyle>
          <a:p>
            <a:pPr algn="ctr"/>
            <a:r>
              <a:rPr lang="tr-TR" u="sng" dirty="0">
                <a:solidFill>
                  <a:srgbClr val="C00000"/>
                </a:solidFill>
              </a:rPr>
              <a:t>VERİ İŞLEME</a:t>
            </a:r>
            <a:endParaRPr lang="en-US" u="sng" dirty="0">
              <a:solidFill>
                <a:srgbClr val="C00000"/>
              </a:solidFill>
            </a:endParaRPr>
          </a:p>
        </p:txBody>
      </p:sp>
    </p:spTree>
    <p:extLst>
      <p:ext uri="{BB962C8B-B14F-4D97-AF65-F5344CB8AC3E}">
        <p14:creationId xmlns:p14="http://schemas.microsoft.com/office/powerpoint/2010/main" val="2356917843"/>
      </p:ext>
    </p:extLst>
  </p:cSld>
  <p:clrMapOvr>
    <a:overrideClrMapping bg1="lt1" tx1="dk1" bg2="lt2" tx2="dk2" accent1="accent1" accent2="accent2" accent3="accent3" accent4="accent4" accent5="accent5" accent6="accent6" hlink="hlink" folHlink="folHlink"/>
  </p:clrMapOvr>
  <p:transition spd="slow">
    <p:pull/>
  </p:transition>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95000"/>
          </a:schemeClr>
        </a:solidFill>
        <a:effectLst/>
      </p:bgPr>
    </p:bg>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dirty="0"/>
          </a:p>
        </p:txBody>
      </p:sp>
      <p:sp>
        <p:nvSpPr>
          <p:cNvPr id="2" name="Unvan 1">
            <a:extLst>
              <a:ext uri="{FF2B5EF4-FFF2-40B4-BE49-F238E27FC236}">
                <a16:creationId xmlns:a16="http://schemas.microsoft.com/office/drawing/2014/main" id="{CE6CB228-DA46-4E35-AE9C-D6B20E186DC4}"/>
              </a:ext>
            </a:extLst>
          </p:cNvPr>
          <p:cNvSpPr>
            <a:spLocks noGrp="1"/>
          </p:cNvSpPr>
          <p:nvPr>
            <p:ph type="title"/>
          </p:nvPr>
        </p:nvSpPr>
        <p:spPr>
          <a:xfrm>
            <a:off x="781051" y="914400"/>
            <a:ext cx="7429499" cy="1478570"/>
          </a:xfrm>
        </p:spPr>
        <p:txBody>
          <a:bodyPr>
            <a:normAutofit/>
          </a:bodyPr>
          <a:lstStyle/>
          <a:p>
            <a:pPr algn="ctr"/>
            <a:r>
              <a:rPr lang="tr-TR" sz="3200" u="sng" dirty="0">
                <a:solidFill>
                  <a:srgbClr val="FF0000"/>
                </a:solidFill>
              </a:rPr>
              <a:t>KİŞİSEL VERİLERİN KORUNMASI KANUNU’NDAKİ AKTÖRLER</a:t>
            </a:r>
            <a:br>
              <a:rPr lang="en-US" sz="3200" u="sng" dirty="0">
                <a:solidFill>
                  <a:srgbClr val="C00000"/>
                </a:solidFill>
              </a:rPr>
            </a:br>
            <a:endParaRPr lang="tr-TR" sz="3200" dirty="0"/>
          </a:p>
        </p:txBody>
      </p:sp>
      <p:sp>
        <p:nvSpPr>
          <p:cNvPr id="37" name="Content Placeholder 13">
            <a:extLst>
              <a:ext uri="{FF2B5EF4-FFF2-40B4-BE49-F238E27FC236}">
                <a16:creationId xmlns:a16="http://schemas.microsoft.com/office/drawing/2014/main" id="{5863CD54-BFEB-4750-9190-174A3E4A879E}"/>
              </a:ext>
            </a:extLst>
          </p:cNvPr>
          <p:cNvSpPr txBox="1">
            <a:spLocks/>
          </p:cNvSpPr>
          <p:nvPr/>
        </p:nvSpPr>
        <p:spPr>
          <a:xfrm>
            <a:off x="381000" y="2133600"/>
            <a:ext cx="3352800" cy="2954590"/>
          </a:xfrm>
          <a:prstGeom prst="rect">
            <a:avLst/>
          </a:prstGeom>
          <a:noFill/>
          <a:ln w="38100">
            <a:solidFill>
              <a:srgbClr val="FF3300"/>
            </a:solidFill>
          </a:ln>
        </p:spPr>
        <p:txBody>
          <a:bodyPr vert="horz" lIns="0" tIns="0" rIns="0" bIns="0" rtlCol="0">
            <a:noAutofit/>
          </a:bodyPr>
          <a:lstStyle>
            <a:lvl1pPr marL="0" indent="0" algn="l" defTabSz="914400" rtl="0" eaLnBrk="1" latinLnBrk="0" hangingPunct="1">
              <a:spcBef>
                <a:spcPts val="0"/>
              </a:spcBef>
              <a:spcAft>
                <a:spcPts val="600"/>
              </a:spcAft>
              <a:buFont typeface="Arial" panose="020B0604020202020204" pitchFamily="34" charset="0"/>
              <a:buNone/>
              <a:defRPr sz="1800" b="1" kern="1200">
                <a:solidFill>
                  <a:schemeClr val="tx1"/>
                </a:solidFill>
                <a:latin typeface="+mn-lt"/>
                <a:ea typeface="+mn-ea"/>
                <a:cs typeface="+mn-cs"/>
              </a:defRPr>
            </a:lvl1pPr>
            <a:lvl2pPr marL="0" indent="0" algn="l" defTabSz="914400" rtl="0" eaLnBrk="1" latinLnBrk="0" hangingPunct="1">
              <a:spcBef>
                <a:spcPct val="20000"/>
              </a:spcBef>
              <a:buFont typeface="Arial" panose="020B0604020202020204" pitchFamily="34" charset="0"/>
              <a:buNone/>
              <a:defRPr sz="1800" b="1" kern="1200">
                <a:solidFill>
                  <a:schemeClr val="bg1"/>
                </a:solidFill>
                <a:latin typeface="+mn-lt"/>
                <a:ea typeface="+mn-ea"/>
                <a:cs typeface="+mn-cs"/>
              </a:defRPr>
            </a:lvl2pPr>
            <a:lvl3pPr marL="0" indent="0" algn="l" defTabSz="914400" rtl="0" eaLnBrk="1" latinLnBrk="0" hangingPunct="1">
              <a:spcBef>
                <a:spcPct val="20000"/>
              </a:spcBef>
              <a:buFont typeface="Arial" panose="020B0604020202020204" pitchFamily="34" charset="0"/>
              <a:buNone/>
              <a:defRPr sz="1800" b="1" kern="1200">
                <a:solidFill>
                  <a:schemeClr val="bg1"/>
                </a:solidFill>
                <a:latin typeface="+mn-lt"/>
                <a:ea typeface="+mn-ea"/>
                <a:cs typeface="+mn-cs"/>
              </a:defRPr>
            </a:lvl3pPr>
            <a:lvl4pPr marL="176213" indent="-176213" algn="l" defTabSz="914400" rtl="0" eaLnBrk="1" latinLnBrk="0" hangingPunct="1">
              <a:spcBef>
                <a:spcPct val="20000"/>
              </a:spcBef>
              <a:buFont typeface="Arial" panose="020B0604020202020204" pitchFamily="34" charset="0"/>
              <a:buChar char="-"/>
              <a:defRPr sz="1800" b="1" kern="1200">
                <a:solidFill>
                  <a:schemeClr val="bg1"/>
                </a:solidFill>
                <a:latin typeface="+mn-lt"/>
                <a:ea typeface="+mn-ea"/>
                <a:cs typeface="+mn-cs"/>
              </a:defRPr>
            </a:lvl4pPr>
            <a:lvl5pPr marL="360363" indent="-184150" algn="l" defTabSz="914400" rtl="0" eaLnBrk="1" latinLnBrk="0" hangingPunct="1">
              <a:spcBef>
                <a:spcPct val="20000"/>
              </a:spcBef>
              <a:buFont typeface="Arial" panose="020B0604020202020204" pitchFamily="34" charset="0"/>
              <a:buChar char="-"/>
              <a:defRPr sz="1800" b="1" kern="1200">
                <a:solidFill>
                  <a:schemeClr val="bg1"/>
                </a:solidFill>
                <a:latin typeface="+mn-lt"/>
                <a:ea typeface="+mn-ea"/>
                <a:cs typeface="+mn-cs"/>
              </a:defRPr>
            </a:lvl5pPr>
            <a:lvl6pPr marL="176213" indent="-176213" algn="l" defTabSz="914400" rtl="0" eaLnBrk="1" latinLnBrk="0" hangingPunct="1">
              <a:spcBef>
                <a:spcPts val="1200"/>
              </a:spcBef>
              <a:buFont typeface="+mj-lt"/>
              <a:buAutoNum type="arabicParenR"/>
              <a:defRPr sz="1200" kern="1200">
                <a:solidFill>
                  <a:schemeClr val="tx1"/>
                </a:solidFill>
                <a:latin typeface="+mn-lt"/>
                <a:ea typeface="+mn-ea"/>
                <a:cs typeface="+mn-cs"/>
              </a:defRPr>
            </a:lvl6pPr>
            <a:lvl7pPr marL="176213" indent="-176213" algn="l" defTabSz="914400" rtl="0" eaLnBrk="1" latinLnBrk="0" hangingPunct="1">
              <a:spcBef>
                <a:spcPts val="1200"/>
              </a:spcBef>
              <a:buFont typeface="+mj-lt"/>
              <a:buAutoNum type="alphaLcParenR"/>
              <a:defRPr sz="12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0" lang="tr-TR" sz="1800" b="1" i="0" u="none" strike="noStrike" kern="1200" cap="none" spc="0" normalizeH="0" baseline="0" noProof="0" dirty="0">
              <a:ln>
                <a:noFill/>
              </a:ln>
              <a:solidFill>
                <a:srgbClr val="FF0000"/>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tr-TR" sz="1800" b="1" i="0" u="none" strike="noStrike" kern="1200" cap="none" spc="0" normalizeH="0" baseline="0" noProof="0" dirty="0">
                <a:ln>
                  <a:noFill/>
                </a:ln>
                <a:solidFill>
                  <a:srgbClr val="FF0000"/>
                </a:solidFill>
                <a:effectLst/>
                <a:uLnTx/>
                <a:uFillTx/>
                <a:latin typeface="Arial"/>
                <a:ea typeface="+mn-ea"/>
                <a:cs typeface="+mn-cs"/>
              </a:rPr>
              <a:t>VERİ SORUMLUSU</a:t>
            </a:r>
          </a:p>
          <a:p>
            <a:pPr marL="0" marR="0" lvl="0" indent="0" algn="ctr"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tr-TR" sz="1600" b="1" i="0" u="none" strike="noStrike" kern="1200" cap="none" spc="0" normalizeH="0" baseline="0" noProof="0" dirty="0">
                <a:ln>
                  <a:noFill/>
                </a:ln>
                <a:effectLst/>
                <a:uLnTx/>
                <a:uFillTx/>
                <a:latin typeface="Arial"/>
                <a:ea typeface="+mn-ea"/>
                <a:cs typeface="+mn-cs"/>
              </a:rPr>
              <a:t>Kişisel verilerin;</a:t>
            </a:r>
          </a:p>
          <a:p>
            <a:pPr marL="0" marR="0" lvl="0" indent="0" algn="ctr"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tr-TR" sz="1600" b="1" i="0" u="sng" strike="noStrike" kern="1200" cap="none" spc="0" normalizeH="0" baseline="0" noProof="0" dirty="0">
                <a:ln>
                  <a:noFill/>
                </a:ln>
                <a:effectLst/>
                <a:uLnTx/>
                <a:uFillTx/>
                <a:latin typeface="Arial"/>
                <a:ea typeface="+mn-ea"/>
                <a:cs typeface="+mn-cs"/>
              </a:rPr>
              <a:t>işleme amaçlarını ve vasıtalarını belirleyen</a:t>
            </a:r>
          </a:p>
          <a:p>
            <a:pPr marL="0" marR="0" lvl="0" indent="0" algn="ctr"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tr-TR" sz="1600" b="1" i="0" u="sng" strike="noStrike" kern="1200" cap="none" spc="0" normalizeH="0" baseline="0" noProof="0" dirty="0">
                <a:ln>
                  <a:noFill/>
                </a:ln>
                <a:effectLst/>
                <a:uLnTx/>
                <a:uFillTx/>
                <a:latin typeface="Arial"/>
                <a:ea typeface="+mn-ea"/>
                <a:cs typeface="+mn-cs"/>
              </a:rPr>
              <a:t>veri kayıt sisteminin kurulmasından ve yönetilmesinden sorumlu </a:t>
            </a:r>
            <a:r>
              <a:rPr kumimoji="0" lang="tr-TR" sz="1600" b="1" i="0" u="none" strike="noStrike" kern="1200" cap="none" spc="0" normalizeH="0" baseline="0" noProof="0" dirty="0">
                <a:ln>
                  <a:noFill/>
                </a:ln>
                <a:effectLst/>
                <a:uLnTx/>
                <a:uFillTx/>
                <a:latin typeface="Arial"/>
                <a:ea typeface="+mn-ea"/>
                <a:cs typeface="+mn-cs"/>
              </a:rPr>
              <a:t>olan </a:t>
            </a:r>
          </a:p>
          <a:p>
            <a:pPr marR="0" lvl="0" algn="ctr" defTabSz="914400" rtl="0" eaLnBrk="1" fontAlgn="auto" latinLnBrk="0" hangingPunct="1">
              <a:lnSpc>
                <a:spcPct val="100000"/>
              </a:lnSpc>
              <a:spcBef>
                <a:spcPts val="0"/>
              </a:spcBef>
              <a:spcAft>
                <a:spcPts val="600"/>
              </a:spcAft>
              <a:buClrTx/>
              <a:buSzTx/>
              <a:tabLst/>
              <a:defRPr/>
            </a:pPr>
            <a:r>
              <a:rPr kumimoji="0" lang="tr-TR" sz="1600" b="1" i="0" u="none" strike="noStrike" kern="1200" cap="none" spc="0" normalizeH="0" baseline="0" noProof="0" dirty="0">
                <a:ln>
                  <a:noFill/>
                </a:ln>
                <a:effectLst/>
                <a:uLnTx/>
                <a:uFillTx/>
                <a:latin typeface="Arial"/>
                <a:ea typeface="+mn-ea"/>
                <a:cs typeface="+mn-cs"/>
              </a:rPr>
              <a:t>gerçek ve tüzel kişiyi ifade eder.</a:t>
            </a:r>
            <a:endParaRPr kumimoji="0" lang="en-US" sz="1600" b="1" i="0" u="none" strike="noStrike" kern="1200" cap="none" spc="0" normalizeH="0" baseline="0" noProof="0" dirty="0">
              <a:ln>
                <a:noFill/>
              </a:ln>
              <a:effectLst/>
              <a:uLnTx/>
              <a:uFillTx/>
              <a:latin typeface="Arial"/>
              <a:ea typeface="+mn-ea"/>
              <a:cs typeface="+mn-cs"/>
            </a:endParaRPr>
          </a:p>
        </p:txBody>
      </p:sp>
      <p:sp>
        <p:nvSpPr>
          <p:cNvPr id="42" name="Content Placeholder 14">
            <a:extLst>
              <a:ext uri="{FF2B5EF4-FFF2-40B4-BE49-F238E27FC236}">
                <a16:creationId xmlns:a16="http://schemas.microsoft.com/office/drawing/2014/main" id="{8CF22A9C-0DED-4BC7-84E6-D8694B56A609}"/>
              </a:ext>
            </a:extLst>
          </p:cNvPr>
          <p:cNvSpPr txBox="1">
            <a:spLocks/>
          </p:cNvSpPr>
          <p:nvPr/>
        </p:nvSpPr>
        <p:spPr>
          <a:xfrm>
            <a:off x="3048000" y="5333999"/>
            <a:ext cx="3581400" cy="894631"/>
          </a:xfrm>
          <a:prstGeom prst="rect">
            <a:avLst/>
          </a:prstGeom>
          <a:noFill/>
          <a:ln w="38100">
            <a:solidFill>
              <a:srgbClr val="FF3300"/>
            </a:solidFill>
          </a:ln>
        </p:spPr>
        <p:txBody>
          <a:bodyPr vert="horz" lIns="0" tIns="0" rIns="0" bIns="0" rtlCol="0">
            <a:noAutofit/>
          </a:bodyPr>
          <a:lstStyle>
            <a:lvl1pPr marL="0" indent="0" algn="l" defTabSz="914400" rtl="0" eaLnBrk="1" latinLnBrk="0" hangingPunct="1">
              <a:spcBef>
                <a:spcPts val="0"/>
              </a:spcBef>
              <a:spcAft>
                <a:spcPts val="600"/>
              </a:spcAft>
              <a:buFont typeface="Arial" panose="020B0604020202020204" pitchFamily="34" charset="0"/>
              <a:buNone/>
              <a:defRPr lang="en-GB" sz="1200" kern="1200" dirty="0" smtClean="0">
                <a:solidFill>
                  <a:schemeClr val="tx1"/>
                </a:solidFill>
                <a:latin typeface="+mn-lt"/>
                <a:ea typeface="+mn-ea"/>
                <a:cs typeface="+mn-cs"/>
              </a:defRPr>
            </a:lvl1pPr>
            <a:lvl2pPr marL="0" indent="0" algn="l" defTabSz="914400" rtl="0" eaLnBrk="1" latinLnBrk="0" hangingPunct="1">
              <a:spcBef>
                <a:spcPct val="20000"/>
              </a:spcBef>
              <a:buFont typeface="Arial" panose="020B0604020202020204" pitchFamily="34" charset="0"/>
              <a:buNone/>
              <a:defRPr lang="en-GB" sz="1800" b="1" kern="1200" dirty="0" smtClean="0">
                <a:solidFill>
                  <a:schemeClr val="accent2"/>
                </a:solidFill>
                <a:latin typeface="+mn-lt"/>
                <a:ea typeface="+mn-ea"/>
                <a:cs typeface="+mn-cs"/>
              </a:defRPr>
            </a:lvl2pPr>
            <a:lvl3pPr marL="0" indent="0" algn="l" defTabSz="914400" rtl="0" eaLnBrk="1" latinLnBrk="0" hangingPunct="1">
              <a:spcBef>
                <a:spcPct val="20000"/>
              </a:spcBef>
              <a:buFont typeface="Arial" panose="020B0604020202020204" pitchFamily="34" charset="0"/>
              <a:buNone/>
              <a:defRPr sz="2400" b="1" kern="1200">
                <a:solidFill>
                  <a:schemeClr val="accent1"/>
                </a:solidFill>
                <a:latin typeface="+mn-lt"/>
                <a:ea typeface="+mn-ea"/>
                <a:cs typeface="+mn-cs"/>
              </a:defRPr>
            </a:lvl3pPr>
            <a:lvl4pPr marL="176213" indent="-176213" algn="l" defTabSz="914400" rtl="0" eaLnBrk="1" latinLnBrk="0" hangingPunct="1">
              <a:spcBef>
                <a:spcPct val="20000"/>
              </a:spcBef>
              <a:buFont typeface="Arial" panose="020B0604020202020204" pitchFamily="34" charset="0"/>
              <a:buChar char="-"/>
              <a:defRPr lang="en-GB" sz="1200" kern="1200" dirty="0" smtClean="0">
                <a:solidFill>
                  <a:schemeClr val="tx1"/>
                </a:solidFill>
                <a:latin typeface="+mn-lt"/>
                <a:ea typeface="+mn-ea"/>
                <a:cs typeface="+mn-cs"/>
              </a:defRPr>
            </a:lvl4pPr>
            <a:lvl5pPr marL="360363" indent="-184150" algn="l" defTabSz="914400" rtl="0" eaLnBrk="1" latinLnBrk="0" hangingPunct="1">
              <a:spcBef>
                <a:spcPct val="20000"/>
              </a:spcBef>
              <a:buFont typeface="Arial" panose="020B0604020202020204" pitchFamily="34" charset="0"/>
              <a:buChar char="-"/>
              <a:defRPr lang="en-GB" sz="1200" kern="1200" dirty="0" smtClean="0">
                <a:solidFill>
                  <a:schemeClr val="tx1"/>
                </a:solidFill>
                <a:latin typeface="+mn-lt"/>
                <a:ea typeface="+mn-ea"/>
                <a:cs typeface="+mn-cs"/>
              </a:defRPr>
            </a:lvl5pPr>
            <a:lvl6pPr marL="176213" indent="-176213" algn="l" defTabSz="914400" rtl="0" eaLnBrk="1" latinLnBrk="0" hangingPunct="1">
              <a:spcBef>
                <a:spcPts val="1200"/>
              </a:spcBef>
              <a:buFont typeface="+mj-lt"/>
              <a:buAutoNum type="arabicParenR"/>
              <a:defRPr sz="1200" kern="1200">
                <a:solidFill>
                  <a:schemeClr val="tx1"/>
                </a:solidFill>
                <a:latin typeface="+mn-lt"/>
                <a:ea typeface="+mn-ea"/>
                <a:cs typeface="+mn-cs"/>
              </a:defRPr>
            </a:lvl6pPr>
            <a:lvl7pPr marL="176213" indent="-176213" algn="l" defTabSz="914400" rtl="0" eaLnBrk="1" latinLnBrk="0" hangingPunct="1">
              <a:spcBef>
                <a:spcPts val="1200"/>
              </a:spcBef>
              <a:buFont typeface="+mj-lt"/>
              <a:buAutoNum type="alphaLcParenR"/>
              <a:defRPr sz="12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tr-TR" sz="1800" b="1" i="0" u="none" strike="noStrike" kern="1200" cap="none" spc="0" normalizeH="0" baseline="0" noProof="0" dirty="0">
                <a:ln>
                  <a:noFill/>
                </a:ln>
                <a:solidFill>
                  <a:srgbClr val="00B050"/>
                </a:solidFill>
                <a:effectLst/>
                <a:uLnTx/>
                <a:uFillTx/>
                <a:latin typeface="Arial"/>
                <a:ea typeface="+mn-ea"/>
                <a:cs typeface="+mn-cs"/>
              </a:rPr>
              <a:t>İLGİLİ KİŞİ</a:t>
            </a:r>
          </a:p>
          <a:p>
            <a:pPr marL="0" marR="0" lvl="0" indent="0" algn="ctr"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tr-TR" sz="1600" b="1" i="0" u="none" strike="noStrike" kern="1200" cap="none" spc="0" normalizeH="0" baseline="0" noProof="0" dirty="0">
                <a:ln>
                  <a:noFill/>
                </a:ln>
                <a:effectLst/>
                <a:uLnTx/>
                <a:uFillTx/>
                <a:latin typeface="Arial"/>
                <a:ea typeface="+mn-ea"/>
                <a:cs typeface="+mn-cs"/>
              </a:rPr>
              <a:t>Kişisel verinin ilgili olduğu gerçek kişidir. </a:t>
            </a:r>
            <a:endParaRPr kumimoji="0" lang="en-US" sz="1600" b="1" i="0" u="none" strike="noStrike" kern="1200" cap="none" spc="0" normalizeH="0" baseline="0" noProof="0" dirty="0">
              <a:ln>
                <a:noFill/>
              </a:ln>
              <a:effectLst/>
              <a:uLnTx/>
              <a:uFillTx/>
              <a:latin typeface="Arial"/>
              <a:ea typeface="+mn-ea"/>
              <a:cs typeface="+mn-cs"/>
            </a:endParaRPr>
          </a:p>
        </p:txBody>
      </p:sp>
      <p:sp>
        <p:nvSpPr>
          <p:cNvPr id="43" name="Content Placeholder 15">
            <a:extLst>
              <a:ext uri="{FF2B5EF4-FFF2-40B4-BE49-F238E27FC236}">
                <a16:creationId xmlns:a16="http://schemas.microsoft.com/office/drawing/2014/main" id="{120BA895-3768-49B3-A4C5-CA583E36190B}"/>
              </a:ext>
            </a:extLst>
          </p:cNvPr>
          <p:cNvSpPr txBox="1">
            <a:spLocks/>
          </p:cNvSpPr>
          <p:nvPr/>
        </p:nvSpPr>
        <p:spPr>
          <a:xfrm>
            <a:off x="5257800" y="2133600"/>
            <a:ext cx="3352800" cy="2954590"/>
          </a:xfrm>
          <a:prstGeom prst="rect">
            <a:avLst/>
          </a:prstGeom>
          <a:noFill/>
          <a:ln w="38100">
            <a:solidFill>
              <a:srgbClr val="FF3300"/>
            </a:solidFill>
          </a:ln>
        </p:spPr>
        <p:txBody>
          <a:bodyPr vert="horz" lIns="0" tIns="0" rIns="0" bIns="0" rtlCol="0">
            <a:noAutofit/>
          </a:bodyPr>
          <a:lstStyle>
            <a:lvl1pPr marL="0" indent="0" algn="l" defTabSz="914400" rtl="0" eaLnBrk="1" latinLnBrk="0" hangingPunct="1">
              <a:spcBef>
                <a:spcPts val="0"/>
              </a:spcBef>
              <a:spcAft>
                <a:spcPts val="600"/>
              </a:spcAft>
              <a:buFont typeface="Arial" panose="020B0604020202020204" pitchFamily="34" charset="0"/>
              <a:buNone/>
              <a:defRPr sz="1200" kern="1200">
                <a:solidFill>
                  <a:schemeClr val="tx1"/>
                </a:solidFill>
                <a:latin typeface="+mn-lt"/>
                <a:ea typeface="+mn-ea"/>
                <a:cs typeface="+mn-cs"/>
              </a:defRPr>
            </a:lvl1pPr>
            <a:lvl2pPr marL="0" indent="0" algn="l" defTabSz="914400" rtl="0" eaLnBrk="1" latinLnBrk="0" hangingPunct="1">
              <a:spcBef>
                <a:spcPct val="20000"/>
              </a:spcBef>
              <a:buFont typeface="Arial" panose="020B0604020202020204" pitchFamily="34" charset="0"/>
              <a:buNone/>
              <a:defRPr sz="1200" b="1" kern="1200">
                <a:solidFill>
                  <a:schemeClr val="bg1"/>
                </a:solidFill>
                <a:latin typeface="+mn-lt"/>
                <a:ea typeface="+mn-ea"/>
                <a:cs typeface="+mn-cs"/>
              </a:defRPr>
            </a:lvl2pPr>
            <a:lvl3pPr marL="0" indent="0" algn="l" defTabSz="914400" rtl="0" eaLnBrk="1" latinLnBrk="0" hangingPunct="1">
              <a:spcBef>
                <a:spcPct val="20000"/>
              </a:spcBef>
              <a:buFont typeface="Arial" panose="020B0604020202020204" pitchFamily="34" charset="0"/>
              <a:buNone/>
              <a:defRPr sz="1200" b="1" kern="1200">
                <a:solidFill>
                  <a:schemeClr val="bg1"/>
                </a:solidFill>
                <a:latin typeface="+mn-lt"/>
                <a:ea typeface="+mn-ea"/>
                <a:cs typeface="+mn-cs"/>
              </a:defRPr>
            </a:lvl3pPr>
            <a:lvl4pPr marL="176213" indent="-176213" algn="l" defTabSz="914400" rtl="0" eaLnBrk="1" latinLnBrk="0" hangingPunct="1">
              <a:spcBef>
                <a:spcPct val="20000"/>
              </a:spcBef>
              <a:buFont typeface="Arial" panose="020B0604020202020204" pitchFamily="34" charset="0"/>
              <a:buChar char="-"/>
              <a:defRPr sz="1200" kern="1200">
                <a:solidFill>
                  <a:schemeClr val="bg1"/>
                </a:solidFill>
                <a:latin typeface="+mn-lt"/>
                <a:ea typeface="+mn-ea"/>
                <a:cs typeface="+mn-cs"/>
              </a:defRPr>
            </a:lvl4pPr>
            <a:lvl5pPr marL="360363" indent="-184150" algn="l" defTabSz="914400" rtl="0" eaLnBrk="1" latinLnBrk="0" hangingPunct="1">
              <a:spcBef>
                <a:spcPct val="20000"/>
              </a:spcBef>
              <a:buFont typeface="Arial" panose="020B0604020202020204" pitchFamily="34" charset="0"/>
              <a:buChar char="-"/>
              <a:defRPr sz="1200" kern="1200">
                <a:solidFill>
                  <a:schemeClr val="bg1"/>
                </a:solidFill>
                <a:latin typeface="+mn-lt"/>
                <a:ea typeface="+mn-ea"/>
                <a:cs typeface="+mn-cs"/>
              </a:defRPr>
            </a:lvl5pPr>
            <a:lvl6pPr marL="176213" indent="-176213" algn="l" defTabSz="914400" rtl="0" eaLnBrk="1" latinLnBrk="0" hangingPunct="1">
              <a:spcBef>
                <a:spcPts val="1200"/>
              </a:spcBef>
              <a:buFont typeface="+mj-lt"/>
              <a:buAutoNum type="arabicParenR"/>
              <a:defRPr sz="1200" kern="1200">
                <a:solidFill>
                  <a:schemeClr val="tx1"/>
                </a:solidFill>
                <a:latin typeface="+mn-lt"/>
                <a:ea typeface="+mn-ea"/>
                <a:cs typeface="+mn-cs"/>
              </a:defRPr>
            </a:lvl6pPr>
            <a:lvl7pPr marL="176213" indent="-176213" algn="l" defTabSz="914400" rtl="0" eaLnBrk="1" latinLnBrk="0" hangingPunct="1">
              <a:spcBef>
                <a:spcPts val="1200"/>
              </a:spcBef>
              <a:buFont typeface="+mj-lt"/>
              <a:buAutoNum type="alphaLcParenR"/>
              <a:defRPr sz="12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tr-TR" sz="1800" b="1" dirty="0">
              <a:solidFill>
                <a:srgbClr val="00B0F0"/>
              </a:solidFill>
              <a:latin typeface="Arial"/>
            </a:endParaRPr>
          </a:p>
          <a:p>
            <a:pPr marL="0" marR="0" lvl="0" indent="0" algn="ctr"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tr-TR" sz="1800" b="1" i="0" u="none" strike="noStrike" kern="1200" cap="none" spc="0" normalizeH="0" baseline="0" noProof="0" dirty="0">
                <a:ln>
                  <a:noFill/>
                </a:ln>
                <a:solidFill>
                  <a:srgbClr val="00B0F0"/>
                </a:solidFill>
                <a:effectLst/>
                <a:uLnTx/>
                <a:uFillTx/>
                <a:latin typeface="Arial"/>
                <a:ea typeface="+mn-ea"/>
                <a:cs typeface="+mn-cs"/>
              </a:rPr>
              <a:t>VERİ İŞLEYEN</a:t>
            </a:r>
          </a:p>
          <a:p>
            <a:pPr marL="0" marR="0" lvl="0" indent="0" algn="ctr"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0" lang="tr-TR" sz="1600" b="1" i="0" u="none" strike="noStrike" kern="1200" cap="none" spc="0" normalizeH="0" baseline="0" noProof="0" dirty="0">
              <a:ln>
                <a:noFill/>
              </a:ln>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tr-TR" sz="1600" b="1" i="0" u="sng" strike="noStrike" kern="1200" cap="none" spc="0" normalizeH="0" baseline="0" noProof="0" dirty="0">
                <a:ln>
                  <a:noFill/>
                </a:ln>
                <a:effectLst/>
                <a:uLnTx/>
                <a:uFillTx/>
                <a:latin typeface="Arial"/>
                <a:ea typeface="+mn-ea"/>
                <a:cs typeface="+mn-cs"/>
              </a:rPr>
              <a:t>Veri sorumlusunun verdiği yetkiye dayanarak</a:t>
            </a:r>
            <a:r>
              <a:rPr kumimoji="0" lang="tr-TR" sz="1600" b="1" i="0" u="none" strike="noStrike" kern="1200" cap="none" spc="0" normalizeH="0" baseline="0" noProof="0" dirty="0">
                <a:ln>
                  <a:noFill/>
                </a:ln>
                <a:effectLst/>
                <a:uLnTx/>
                <a:uFillTx/>
                <a:latin typeface="Arial"/>
                <a:ea typeface="+mn-ea"/>
                <a:cs typeface="+mn-cs"/>
              </a:rPr>
              <a:t> </a:t>
            </a:r>
            <a:r>
              <a:rPr kumimoji="0" lang="tr-TR" sz="1600" b="1" i="0" u="sng" strike="noStrike" kern="1200" cap="none" spc="0" normalizeH="0" baseline="0" noProof="0" dirty="0">
                <a:ln>
                  <a:noFill/>
                </a:ln>
                <a:effectLst/>
                <a:uLnTx/>
                <a:uFillTx/>
                <a:latin typeface="Arial"/>
                <a:ea typeface="+mn-ea"/>
                <a:cs typeface="+mn-cs"/>
              </a:rPr>
              <a:t>onun adına </a:t>
            </a:r>
            <a:r>
              <a:rPr kumimoji="0" lang="tr-TR" sz="1600" b="1" i="0" u="none" strike="noStrike" kern="1200" cap="none" spc="0" normalizeH="0" baseline="0" noProof="0" dirty="0">
                <a:ln>
                  <a:noFill/>
                </a:ln>
                <a:effectLst/>
                <a:uLnTx/>
                <a:uFillTx/>
                <a:latin typeface="Arial"/>
                <a:ea typeface="+mn-ea"/>
                <a:cs typeface="+mn-cs"/>
              </a:rPr>
              <a:t>kişisel verileri işleyen gerçek veya tüzel kişidir</a:t>
            </a:r>
            <a:r>
              <a:rPr kumimoji="0" lang="tr-TR" sz="1500" b="1" i="0" u="none" strike="noStrike" kern="1200" cap="none" spc="0" normalizeH="0" baseline="0" noProof="0" dirty="0">
                <a:ln>
                  <a:noFill/>
                </a:ln>
                <a:effectLst/>
                <a:uLnTx/>
                <a:uFillTx/>
                <a:latin typeface="Arial"/>
                <a:ea typeface="+mn-ea"/>
                <a:cs typeface="+mn-cs"/>
              </a:rPr>
              <a:t>. </a:t>
            </a:r>
            <a:endParaRPr kumimoji="0" lang="en-US" sz="1500" b="1" i="0" u="none" strike="noStrike" kern="1200" cap="none" spc="0" normalizeH="0" baseline="0" noProof="0" dirty="0">
              <a:ln>
                <a:noFill/>
              </a:ln>
              <a:effectLst/>
              <a:uLnTx/>
              <a:uFillTx/>
              <a:latin typeface="Arial"/>
              <a:ea typeface="+mn-ea"/>
              <a:cs typeface="+mn-cs"/>
            </a:endParaRPr>
          </a:p>
        </p:txBody>
      </p:sp>
    </p:spTree>
    <p:extLst>
      <p:ext uri="{BB962C8B-B14F-4D97-AF65-F5344CB8AC3E}">
        <p14:creationId xmlns:p14="http://schemas.microsoft.com/office/powerpoint/2010/main" val="4166237401"/>
      </p:ext>
    </p:extLst>
  </p:cSld>
  <p:clrMapOvr>
    <a:overrideClrMapping bg1="lt1" tx1="dk1" bg2="lt2" tx2="dk2" accent1="accent1" accent2="accent2" accent3="accent3" accent4="accent4" accent5="accent5" accent6="accent6" hlink="hlink" folHlink="folHlink"/>
  </p:clrMapOvr>
  <p:transition spd="slow">
    <p:pull/>
  </p:transition>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24063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dirty="0"/>
          </a:p>
        </p:txBody>
      </p:sp>
      <p:sp>
        <p:nvSpPr>
          <p:cNvPr id="7" name="Title 6"/>
          <p:cNvSpPr>
            <a:spLocks noGrp="1"/>
          </p:cNvSpPr>
          <p:nvPr>
            <p:ph type="title" idx="4294967295"/>
          </p:nvPr>
        </p:nvSpPr>
        <p:spPr>
          <a:xfrm>
            <a:off x="1616242" y="159002"/>
            <a:ext cx="7543800" cy="1449387"/>
          </a:xfrm>
        </p:spPr>
        <p:txBody>
          <a:bodyPr>
            <a:normAutofit fontScale="90000"/>
          </a:bodyPr>
          <a:lstStyle/>
          <a:p>
            <a:br>
              <a:rPr lang="tr-TR" dirty="0"/>
            </a:br>
            <a:br>
              <a:rPr lang="tr-TR" dirty="0"/>
            </a:br>
            <a:endParaRPr lang="tr-TR" dirty="0"/>
          </a:p>
        </p:txBody>
      </p:sp>
      <p:sp>
        <p:nvSpPr>
          <p:cNvPr id="8" name="TextBox 7"/>
          <p:cNvSpPr txBox="1"/>
          <p:nvPr/>
        </p:nvSpPr>
        <p:spPr>
          <a:xfrm>
            <a:off x="0" y="1139739"/>
            <a:ext cx="8915400" cy="1107996"/>
          </a:xfrm>
          <a:prstGeom prst="rect">
            <a:avLst/>
          </a:prstGeom>
          <a:noFill/>
        </p:spPr>
        <p:txBody>
          <a:bodyPr wrap="square" rtlCol="0">
            <a:spAutoFit/>
          </a:bodyPr>
          <a:lstStyle/>
          <a:p>
            <a:pPr lvl="0" algn="ctr"/>
            <a:r>
              <a:rPr lang="tr-TR" sz="2800" b="1" u="sng" dirty="0">
                <a:solidFill>
                  <a:srgbClr val="C00000"/>
                </a:solidFill>
                <a:latin typeface="+mj-lt"/>
                <a:cs typeface="Helvetica" pitchFamily="34" charset="0"/>
              </a:rPr>
              <a:t>KİŞİSEL VERİLERİN İŞLENMESİNDE TEMEL İLKELER</a:t>
            </a:r>
            <a:endParaRPr lang="tr-TR" sz="2800" dirty="0">
              <a:solidFill>
                <a:srgbClr val="C00000"/>
              </a:solidFill>
              <a:latin typeface="+mj-lt"/>
              <a:cs typeface="Helvetica" pitchFamily="34" charset="0"/>
            </a:endParaRPr>
          </a:p>
          <a:p>
            <a:pPr algn="just"/>
            <a:endParaRPr lang="tr-TR" dirty="0">
              <a:latin typeface="+mj-lt"/>
              <a:cs typeface="Helvetica" pitchFamily="34" charset="0"/>
            </a:endParaRPr>
          </a:p>
          <a:p>
            <a:pPr algn="just"/>
            <a:endParaRPr lang="tr-TR" b="1" dirty="0">
              <a:latin typeface="+mj-lt"/>
              <a:cs typeface="Helvetica" pitchFamily="34" charset="0"/>
            </a:endParaRPr>
          </a:p>
        </p:txBody>
      </p:sp>
      <p:graphicFrame>
        <p:nvGraphicFramePr>
          <p:cNvPr id="3" name="Diyagram 2"/>
          <p:cNvGraphicFramePr/>
          <p:nvPr>
            <p:extLst>
              <p:ext uri="{D42A27DB-BD31-4B8C-83A1-F6EECF244321}">
                <p14:modId xmlns:p14="http://schemas.microsoft.com/office/powerpoint/2010/main" val="1784012733"/>
              </p:ext>
            </p:extLst>
          </p:nvPr>
        </p:nvGraphicFramePr>
        <p:xfrm>
          <a:off x="545824" y="2008023"/>
          <a:ext cx="8052352" cy="37102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8053732"/>
      </p:ext>
    </p:extLst>
  </p:cSld>
  <p:clrMapOvr>
    <a:masterClrMapping/>
  </p:clrMapOvr>
  <p:transition spd="slow">
    <p:pull/>
  </p:transition>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24063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dirty="0"/>
          </a:p>
        </p:txBody>
      </p:sp>
      <p:sp>
        <p:nvSpPr>
          <p:cNvPr id="7" name="Title 6"/>
          <p:cNvSpPr>
            <a:spLocks noGrp="1"/>
          </p:cNvSpPr>
          <p:nvPr>
            <p:ph type="title" idx="4294967295"/>
          </p:nvPr>
        </p:nvSpPr>
        <p:spPr>
          <a:xfrm>
            <a:off x="1616242" y="159002"/>
            <a:ext cx="7543800" cy="1449387"/>
          </a:xfrm>
        </p:spPr>
        <p:txBody>
          <a:bodyPr>
            <a:normAutofit fontScale="90000"/>
          </a:bodyPr>
          <a:lstStyle/>
          <a:p>
            <a:br>
              <a:rPr lang="tr-TR" dirty="0"/>
            </a:br>
            <a:br>
              <a:rPr lang="tr-TR" dirty="0"/>
            </a:br>
            <a:endParaRPr lang="tr-TR" dirty="0"/>
          </a:p>
        </p:txBody>
      </p:sp>
      <p:sp>
        <p:nvSpPr>
          <p:cNvPr id="8" name="TextBox 7"/>
          <p:cNvSpPr txBox="1"/>
          <p:nvPr/>
        </p:nvSpPr>
        <p:spPr>
          <a:xfrm>
            <a:off x="0" y="1139739"/>
            <a:ext cx="8915400" cy="1107996"/>
          </a:xfrm>
          <a:prstGeom prst="rect">
            <a:avLst/>
          </a:prstGeom>
          <a:noFill/>
        </p:spPr>
        <p:txBody>
          <a:bodyPr wrap="square" rtlCol="0">
            <a:spAutoFit/>
          </a:bodyPr>
          <a:lstStyle/>
          <a:p>
            <a:pPr lvl="0" algn="ctr"/>
            <a:r>
              <a:rPr lang="tr-TR" sz="2800" b="1" u="sng" dirty="0">
                <a:solidFill>
                  <a:srgbClr val="C00000"/>
                </a:solidFill>
                <a:latin typeface="+mj-lt"/>
                <a:cs typeface="Helvetica" pitchFamily="34" charset="0"/>
              </a:rPr>
              <a:t>KİŞİSEL VERİLERİN İŞLENMESİNDE TEMEL İLKELER</a:t>
            </a:r>
            <a:endParaRPr lang="tr-TR" sz="2800" dirty="0">
              <a:solidFill>
                <a:srgbClr val="C00000"/>
              </a:solidFill>
              <a:latin typeface="+mj-lt"/>
              <a:cs typeface="Helvetica" pitchFamily="34" charset="0"/>
            </a:endParaRPr>
          </a:p>
          <a:p>
            <a:pPr algn="just"/>
            <a:endParaRPr lang="tr-TR" dirty="0">
              <a:latin typeface="+mj-lt"/>
              <a:cs typeface="Helvetica" pitchFamily="34" charset="0"/>
            </a:endParaRPr>
          </a:p>
          <a:p>
            <a:pPr algn="just"/>
            <a:endParaRPr lang="tr-TR" b="1" dirty="0">
              <a:latin typeface="+mj-lt"/>
              <a:cs typeface="Helvetica" pitchFamily="34" charset="0"/>
            </a:endParaRPr>
          </a:p>
        </p:txBody>
      </p:sp>
      <p:graphicFrame>
        <p:nvGraphicFramePr>
          <p:cNvPr id="3" name="Diyagram 2"/>
          <p:cNvGraphicFramePr/>
          <p:nvPr>
            <p:extLst>
              <p:ext uri="{D42A27DB-BD31-4B8C-83A1-F6EECF244321}">
                <p14:modId xmlns:p14="http://schemas.microsoft.com/office/powerpoint/2010/main" val="808767515"/>
              </p:ext>
            </p:extLst>
          </p:nvPr>
        </p:nvGraphicFramePr>
        <p:xfrm>
          <a:off x="545824" y="2133600"/>
          <a:ext cx="8052352" cy="1905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38206034"/>
      </p:ext>
    </p:extLst>
  </p:cSld>
  <p:clrMapOvr>
    <a:masterClrMapping/>
  </p:clrMapOvr>
  <p:transition spd="slow">
    <p:pull/>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484D943-BCD2-8346-B20E-0D6E9B8329D9}"/>
              </a:ext>
            </a:extLst>
          </p:cNvPr>
          <p:cNvSpPr/>
          <p:nvPr/>
        </p:nvSpPr>
        <p:spPr>
          <a:xfrm>
            <a:off x="609600" y="762000"/>
            <a:ext cx="7696200" cy="923330"/>
          </a:xfrm>
          <a:prstGeom prst="rect">
            <a:avLst/>
          </a:prstGeom>
        </p:spPr>
        <p:txBody>
          <a:bodyPr wrap="square">
            <a:spAutoFit/>
          </a:bodyPr>
          <a:lstStyle/>
          <a:p>
            <a:pPr algn="just"/>
            <a:r>
              <a:rPr lang="tr-TR" dirty="0">
                <a:solidFill>
                  <a:srgbClr val="C00000"/>
                </a:solidFill>
              </a:rPr>
              <a:t>ÖRNEK:</a:t>
            </a:r>
            <a:r>
              <a:rPr lang="tr-TR" dirty="0">
                <a:solidFill>
                  <a:schemeClr val="bg1"/>
                </a:solidFill>
              </a:rPr>
              <a:t> Bir vakıf üniversitesi tarafından düzenlenen sempozyuma katılım için e-posta adresini bildiren kişiye, bu üniversite tarafından e-posta ile reklam gönderilmesi, </a:t>
            </a:r>
            <a:r>
              <a:rPr lang="tr-TR" b="1" u="sng" dirty="0">
                <a:solidFill>
                  <a:schemeClr val="bg1"/>
                </a:solidFill>
              </a:rPr>
              <a:t>amaçla sınırlı olma ilkesine </a:t>
            </a:r>
            <a:r>
              <a:rPr lang="tr-TR" dirty="0">
                <a:solidFill>
                  <a:schemeClr val="bg1"/>
                </a:solidFill>
              </a:rPr>
              <a:t>aykırılık oluşturur.</a:t>
            </a:r>
          </a:p>
        </p:txBody>
      </p:sp>
      <p:sp>
        <p:nvSpPr>
          <p:cNvPr id="8" name="Rectangle 7">
            <a:extLst>
              <a:ext uri="{FF2B5EF4-FFF2-40B4-BE49-F238E27FC236}">
                <a16:creationId xmlns:a16="http://schemas.microsoft.com/office/drawing/2014/main" id="{8EF2EC01-7B8A-5A48-97A3-EC09062C1738}"/>
              </a:ext>
            </a:extLst>
          </p:cNvPr>
          <p:cNvSpPr/>
          <p:nvPr/>
        </p:nvSpPr>
        <p:spPr>
          <a:xfrm>
            <a:off x="609600" y="2057400"/>
            <a:ext cx="7696200" cy="646331"/>
          </a:xfrm>
          <a:prstGeom prst="rect">
            <a:avLst/>
          </a:prstGeom>
        </p:spPr>
        <p:txBody>
          <a:bodyPr wrap="square">
            <a:spAutoFit/>
          </a:bodyPr>
          <a:lstStyle/>
          <a:p>
            <a:pPr algn="just"/>
            <a:r>
              <a:rPr lang="tr-TR" dirty="0">
                <a:solidFill>
                  <a:schemeClr val="bg1"/>
                </a:solidFill>
                <a:latin typeface="Times" pitchFamily="2" charset="0"/>
              </a:rPr>
              <a:t>Kredi kartı başvurusunda bulunan kişiden, sosyal hayatındaki tercihlerine yönelik bilgi talep edilmesi </a:t>
            </a:r>
            <a:r>
              <a:rPr lang="tr-TR" b="1" u="sng" dirty="0">
                <a:solidFill>
                  <a:schemeClr val="bg1"/>
                </a:solidFill>
                <a:latin typeface="Times" pitchFamily="2" charset="0"/>
              </a:rPr>
              <a:t>ölçülülük ilkesine </a:t>
            </a:r>
            <a:r>
              <a:rPr lang="tr-TR" dirty="0">
                <a:solidFill>
                  <a:schemeClr val="bg1"/>
                </a:solidFill>
                <a:latin typeface="Times" pitchFamily="2" charset="0"/>
              </a:rPr>
              <a:t>aykırılık oluşturur.</a:t>
            </a:r>
            <a:endParaRPr lang="tr-TR" dirty="0">
              <a:solidFill>
                <a:schemeClr val="bg1"/>
              </a:solidFill>
              <a:effectLst/>
              <a:latin typeface="Times" pitchFamily="2" charset="0"/>
            </a:endParaRPr>
          </a:p>
        </p:txBody>
      </p:sp>
      <p:sp>
        <p:nvSpPr>
          <p:cNvPr id="9" name="Rectangle 8">
            <a:extLst>
              <a:ext uri="{FF2B5EF4-FFF2-40B4-BE49-F238E27FC236}">
                <a16:creationId xmlns:a16="http://schemas.microsoft.com/office/drawing/2014/main" id="{1F281B83-CD3A-A94F-85FD-E5D2888A271B}"/>
              </a:ext>
            </a:extLst>
          </p:cNvPr>
          <p:cNvSpPr/>
          <p:nvPr/>
        </p:nvSpPr>
        <p:spPr>
          <a:xfrm>
            <a:off x="609600" y="2816176"/>
            <a:ext cx="7772400" cy="923330"/>
          </a:xfrm>
          <a:prstGeom prst="rect">
            <a:avLst/>
          </a:prstGeom>
        </p:spPr>
        <p:txBody>
          <a:bodyPr wrap="square">
            <a:spAutoFit/>
          </a:bodyPr>
          <a:lstStyle/>
          <a:p>
            <a:pPr algn="just"/>
            <a:r>
              <a:rPr lang="tr-TR" dirty="0">
                <a:solidFill>
                  <a:schemeClr val="bg1"/>
                </a:solidFill>
                <a:latin typeface="Times" pitchFamily="2" charset="0"/>
              </a:rPr>
              <a:t>Bir e-ticaret sitesinin, alışveriş yapan kişinin ad, </a:t>
            </a:r>
            <a:r>
              <a:rPr lang="tr-TR" dirty="0" err="1">
                <a:solidFill>
                  <a:schemeClr val="bg1"/>
                </a:solidFill>
                <a:latin typeface="Times" pitchFamily="2" charset="0"/>
              </a:rPr>
              <a:t>soyad</a:t>
            </a:r>
            <a:r>
              <a:rPr lang="tr-TR" dirty="0">
                <a:solidFill>
                  <a:schemeClr val="bg1"/>
                </a:solidFill>
                <a:latin typeface="Times" pitchFamily="2" charset="0"/>
              </a:rPr>
              <a:t> ve kargo gönderimi için adres bilgilerini işlemesi meşru amaç kapsamındayken, anne kızlık soyadı veya kan grubu bilgisini işlemesi </a:t>
            </a:r>
            <a:r>
              <a:rPr lang="tr-TR" b="1" u="sng" dirty="0">
                <a:solidFill>
                  <a:schemeClr val="bg1"/>
                </a:solidFill>
                <a:latin typeface="Times" pitchFamily="2" charset="0"/>
              </a:rPr>
              <a:t>meşru amaç ilkesine</a:t>
            </a:r>
            <a:r>
              <a:rPr lang="tr-TR" dirty="0">
                <a:solidFill>
                  <a:schemeClr val="bg1"/>
                </a:solidFill>
                <a:latin typeface="Times" pitchFamily="2" charset="0"/>
              </a:rPr>
              <a:t> aykırılık oluşturur.</a:t>
            </a:r>
            <a:endParaRPr lang="tr-TR" dirty="0">
              <a:solidFill>
                <a:schemeClr val="bg1"/>
              </a:solidFill>
              <a:effectLst/>
              <a:latin typeface="Times" pitchFamily="2" charset="0"/>
            </a:endParaRPr>
          </a:p>
        </p:txBody>
      </p:sp>
      <p:sp>
        <p:nvSpPr>
          <p:cNvPr id="11" name="Rectangle 10">
            <a:extLst>
              <a:ext uri="{FF2B5EF4-FFF2-40B4-BE49-F238E27FC236}">
                <a16:creationId xmlns:a16="http://schemas.microsoft.com/office/drawing/2014/main" id="{9AEF6735-2A57-024D-8A42-078D222D6D90}"/>
              </a:ext>
            </a:extLst>
          </p:cNvPr>
          <p:cNvSpPr/>
          <p:nvPr/>
        </p:nvSpPr>
        <p:spPr>
          <a:xfrm rot="10800000" flipV="1">
            <a:off x="609600" y="4276130"/>
            <a:ext cx="7848600" cy="1200329"/>
          </a:xfrm>
          <a:prstGeom prst="rect">
            <a:avLst/>
          </a:prstGeom>
        </p:spPr>
        <p:txBody>
          <a:bodyPr wrap="square">
            <a:spAutoFit/>
          </a:bodyPr>
          <a:lstStyle/>
          <a:p>
            <a:pPr algn="just"/>
            <a:r>
              <a:rPr lang="tr-TR" dirty="0">
                <a:solidFill>
                  <a:schemeClr val="bg1"/>
                </a:solidFill>
                <a:latin typeface="Times" pitchFamily="2" charset="0"/>
              </a:rPr>
              <a:t>Bir benzin istasyonunun belirli bir sürede belirli miktarda benzin alan kişilere ödül vereceği bir kampanyada, kampanyaya katılım için topladığı isim ve araç plaka bilgilerini başka herhangi bir işleme şartı yok ise </a:t>
            </a:r>
            <a:r>
              <a:rPr lang="tr-TR" b="1" u="sng" dirty="0">
                <a:solidFill>
                  <a:schemeClr val="bg1"/>
                </a:solidFill>
                <a:latin typeface="Times" pitchFamily="2" charset="0"/>
              </a:rPr>
              <a:t>kampanya bitiminde silmesi gerekir. </a:t>
            </a:r>
            <a:endParaRPr lang="tr-TR" b="1" u="sng" dirty="0">
              <a:solidFill>
                <a:schemeClr val="bg1"/>
              </a:solidFill>
              <a:effectLst/>
              <a:latin typeface="Times" pitchFamily="2" charset="0"/>
            </a:endParaRPr>
          </a:p>
        </p:txBody>
      </p:sp>
    </p:spTree>
    <p:extLst>
      <p:ext uri="{BB962C8B-B14F-4D97-AF65-F5344CB8AC3E}">
        <p14:creationId xmlns:p14="http://schemas.microsoft.com/office/powerpoint/2010/main" val="29652621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Unvan 4">
            <a:extLst>
              <a:ext uri="{FF2B5EF4-FFF2-40B4-BE49-F238E27FC236}">
                <a16:creationId xmlns:a16="http://schemas.microsoft.com/office/drawing/2014/main" id="{392CBDF2-649D-4077-BD1B-38F61D8B49C0}"/>
              </a:ext>
            </a:extLst>
          </p:cNvPr>
          <p:cNvSpPr>
            <a:spLocks noGrp="1"/>
          </p:cNvSpPr>
          <p:nvPr>
            <p:ph type="title" idx="4294967295"/>
          </p:nvPr>
        </p:nvSpPr>
        <p:spPr>
          <a:xfrm>
            <a:off x="152400" y="1477249"/>
            <a:ext cx="2811450" cy="1981200"/>
          </a:xfrm>
        </p:spPr>
        <p:txBody>
          <a:bodyPr>
            <a:normAutofit fontScale="90000"/>
          </a:bodyPr>
          <a:lstStyle/>
          <a:p>
            <a:pPr algn="ctr"/>
            <a:r>
              <a:rPr lang="tr-TR" sz="2800" dirty="0">
                <a:solidFill>
                  <a:schemeClr val="bg1"/>
                </a:solidFill>
              </a:rPr>
              <a:t>Kişisel veriler ilgili kişinin </a:t>
            </a:r>
            <a:r>
              <a:rPr lang="tr-TR" sz="2800" b="1" dirty="0">
                <a:solidFill>
                  <a:schemeClr val="bg1"/>
                </a:solidFill>
              </a:rPr>
              <a:t>AÇIK RIZASI </a:t>
            </a:r>
            <a:r>
              <a:rPr lang="tr-TR" sz="2800" dirty="0">
                <a:solidFill>
                  <a:schemeClr val="bg1"/>
                </a:solidFill>
              </a:rPr>
              <a:t>olmaksızın işlenemez.</a:t>
            </a:r>
          </a:p>
        </p:txBody>
      </p:sp>
      <p:sp>
        <p:nvSpPr>
          <p:cNvPr id="6" name="İçerik Yer Tutucusu 5">
            <a:extLst>
              <a:ext uri="{FF2B5EF4-FFF2-40B4-BE49-F238E27FC236}">
                <a16:creationId xmlns:a16="http://schemas.microsoft.com/office/drawing/2014/main" id="{82F6BDD9-EFF6-4CCD-BE30-E8EC2065AF16}"/>
              </a:ext>
            </a:extLst>
          </p:cNvPr>
          <p:cNvSpPr>
            <a:spLocks noGrp="1"/>
          </p:cNvSpPr>
          <p:nvPr>
            <p:ph sz="half" idx="4294967295"/>
          </p:nvPr>
        </p:nvSpPr>
        <p:spPr>
          <a:xfrm>
            <a:off x="2940940" y="524749"/>
            <a:ext cx="6050660" cy="5867400"/>
          </a:xfrm>
        </p:spPr>
        <p:txBody>
          <a:bodyPr>
            <a:normAutofit fontScale="85000" lnSpcReduction="20000"/>
          </a:bodyPr>
          <a:lstStyle/>
          <a:p>
            <a:pPr marL="0" indent="0">
              <a:buNone/>
            </a:pPr>
            <a:endParaRPr lang="tr-TR" b="1" u="sng" dirty="0">
              <a:solidFill>
                <a:schemeClr val="bg2">
                  <a:lumMod val="50000"/>
                </a:schemeClr>
              </a:solidFill>
              <a:cs typeface="Helvetica" pitchFamily="34" charset="0"/>
            </a:endParaRPr>
          </a:p>
          <a:p>
            <a:pPr marL="0" indent="0">
              <a:buNone/>
            </a:pPr>
            <a:r>
              <a:rPr lang="tr-TR" b="1" u="sng" dirty="0">
                <a:solidFill>
                  <a:schemeClr val="bg2">
                    <a:lumMod val="50000"/>
                  </a:schemeClr>
                </a:solidFill>
                <a:cs typeface="Helvetica" pitchFamily="34" charset="0"/>
              </a:rPr>
              <a:t>İSTİSNALAR:</a:t>
            </a:r>
          </a:p>
          <a:p>
            <a:pPr marL="457200" lvl="0" indent="-457200">
              <a:buFont typeface="Wingdings" panose="05000000000000000000" pitchFamily="2" charset="2"/>
              <a:buChar char="v"/>
            </a:pPr>
            <a:r>
              <a:rPr lang="tr-TR" b="1" u="sng" dirty="0">
                <a:solidFill>
                  <a:schemeClr val="bg1"/>
                </a:solidFill>
                <a:cs typeface="Helvetica" pitchFamily="34" charset="0"/>
              </a:rPr>
              <a:t>Kanunda öngörülmesi </a:t>
            </a:r>
            <a:r>
              <a:rPr lang="tr-TR" dirty="0">
                <a:solidFill>
                  <a:schemeClr val="bg1"/>
                </a:solidFill>
                <a:cs typeface="Helvetica" pitchFamily="34" charset="0"/>
              </a:rPr>
              <a:t>,</a:t>
            </a:r>
          </a:p>
          <a:p>
            <a:pPr marL="457200" lvl="0" indent="-457200">
              <a:buFont typeface="Wingdings" panose="05000000000000000000" pitchFamily="2" charset="2"/>
              <a:buChar char="v"/>
            </a:pPr>
            <a:r>
              <a:rPr lang="tr-TR" b="1" u="sng" dirty="0">
                <a:solidFill>
                  <a:schemeClr val="bg1"/>
                </a:solidFill>
                <a:cs typeface="Helvetica" pitchFamily="34" charset="0"/>
              </a:rPr>
              <a:t>Sözleşmenin uygulanması </a:t>
            </a:r>
            <a:r>
              <a:rPr lang="tr-TR" dirty="0">
                <a:solidFill>
                  <a:schemeClr val="bg1"/>
                </a:solidFill>
                <a:cs typeface="Helvetica" pitchFamily="34" charset="0"/>
              </a:rPr>
              <a:t>için gerekli olması,</a:t>
            </a:r>
          </a:p>
          <a:p>
            <a:pPr marL="457200" lvl="0" indent="-457200">
              <a:buFont typeface="Wingdings" panose="05000000000000000000" pitchFamily="2" charset="2"/>
              <a:buChar char="v"/>
            </a:pPr>
            <a:r>
              <a:rPr lang="tr-TR" b="1" u="sng" dirty="0">
                <a:solidFill>
                  <a:schemeClr val="bg1"/>
                </a:solidFill>
                <a:cs typeface="Helvetica" pitchFamily="34" charset="0"/>
              </a:rPr>
              <a:t>Hukuki yükümlülüğün </a:t>
            </a:r>
            <a:r>
              <a:rPr lang="tr-TR" dirty="0">
                <a:solidFill>
                  <a:schemeClr val="bg1"/>
                </a:solidFill>
                <a:cs typeface="Helvetica" pitchFamily="34" charset="0"/>
              </a:rPr>
              <a:t>zorunlu kılması,</a:t>
            </a:r>
          </a:p>
          <a:p>
            <a:pPr marL="457200" lvl="0" indent="-457200">
              <a:buFont typeface="Wingdings" panose="05000000000000000000" pitchFamily="2" charset="2"/>
              <a:buChar char="v"/>
            </a:pPr>
            <a:r>
              <a:rPr lang="tr-TR" dirty="0">
                <a:solidFill>
                  <a:schemeClr val="bg1"/>
                </a:solidFill>
                <a:cs typeface="Helvetica" pitchFamily="34" charset="0"/>
              </a:rPr>
              <a:t>Kişinin </a:t>
            </a:r>
            <a:r>
              <a:rPr lang="tr-TR" b="1" u="sng" dirty="0">
                <a:solidFill>
                  <a:schemeClr val="bg1"/>
                </a:solidFill>
                <a:cs typeface="Helvetica" pitchFamily="34" charset="0"/>
              </a:rPr>
              <a:t>kendisinin</a:t>
            </a:r>
            <a:r>
              <a:rPr lang="tr-TR" u="sng" dirty="0">
                <a:solidFill>
                  <a:schemeClr val="bg1"/>
                </a:solidFill>
                <a:cs typeface="Helvetica" pitchFamily="34" charset="0"/>
              </a:rPr>
              <a:t> </a:t>
            </a:r>
            <a:r>
              <a:rPr lang="tr-TR" b="1" u="sng" dirty="0">
                <a:solidFill>
                  <a:schemeClr val="bg1"/>
                </a:solidFill>
                <a:cs typeface="Helvetica" pitchFamily="34" charset="0"/>
              </a:rPr>
              <a:t>alenileştirmesi</a:t>
            </a:r>
            <a:r>
              <a:rPr lang="tr-TR" b="1" dirty="0">
                <a:solidFill>
                  <a:schemeClr val="bg1"/>
                </a:solidFill>
                <a:cs typeface="Helvetica" pitchFamily="34" charset="0"/>
              </a:rPr>
              <a:t>,</a:t>
            </a:r>
          </a:p>
          <a:p>
            <a:pPr marL="457200" lvl="0" indent="-457200">
              <a:buFont typeface="Wingdings" panose="05000000000000000000" pitchFamily="2" charset="2"/>
              <a:buChar char="v"/>
            </a:pPr>
            <a:r>
              <a:rPr lang="tr-TR" dirty="0">
                <a:solidFill>
                  <a:schemeClr val="bg1"/>
                </a:solidFill>
                <a:cs typeface="Helvetica" pitchFamily="34" charset="0"/>
              </a:rPr>
              <a:t>Kişiye zarar vermediği sürece, veri işleyenin </a:t>
            </a:r>
            <a:r>
              <a:rPr lang="tr-TR" b="1" u="sng" dirty="0">
                <a:solidFill>
                  <a:schemeClr val="bg1"/>
                </a:solidFill>
                <a:cs typeface="Helvetica" pitchFamily="34" charset="0"/>
              </a:rPr>
              <a:t>meşru menfaatleri</a:t>
            </a:r>
            <a:r>
              <a:rPr lang="tr-TR" b="1" dirty="0">
                <a:solidFill>
                  <a:schemeClr val="bg1"/>
                </a:solidFill>
                <a:cs typeface="Helvetica" pitchFamily="34" charset="0"/>
              </a:rPr>
              <a:t> </a:t>
            </a:r>
            <a:r>
              <a:rPr lang="tr-TR" dirty="0">
                <a:solidFill>
                  <a:schemeClr val="bg1"/>
                </a:solidFill>
                <a:cs typeface="Helvetica" pitchFamily="34" charset="0"/>
              </a:rPr>
              <a:t>için </a:t>
            </a:r>
            <a:r>
              <a:rPr lang="tr-TR" b="1" dirty="0">
                <a:solidFill>
                  <a:schemeClr val="bg1"/>
                </a:solidFill>
                <a:cs typeface="Helvetica" pitchFamily="34" charset="0"/>
              </a:rPr>
              <a:t>zorunlu</a:t>
            </a:r>
            <a:r>
              <a:rPr lang="tr-TR" dirty="0">
                <a:solidFill>
                  <a:schemeClr val="bg1"/>
                </a:solidFill>
                <a:cs typeface="Helvetica" pitchFamily="34" charset="0"/>
              </a:rPr>
              <a:t> olması,</a:t>
            </a:r>
          </a:p>
          <a:p>
            <a:pPr marL="457200" lvl="0" indent="-457200">
              <a:buFont typeface="Wingdings" panose="05000000000000000000" pitchFamily="2" charset="2"/>
              <a:buChar char="v"/>
            </a:pPr>
            <a:r>
              <a:rPr lang="tr-TR" dirty="0">
                <a:solidFill>
                  <a:schemeClr val="bg1"/>
                </a:solidFill>
              </a:rPr>
              <a:t>Bir hakkın </a:t>
            </a:r>
            <a:r>
              <a:rPr lang="tr-TR" b="1" u="sng" dirty="0">
                <a:solidFill>
                  <a:schemeClr val="bg1"/>
                </a:solidFill>
              </a:rPr>
              <a:t>tesisi, kullanılması veya korunması</a:t>
            </a:r>
            <a:r>
              <a:rPr lang="tr-TR" u="sng" dirty="0">
                <a:solidFill>
                  <a:schemeClr val="bg1"/>
                </a:solidFill>
              </a:rPr>
              <a:t> </a:t>
            </a:r>
            <a:r>
              <a:rPr lang="tr-TR" dirty="0">
                <a:solidFill>
                  <a:schemeClr val="bg1"/>
                </a:solidFill>
              </a:rPr>
              <a:t>için veri işlemenin zorunlu olması,</a:t>
            </a:r>
          </a:p>
          <a:p>
            <a:pPr marL="457200" lvl="0" indent="-457200">
              <a:buFont typeface="Wingdings" panose="05000000000000000000" pitchFamily="2" charset="2"/>
              <a:buChar char="v"/>
            </a:pPr>
            <a:r>
              <a:rPr lang="tr-TR" dirty="0">
                <a:solidFill>
                  <a:schemeClr val="bg1"/>
                </a:solidFill>
              </a:rPr>
              <a:t>Fiili imkânsızlık nedeniyle rızasını açıklayamayacak durumda bulunan veya rızasına hukuki geçerlilik tanınmayan kişinin kendisinin ya da bir başkasının hayatı veya beden bütünlüğünün korunması için zorunlu olması</a:t>
            </a:r>
            <a:endParaRPr lang="tr-TR" dirty="0">
              <a:solidFill>
                <a:schemeClr val="bg1"/>
              </a:solidFill>
              <a:cs typeface="Helvetica" pitchFamily="34" charset="0"/>
            </a:endParaRPr>
          </a:p>
        </p:txBody>
      </p:sp>
      <p:sp>
        <p:nvSpPr>
          <p:cNvPr id="2" name="Metin kutusu 1">
            <a:extLst>
              <a:ext uri="{FF2B5EF4-FFF2-40B4-BE49-F238E27FC236}">
                <a16:creationId xmlns:a16="http://schemas.microsoft.com/office/drawing/2014/main" id="{E22B4C17-E651-4472-B4C6-058DAF86F196}"/>
              </a:ext>
            </a:extLst>
          </p:cNvPr>
          <p:cNvSpPr txBox="1"/>
          <p:nvPr/>
        </p:nvSpPr>
        <p:spPr>
          <a:xfrm>
            <a:off x="1752600" y="293916"/>
            <a:ext cx="7174255" cy="461665"/>
          </a:xfrm>
          <a:prstGeom prst="rect">
            <a:avLst/>
          </a:prstGeom>
          <a:noFill/>
        </p:spPr>
        <p:txBody>
          <a:bodyPr wrap="square" rtlCol="0">
            <a:spAutoFit/>
          </a:bodyPr>
          <a:lstStyle/>
          <a:p>
            <a:r>
              <a:rPr lang="tr-TR" sz="2400" b="1" dirty="0">
                <a:solidFill>
                  <a:srgbClr val="C00000"/>
                </a:solidFill>
              </a:rPr>
              <a:t>4) KİŞİSEL VERİLER NE ŞEKİLDE İŞLENMELİDİR ?</a:t>
            </a:r>
          </a:p>
        </p:txBody>
      </p:sp>
      <p:pic>
        <p:nvPicPr>
          <p:cNvPr id="4" name="Resim 3">
            <a:extLst>
              <a:ext uri="{FF2B5EF4-FFF2-40B4-BE49-F238E27FC236}">
                <a16:creationId xmlns:a16="http://schemas.microsoft.com/office/drawing/2014/main" id="{F078CC54-0396-44CC-BAF3-77016C2DF52B}"/>
              </a:ext>
            </a:extLst>
          </p:cNvPr>
          <p:cNvPicPr>
            <a:picLocks noChangeAspect="1"/>
          </p:cNvPicPr>
          <p:nvPr/>
        </p:nvPicPr>
        <p:blipFill rotWithShape="1">
          <a:blip r:embed="rId2"/>
          <a:srcRect l="18159" t="9626" r="15192" b="11361"/>
          <a:stretch/>
        </p:blipFill>
        <p:spPr>
          <a:xfrm>
            <a:off x="282129" y="3924300"/>
            <a:ext cx="2551992" cy="1828800"/>
          </a:xfrm>
          <a:prstGeom prst="rect">
            <a:avLst/>
          </a:prstGeom>
        </p:spPr>
      </p:pic>
    </p:spTree>
    <p:extLst>
      <p:ext uri="{BB962C8B-B14F-4D97-AF65-F5344CB8AC3E}">
        <p14:creationId xmlns:p14="http://schemas.microsoft.com/office/powerpoint/2010/main" val="3352576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Unvan 4">
            <a:extLst>
              <a:ext uri="{FF2B5EF4-FFF2-40B4-BE49-F238E27FC236}">
                <a16:creationId xmlns:a16="http://schemas.microsoft.com/office/drawing/2014/main" id="{392CBDF2-649D-4077-BD1B-38F61D8B49C0}"/>
              </a:ext>
            </a:extLst>
          </p:cNvPr>
          <p:cNvSpPr>
            <a:spLocks noGrp="1"/>
          </p:cNvSpPr>
          <p:nvPr>
            <p:ph type="title" idx="4294967295"/>
          </p:nvPr>
        </p:nvSpPr>
        <p:spPr>
          <a:xfrm>
            <a:off x="248761" y="1187450"/>
            <a:ext cx="2811450" cy="4375150"/>
          </a:xfrm>
        </p:spPr>
        <p:txBody>
          <a:bodyPr>
            <a:normAutofit/>
          </a:bodyPr>
          <a:lstStyle/>
          <a:p>
            <a:pPr algn="ctr"/>
            <a:r>
              <a:rPr lang="tr-TR" sz="1600" b="1" u="sng" dirty="0">
                <a:solidFill>
                  <a:srgbClr val="FF0000"/>
                </a:solidFill>
              </a:rPr>
              <a:t>KURAL</a:t>
            </a:r>
            <a:r>
              <a:rPr lang="tr-TR" sz="1600" dirty="0">
                <a:solidFill>
                  <a:srgbClr val="FF0000"/>
                </a:solidFill>
              </a:rPr>
              <a:t>: </a:t>
            </a:r>
            <a:r>
              <a:rPr lang="tr-TR" sz="1600" dirty="0">
                <a:solidFill>
                  <a:schemeClr val="bg1"/>
                </a:solidFill>
              </a:rPr>
              <a:t>Özel nitelikli kişisel verilerin, ilgilinin açık rızası</a:t>
            </a:r>
            <a:r>
              <a:rPr lang="tr-TR" sz="1600" b="1" baseline="30000" dirty="0">
                <a:solidFill>
                  <a:schemeClr val="bg1"/>
                </a:solidFill>
              </a:rPr>
              <a:t> </a:t>
            </a:r>
            <a:r>
              <a:rPr lang="tr-TR" sz="1600" dirty="0">
                <a:solidFill>
                  <a:schemeClr val="bg1"/>
                </a:solidFill>
              </a:rPr>
              <a:t>olmaksızın işlenmesi </a:t>
            </a:r>
            <a:r>
              <a:rPr lang="tr-TR" sz="1600" u="sng" dirty="0">
                <a:solidFill>
                  <a:schemeClr val="bg1"/>
                </a:solidFill>
              </a:rPr>
              <a:t>yasaktır</a:t>
            </a:r>
            <a:r>
              <a:rPr lang="tr-TR" sz="1600" dirty="0">
                <a:solidFill>
                  <a:schemeClr val="bg1"/>
                </a:solidFill>
              </a:rPr>
              <a:t>.</a:t>
            </a:r>
            <a:br>
              <a:rPr lang="tr-TR" sz="1600" dirty="0">
                <a:solidFill>
                  <a:schemeClr val="bg1"/>
                </a:solidFill>
              </a:rPr>
            </a:br>
            <a:br>
              <a:rPr lang="tr-TR" sz="1600" dirty="0">
                <a:solidFill>
                  <a:schemeClr val="bg1"/>
                </a:solidFill>
              </a:rPr>
            </a:br>
            <a:r>
              <a:rPr lang="tr-TR" sz="1600" dirty="0">
                <a:solidFill>
                  <a:schemeClr val="bg1"/>
                </a:solidFill>
              </a:rPr>
              <a:t>ÖZEL NİTELİKLİ KİŞİSEL VERİLER, </a:t>
            </a:r>
            <a:r>
              <a:rPr lang="tr-TR" sz="1600" b="1" u="sng" dirty="0">
                <a:solidFill>
                  <a:schemeClr val="bg1"/>
                </a:solidFill>
              </a:rPr>
              <a:t>HER HALÜKARDA KURUL TARAFINDAN BELİRLENEN YETERLİ ÖNLEMLER ALINARAK</a:t>
            </a:r>
            <a:r>
              <a:rPr lang="tr-TR" sz="1600" dirty="0">
                <a:solidFill>
                  <a:schemeClr val="bg1"/>
                </a:solidFill>
              </a:rPr>
              <a:t> İŞLENMELİDİR.</a:t>
            </a:r>
            <a:br>
              <a:rPr lang="tr-TR" sz="1600" dirty="0">
                <a:solidFill>
                  <a:schemeClr val="bg1"/>
                </a:solidFill>
              </a:rPr>
            </a:br>
            <a:br>
              <a:rPr lang="tr-TR" sz="1600" dirty="0">
                <a:solidFill>
                  <a:schemeClr val="bg1"/>
                </a:solidFill>
              </a:rPr>
            </a:br>
            <a:endParaRPr lang="tr-TR" sz="1600" dirty="0">
              <a:solidFill>
                <a:schemeClr val="bg1"/>
              </a:solidFill>
            </a:endParaRPr>
          </a:p>
        </p:txBody>
      </p:sp>
      <p:sp>
        <p:nvSpPr>
          <p:cNvPr id="6" name="İçerik Yer Tutucusu 5">
            <a:extLst>
              <a:ext uri="{FF2B5EF4-FFF2-40B4-BE49-F238E27FC236}">
                <a16:creationId xmlns:a16="http://schemas.microsoft.com/office/drawing/2014/main" id="{82F6BDD9-EFF6-4CCD-BE30-E8EC2065AF16}"/>
              </a:ext>
            </a:extLst>
          </p:cNvPr>
          <p:cNvSpPr>
            <a:spLocks noGrp="1"/>
          </p:cNvSpPr>
          <p:nvPr>
            <p:ph sz="half" idx="4294967295"/>
          </p:nvPr>
        </p:nvSpPr>
        <p:spPr>
          <a:xfrm>
            <a:off x="3093341" y="1187449"/>
            <a:ext cx="6050660" cy="5375539"/>
          </a:xfrm>
        </p:spPr>
        <p:txBody>
          <a:bodyPr>
            <a:normAutofit/>
          </a:bodyPr>
          <a:lstStyle/>
          <a:p>
            <a:pPr marL="457200" lvl="1" indent="0">
              <a:buNone/>
            </a:pPr>
            <a:endParaRPr lang="tr-TR" b="1" u="sng" dirty="0">
              <a:solidFill>
                <a:schemeClr val="bg1"/>
              </a:solidFill>
            </a:endParaRPr>
          </a:p>
          <a:p>
            <a:pPr lvl="1"/>
            <a:r>
              <a:rPr lang="tr-TR" b="1" u="sng" dirty="0">
                <a:solidFill>
                  <a:schemeClr val="bg1"/>
                </a:solidFill>
              </a:rPr>
              <a:t>Sağlık ve cinsel hayata ilişkin veriler HARİÇ OLARAK;</a:t>
            </a:r>
          </a:p>
          <a:p>
            <a:pPr marL="0" indent="0">
              <a:buNone/>
            </a:pPr>
            <a:r>
              <a:rPr lang="tr-TR" sz="2000" dirty="0">
                <a:solidFill>
                  <a:schemeClr val="bg1"/>
                </a:solidFill>
              </a:rPr>
              <a:t>Özel nitelikli kişisel veriler </a:t>
            </a:r>
            <a:r>
              <a:rPr lang="tr-TR" sz="2000" b="1" dirty="0">
                <a:solidFill>
                  <a:schemeClr val="bg1"/>
                </a:solidFill>
              </a:rPr>
              <a:t>KANUNLARDA AÇIKÇA ÖNGÖRÜLEBİLEN HALLERDE</a:t>
            </a:r>
            <a:r>
              <a:rPr lang="tr-TR" sz="2000" dirty="0">
                <a:solidFill>
                  <a:schemeClr val="bg1"/>
                </a:solidFill>
              </a:rPr>
              <a:t>, ilgili kişinin açık rıza olmaksızın işlenebilir.</a:t>
            </a:r>
          </a:p>
          <a:p>
            <a:pPr lvl="1"/>
            <a:r>
              <a:rPr lang="tr-TR" b="1" u="sng" dirty="0">
                <a:solidFill>
                  <a:schemeClr val="bg1"/>
                </a:solidFill>
              </a:rPr>
              <a:t>Sağlık ve Cinsel Hayata İlişkin Veriler;</a:t>
            </a:r>
          </a:p>
          <a:p>
            <a:pPr marL="0" indent="0">
              <a:buNone/>
            </a:pPr>
            <a:r>
              <a:rPr lang="tr-TR" sz="1800" dirty="0">
                <a:solidFill>
                  <a:schemeClr val="bg1"/>
                </a:solidFill>
              </a:rPr>
              <a:t>(i) Kamu sağlığının korunması, koruyucu hekimlik, tıbbî teşhis, tedavi ve bakım hizmetlerinin yürütülmesi, sağlık hizmetleri ile finansmanının planlanması ve yönetimi amacıyla</a:t>
            </a:r>
          </a:p>
          <a:p>
            <a:pPr marL="0" indent="0">
              <a:buNone/>
            </a:pPr>
            <a:r>
              <a:rPr lang="tr-TR" sz="1800" dirty="0">
                <a:solidFill>
                  <a:schemeClr val="bg1"/>
                </a:solidFill>
              </a:rPr>
              <a:t>(ii) Yalnızca sır saklama yükümlülüğü altında bulunan kişiler veya yetkili kurum ve kuruluşlarca</a:t>
            </a:r>
          </a:p>
          <a:p>
            <a:pPr marL="0" indent="0">
              <a:buNone/>
            </a:pPr>
            <a:r>
              <a:rPr lang="tr-TR" sz="1800" u="sng" dirty="0">
                <a:solidFill>
                  <a:schemeClr val="bg1"/>
                </a:solidFill>
              </a:rPr>
              <a:t>Açık rıza olmaksızın</a:t>
            </a:r>
            <a:r>
              <a:rPr lang="tr-TR" sz="1800" dirty="0">
                <a:solidFill>
                  <a:schemeClr val="bg1"/>
                </a:solidFill>
              </a:rPr>
              <a:t> işlenebilir. </a:t>
            </a:r>
          </a:p>
        </p:txBody>
      </p:sp>
      <p:sp>
        <p:nvSpPr>
          <p:cNvPr id="2" name="Metin kutusu 1">
            <a:extLst>
              <a:ext uri="{FF2B5EF4-FFF2-40B4-BE49-F238E27FC236}">
                <a16:creationId xmlns:a16="http://schemas.microsoft.com/office/drawing/2014/main" id="{E22B4C17-E651-4472-B4C6-058DAF86F196}"/>
              </a:ext>
            </a:extLst>
          </p:cNvPr>
          <p:cNvSpPr txBox="1"/>
          <p:nvPr/>
        </p:nvSpPr>
        <p:spPr>
          <a:xfrm>
            <a:off x="571500" y="1064567"/>
            <a:ext cx="8001000" cy="461665"/>
          </a:xfrm>
          <a:prstGeom prst="rect">
            <a:avLst/>
          </a:prstGeom>
          <a:noFill/>
        </p:spPr>
        <p:txBody>
          <a:bodyPr wrap="square" rtlCol="0">
            <a:spAutoFit/>
          </a:bodyPr>
          <a:lstStyle/>
          <a:p>
            <a:r>
              <a:rPr lang="tr-TR" sz="2400" b="1" dirty="0">
                <a:solidFill>
                  <a:srgbClr val="C00000"/>
                </a:solidFill>
              </a:rPr>
              <a:t>ÖZEL NİTELİKLİ KİŞİSEL VERİLER NE ŞEKİLDE İŞLENMELİDİR ?</a:t>
            </a:r>
          </a:p>
        </p:txBody>
      </p:sp>
    </p:spTree>
    <p:extLst>
      <p:ext uri="{BB962C8B-B14F-4D97-AF65-F5344CB8AC3E}">
        <p14:creationId xmlns:p14="http://schemas.microsoft.com/office/powerpoint/2010/main" val="3692016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92508158-57D0-473A-B9F3-7AD8FA751100}"/>
              </a:ext>
            </a:extLst>
          </p:cNvPr>
          <p:cNvSpPr>
            <a:spLocks noGrp="1"/>
          </p:cNvSpPr>
          <p:nvPr>
            <p:ph type="dt" sz="half" idx="10"/>
          </p:nvPr>
        </p:nvSpPr>
        <p:spPr/>
        <p:txBody>
          <a:bodyPr/>
          <a:lstStyle/>
          <a:p>
            <a:r>
              <a:rPr lang="tr-TR"/>
              <a:t>AV. AYÇA ARANCI &amp; AV. AHMET MÜNİR YAŞAR</a:t>
            </a:r>
            <a:endParaRPr lang="en-US" dirty="0"/>
          </a:p>
        </p:txBody>
      </p:sp>
      <p:pic>
        <p:nvPicPr>
          <p:cNvPr id="4" name="Resim 3">
            <a:extLst>
              <a:ext uri="{FF2B5EF4-FFF2-40B4-BE49-F238E27FC236}">
                <a16:creationId xmlns:a16="http://schemas.microsoft.com/office/drawing/2014/main" id="{F6FC3BC7-6473-4E09-A4E4-9734AC55AA0E}"/>
              </a:ext>
            </a:extLst>
          </p:cNvPr>
          <p:cNvPicPr>
            <a:picLocks noChangeAspect="1"/>
          </p:cNvPicPr>
          <p:nvPr/>
        </p:nvPicPr>
        <p:blipFill>
          <a:blip r:embed="rId2"/>
          <a:stretch>
            <a:fillRect/>
          </a:stretch>
        </p:blipFill>
        <p:spPr>
          <a:xfrm>
            <a:off x="762000" y="609598"/>
            <a:ext cx="7906941" cy="5410202"/>
          </a:xfrm>
          <a:prstGeom prst="rect">
            <a:avLst/>
          </a:prstGeom>
        </p:spPr>
      </p:pic>
    </p:spTree>
    <p:extLst>
      <p:ext uri="{BB962C8B-B14F-4D97-AF65-F5344CB8AC3E}">
        <p14:creationId xmlns:p14="http://schemas.microsoft.com/office/powerpoint/2010/main" val="25585833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1C9C394F-BB58-4D14-A570-427AD44146BE}"/>
              </a:ext>
            </a:extLst>
          </p:cNvPr>
          <p:cNvSpPr txBox="1"/>
          <p:nvPr/>
        </p:nvSpPr>
        <p:spPr>
          <a:xfrm>
            <a:off x="505229" y="1105247"/>
            <a:ext cx="8133542" cy="1077218"/>
          </a:xfrm>
          <a:prstGeom prst="rect">
            <a:avLst/>
          </a:prstGeom>
          <a:noFill/>
        </p:spPr>
        <p:txBody>
          <a:bodyPr wrap="square" rtlCol="0">
            <a:spAutoFit/>
          </a:bodyPr>
          <a:lstStyle/>
          <a:p>
            <a:pPr algn="ctr"/>
            <a:r>
              <a:rPr lang="tr-TR" sz="2400" b="1" u="sng" dirty="0">
                <a:solidFill>
                  <a:srgbClr val="C00000"/>
                </a:solidFill>
              </a:rPr>
              <a:t>5) KİŞİSEL VERİLER NE ŞEKİLDE AKTARILMALIDIR ?</a:t>
            </a:r>
          </a:p>
          <a:p>
            <a:pPr algn="ctr"/>
            <a:endParaRPr lang="tr-TR" sz="2000" dirty="0">
              <a:solidFill>
                <a:schemeClr val="bg2">
                  <a:lumMod val="50000"/>
                </a:schemeClr>
              </a:solidFill>
            </a:endParaRPr>
          </a:p>
          <a:p>
            <a:pPr algn="ctr"/>
            <a:r>
              <a:rPr lang="tr-TR" sz="2000" dirty="0">
                <a:solidFill>
                  <a:schemeClr val="bg2">
                    <a:lumMod val="50000"/>
                  </a:schemeClr>
                </a:solidFill>
              </a:rPr>
              <a:t>KİŞİSEL VERİLER İLGİLİ KİŞİNİN AÇIK RIZASI OLMADAN AKTARILAMAZ.</a:t>
            </a:r>
          </a:p>
        </p:txBody>
      </p:sp>
      <p:sp>
        <p:nvSpPr>
          <p:cNvPr id="16" name="Konuşma Balonu: Dikdörtgen 15">
            <a:extLst>
              <a:ext uri="{FF2B5EF4-FFF2-40B4-BE49-F238E27FC236}">
                <a16:creationId xmlns:a16="http://schemas.microsoft.com/office/drawing/2014/main" id="{CEC259DB-163A-41BB-817D-56ACEA9FB976}"/>
              </a:ext>
            </a:extLst>
          </p:cNvPr>
          <p:cNvSpPr/>
          <p:nvPr/>
        </p:nvSpPr>
        <p:spPr>
          <a:xfrm>
            <a:off x="1399464" y="2362201"/>
            <a:ext cx="6345072" cy="3933124"/>
          </a:xfrm>
          <a:prstGeom prst="wedgeRectCallout">
            <a:avLst>
              <a:gd name="adj1" fmla="val -20251"/>
              <a:gd name="adj2" fmla="val 47227"/>
            </a:avLst>
          </a:prstGeom>
          <a:solidFill>
            <a:schemeClr val="tx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dirty="0">
              <a:solidFill>
                <a:schemeClr val="bg2">
                  <a:lumMod val="50000"/>
                </a:schemeClr>
              </a:solidFill>
            </a:endParaRPr>
          </a:p>
          <a:p>
            <a:pPr algn="ctr"/>
            <a:r>
              <a:rPr lang="tr-TR" sz="2000" b="1" u="sng" dirty="0">
                <a:solidFill>
                  <a:schemeClr val="bg1"/>
                </a:solidFill>
              </a:rPr>
              <a:t>İSTİSNALAR</a:t>
            </a:r>
            <a:endParaRPr lang="tr-TR" sz="2000" dirty="0">
              <a:solidFill>
                <a:schemeClr val="bg2">
                  <a:lumMod val="50000"/>
                </a:schemeClr>
              </a:solidFill>
            </a:endParaRPr>
          </a:p>
          <a:p>
            <a:pPr marL="342900" indent="-342900">
              <a:buFont typeface="Arial" panose="020B0604020202020204" pitchFamily="34" charset="0"/>
              <a:buChar char="•"/>
            </a:pPr>
            <a:r>
              <a:rPr lang="tr-TR" sz="2000" dirty="0">
                <a:solidFill>
                  <a:schemeClr val="bg2">
                    <a:lumMod val="50000"/>
                  </a:schemeClr>
                </a:solidFill>
              </a:rPr>
              <a:t>Kişisel verilerin açık rıza alınmaksızın işlenmesine dair istisnalar </a:t>
            </a:r>
            <a:r>
              <a:rPr lang="tr-TR" sz="2000" b="1" u="sng" dirty="0">
                <a:solidFill>
                  <a:schemeClr val="bg2">
                    <a:lumMod val="50000"/>
                  </a:schemeClr>
                </a:solidFill>
              </a:rPr>
              <a:t>aktarım için de geçerli ise</a:t>
            </a:r>
            <a:r>
              <a:rPr lang="tr-TR" sz="2000" dirty="0">
                <a:solidFill>
                  <a:schemeClr val="bg2">
                    <a:lumMod val="50000"/>
                  </a:schemeClr>
                </a:solidFill>
              </a:rPr>
              <a:t>, açık rıza alınmaksızın kişisel veriler aktarılabilir.</a:t>
            </a:r>
          </a:p>
          <a:p>
            <a:pPr marL="342900" indent="-342900">
              <a:buFont typeface="Arial" panose="020B0604020202020204" pitchFamily="34" charset="0"/>
              <a:buChar char="•"/>
            </a:pPr>
            <a:r>
              <a:rPr lang="tr-TR" sz="2000" dirty="0">
                <a:solidFill>
                  <a:schemeClr val="bg2">
                    <a:lumMod val="50000"/>
                  </a:schemeClr>
                </a:solidFill>
              </a:rPr>
              <a:t>Kişisel verilerin açık rıza alınmaksızın </a:t>
            </a:r>
            <a:r>
              <a:rPr lang="tr-TR" sz="2000" b="1" u="sng" dirty="0">
                <a:solidFill>
                  <a:schemeClr val="bg2">
                    <a:lumMod val="50000"/>
                  </a:schemeClr>
                </a:solidFill>
              </a:rPr>
              <a:t>yurtdışına </a:t>
            </a:r>
            <a:r>
              <a:rPr lang="tr-TR" sz="2000" dirty="0">
                <a:solidFill>
                  <a:schemeClr val="bg2">
                    <a:lumMod val="50000"/>
                  </a:schemeClr>
                </a:solidFill>
              </a:rPr>
              <a:t>aktarılmasında;</a:t>
            </a:r>
          </a:p>
          <a:p>
            <a:pPr marL="514350" indent="-514350">
              <a:buAutoNum type="romanLcParenBoth"/>
            </a:pPr>
            <a:r>
              <a:rPr lang="tr-TR" sz="2000" dirty="0">
                <a:solidFill>
                  <a:schemeClr val="bg2">
                    <a:lumMod val="50000"/>
                  </a:schemeClr>
                </a:solidFill>
              </a:rPr>
              <a:t>Yeterli korumanın bulunduğu ülke olması</a:t>
            </a:r>
          </a:p>
          <a:p>
            <a:pPr marL="514350" indent="-514350">
              <a:buAutoNum type="romanLcParenBoth"/>
            </a:pPr>
            <a:r>
              <a:rPr lang="tr-TR" sz="2000" dirty="0">
                <a:solidFill>
                  <a:schemeClr val="bg2">
                    <a:lumMod val="50000"/>
                  </a:schemeClr>
                </a:solidFill>
              </a:rPr>
              <a:t>Yeterli koruma bulunmamakta ise aktarım yapılacak kişiden yazılı taahhüt alınması ve KVKK tarafından aktarıma izin verilmesi gereklidir.</a:t>
            </a:r>
          </a:p>
          <a:p>
            <a:pPr marL="342900" indent="-342900">
              <a:buFont typeface="Arial" panose="020B0604020202020204" pitchFamily="34" charset="0"/>
              <a:buChar char="•"/>
            </a:pPr>
            <a:endParaRPr lang="tr-TR" dirty="0">
              <a:solidFill>
                <a:schemeClr val="bg2">
                  <a:lumMod val="50000"/>
                </a:schemeClr>
              </a:solidFill>
            </a:endParaRPr>
          </a:p>
          <a:p>
            <a:pPr algn="ctr"/>
            <a:endParaRPr lang="tr-TR" dirty="0"/>
          </a:p>
        </p:txBody>
      </p:sp>
    </p:spTree>
    <p:extLst>
      <p:ext uri="{BB962C8B-B14F-4D97-AF65-F5344CB8AC3E}">
        <p14:creationId xmlns:p14="http://schemas.microsoft.com/office/powerpoint/2010/main" val="32884509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5" name="Unvan 4">
            <a:extLst>
              <a:ext uri="{FF2B5EF4-FFF2-40B4-BE49-F238E27FC236}">
                <a16:creationId xmlns:a16="http://schemas.microsoft.com/office/drawing/2014/main" id="{F1062D85-42D9-48FB-AF5F-69E4D1437D52}"/>
              </a:ext>
            </a:extLst>
          </p:cNvPr>
          <p:cNvSpPr>
            <a:spLocks noGrp="1"/>
          </p:cNvSpPr>
          <p:nvPr>
            <p:ph type="title" idx="4294967295"/>
          </p:nvPr>
        </p:nvSpPr>
        <p:spPr>
          <a:xfrm>
            <a:off x="800100" y="685800"/>
            <a:ext cx="7543800" cy="1084262"/>
          </a:xfrm>
        </p:spPr>
        <p:txBody>
          <a:bodyPr>
            <a:normAutofit/>
          </a:bodyPr>
          <a:lstStyle/>
          <a:p>
            <a:pPr algn="ctr"/>
            <a:br>
              <a:rPr lang="tr-TR" sz="2800" b="1" u="sng" dirty="0">
                <a:solidFill>
                  <a:srgbClr val="C00000"/>
                </a:solidFill>
                <a:cs typeface="Helvetica" pitchFamily="34" charset="0"/>
              </a:rPr>
            </a:br>
            <a:r>
              <a:rPr lang="tr-TR" sz="2800" b="1" u="sng" dirty="0">
                <a:solidFill>
                  <a:srgbClr val="C00000"/>
                </a:solidFill>
                <a:cs typeface="Helvetica" pitchFamily="34" charset="0"/>
              </a:rPr>
              <a:t>AÇIK RIZA NASIL OLMALI?</a:t>
            </a:r>
            <a:endParaRPr lang="tr-TR" sz="2800" dirty="0"/>
          </a:p>
        </p:txBody>
      </p:sp>
      <p:graphicFrame>
        <p:nvGraphicFramePr>
          <p:cNvPr id="4" name="Diyagram 3">
            <a:extLst>
              <a:ext uri="{FF2B5EF4-FFF2-40B4-BE49-F238E27FC236}">
                <a16:creationId xmlns:a16="http://schemas.microsoft.com/office/drawing/2014/main" id="{33F664B0-74CF-4594-B644-05D436C12AAD}"/>
              </a:ext>
            </a:extLst>
          </p:cNvPr>
          <p:cNvGraphicFramePr/>
          <p:nvPr>
            <p:extLst>
              <p:ext uri="{D42A27DB-BD31-4B8C-83A1-F6EECF244321}">
                <p14:modId xmlns:p14="http://schemas.microsoft.com/office/powerpoint/2010/main" val="1394719764"/>
              </p:ext>
            </p:extLst>
          </p:nvPr>
        </p:nvGraphicFramePr>
        <p:xfrm>
          <a:off x="1524000" y="1801265"/>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39763934"/>
      </p:ext>
    </p:extLst>
  </p:cSld>
  <p:clrMapOvr>
    <a:overrideClrMapping bg1="lt1" tx1="dk1" bg2="lt2" tx2="dk2" accent1="accent1" accent2="accent2" accent3="accent3" accent4="accent4" accent5="accent5" accent6="accent6" hlink="hlink" folHlink="folHlink"/>
  </p:clrMapOvr>
  <p:transition spd="slow">
    <p:pull/>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B8B69815-A4EC-4946-991A-325E3177F438}"/>
              </a:ext>
            </a:extLst>
          </p:cNvPr>
          <p:cNvSpPr txBox="1"/>
          <p:nvPr/>
        </p:nvSpPr>
        <p:spPr>
          <a:xfrm>
            <a:off x="685800" y="1071801"/>
            <a:ext cx="8287941" cy="5786199"/>
          </a:xfrm>
          <a:prstGeom prst="rect">
            <a:avLst/>
          </a:prstGeom>
          <a:noFill/>
        </p:spPr>
        <p:txBody>
          <a:bodyPr wrap="square" rtlCol="0">
            <a:spAutoFit/>
          </a:bodyPr>
          <a:lstStyle/>
          <a:p>
            <a:pPr algn="ctr"/>
            <a:r>
              <a:rPr lang="tr-TR" sz="3200" b="1" u="sng" dirty="0">
                <a:solidFill>
                  <a:srgbClr val="C00000"/>
                </a:solidFill>
              </a:rPr>
              <a:t>ZAMAN AKIŞI</a:t>
            </a:r>
          </a:p>
          <a:p>
            <a:endParaRPr lang="tr-TR" dirty="0">
              <a:solidFill>
                <a:schemeClr val="bg1"/>
              </a:solidFill>
            </a:endParaRPr>
          </a:p>
          <a:p>
            <a:pPr marL="342900" indent="-342900">
              <a:buFont typeface="Arial" panose="020B0604020202020204" pitchFamily="34" charset="0"/>
              <a:buChar char="•"/>
            </a:pPr>
            <a:r>
              <a:rPr lang="tr-TR" sz="2000" b="1" dirty="0">
                <a:solidFill>
                  <a:schemeClr val="bg1"/>
                </a:solidFill>
              </a:rPr>
              <a:t>ANAYASA</a:t>
            </a:r>
          </a:p>
          <a:p>
            <a:r>
              <a:rPr lang="tr-TR" sz="2000" dirty="0">
                <a:solidFill>
                  <a:schemeClr val="bg1"/>
                </a:solidFill>
              </a:rPr>
              <a:t>Ülkemizde, kişisel verilerin korunması hakkı, 2010 tarihli Anayasa değişikliğinden sonra «Özel Hayatın Gizliliği» başlığı ile Anayasa Madde 20’de açıkça düzenlenmiştir.</a:t>
            </a:r>
          </a:p>
          <a:p>
            <a:endParaRPr lang="tr-TR" sz="2000" dirty="0">
              <a:solidFill>
                <a:schemeClr val="bg1"/>
              </a:solidFill>
            </a:endParaRPr>
          </a:p>
          <a:p>
            <a:r>
              <a:rPr lang="tr-TR" sz="2000" dirty="0">
                <a:solidFill>
                  <a:schemeClr val="bg1"/>
                </a:solidFill>
              </a:rPr>
              <a:t>Anayasa Mahkemesi 9 Nisan 2014 tarih ve E:2013/122, K:2014/74 sayılı kararı: </a:t>
            </a:r>
            <a:r>
              <a:rPr lang="tr-TR" sz="2000" i="1" dirty="0">
                <a:solidFill>
                  <a:schemeClr val="bg1"/>
                </a:solidFill>
              </a:rPr>
              <a:t>«Kişisel verilerin korunması hakkı, insan onurunun korunması, kişiliğin serbestçe geliştirilebilmesi hakkının özel bir biçimi olup, kişinin temel hak ve özgürlüklerindendir.»</a:t>
            </a:r>
            <a:r>
              <a:rPr lang="tr-TR" sz="2000" dirty="0">
                <a:solidFill>
                  <a:schemeClr val="bg1"/>
                </a:solidFill>
              </a:rPr>
              <a:t> </a:t>
            </a:r>
          </a:p>
          <a:p>
            <a:endParaRPr lang="tr-TR" sz="2000" dirty="0">
              <a:solidFill>
                <a:schemeClr val="bg1"/>
              </a:solidFill>
            </a:endParaRPr>
          </a:p>
          <a:p>
            <a:pPr marL="342900" indent="-342900">
              <a:buFont typeface="Arial" panose="020B0604020202020204" pitchFamily="34" charset="0"/>
              <a:buChar char="•"/>
            </a:pPr>
            <a:r>
              <a:rPr lang="tr-TR" sz="2000" b="1" dirty="0">
                <a:solidFill>
                  <a:schemeClr val="bg1"/>
                </a:solidFill>
              </a:rPr>
              <a:t>TÜRK CEZA KANUNU</a:t>
            </a:r>
          </a:p>
          <a:p>
            <a:r>
              <a:rPr lang="tr-TR" sz="2000" dirty="0" err="1">
                <a:solidFill>
                  <a:schemeClr val="bg1"/>
                </a:solidFill>
              </a:rPr>
              <a:t>KVKK’nın</a:t>
            </a:r>
            <a:r>
              <a:rPr lang="tr-TR" sz="2000" dirty="0">
                <a:solidFill>
                  <a:schemeClr val="bg1"/>
                </a:solidFill>
              </a:rPr>
              <a:t> yayınlanmasından önce de kişisel verilerin korunması hakkında 5827 Sayılı Türk Ceza Kanunu’nda cezai hükümler düzenlenmekte idi ancak cezai hükümler dışında kişisel verilerin ne şekilde işleneceğine dair belirleme bulunmamakta idi.</a:t>
            </a:r>
          </a:p>
          <a:p>
            <a:endParaRPr lang="tr-TR" sz="2000" dirty="0">
              <a:solidFill>
                <a:schemeClr val="bg1"/>
              </a:solidFill>
            </a:endParaRPr>
          </a:p>
        </p:txBody>
      </p:sp>
    </p:spTree>
    <p:extLst>
      <p:ext uri="{BB962C8B-B14F-4D97-AF65-F5344CB8AC3E}">
        <p14:creationId xmlns:p14="http://schemas.microsoft.com/office/powerpoint/2010/main" val="25226494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637A7B49-C5C6-46AC-81E6-9680E1D99911}"/>
              </a:ext>
            </a:extLst>
          </p:cNvPr>
          <p:cNvSpPr txBox="1"/>
          <p:nvPr/>
        </p:nvSpPr>
        <p:spPr>
          <a:xfrm>
            <a:off x="-38100" y="2283326"/>
            <a:ext cx="2667000" cy="1938992"/>
          </a:xfrm>
          <a:prstGeom prst="rect">
            <a:avLst/>
          </a:prstGeom>
          <a:noFill/>
        </p:spPr>
        <p:txBody>
          <a:bodyPr wrap="square" rtlCol="0">
            <a:spAutoFit/>
          </a:bodyPr>
          <a:lstStyle/>
          <a:p>
            <a:pPr algn="ctr"/>
            <a:r>
              <a:rPr lang="tr-TR" sz="2000" dirty="0">
                <a:solidFill>
                  <a:schemeClr val="bg1"/>
                </a:solidFill>
              </a:rPr>
              <a:t>İlgili kişiye yönelik verilerin işlenmesi ve varsa aktarımı hakkında AYDINLATMA YÜKÜMLÜLÜĞÜ YERİNE GETİRİLMELİDİR.</a:t>
            </a:r>
          </a:p>
        </p:txBody>
      </p:sp>
      <p:sp>
        <p:nvSpPr>
          <p:cNvPr id="6" name="Metin kutusu 5">
            <a:extLst>
              <a:ext uri="{FF2B5EF4-FFF2-40B4-BE49-F238E27FC236}">
                <a16:creationId xmlns:a16="http://schemas.microsoft.com/office/drawing/2014/main" id="{AE38328A-BAD5-475C-B35E-A959BB32D49F}"/>
              </a:ext>
            </a:extLst>
          </p:cNvPr>
          <p:cNvSpPr txBox="1"/>
          <p:nvPr/>
        </p:nvSpPr>
        <p:spPr>
          <a:xfrm>
            <a:off x="2667000" y="1295994"/>
            <a:ext cx="2667000" cy="707886"/>
          </a:xfrm>
          <a:prstGeom prst="rect">
            <a:avLst/>
          </a:prstGeom>
          <a:noFill/>
        </p:spPr>
        <p:txBody>
          <a:bodyPr wrap="square" rtlCol="0">
            <a:spAutoFit/>
          </a:bodyPr>
          <a:lstStyle/>
          <a:p>
            <a:pPr algn="ctr"/>
            <a:r>
              <a:rPr lang="tr-TR" sz="2000" dirty="0">
                <a:solidFill>
                  <a:schemeClr val="bg1"/>
                </a:solidFill>
              </a:rPr>
              <a:t>Kişinin AÇIK RIZASI alınmalıdır.</a:t>
            </a:r>
          </a:p>
        </p:txBody>
      </p:sp>
      <p:sp>
        <p:nvSpPr>
          <p:cNvPr id="7" name="Metin kutusu 6">
            <a:extLst>
              <a:ext uri="{FF2B5EF4-FFF2-40B4-BE49-F238E27FC236}">
                <a16:creationId xmlns:a16="http://schemas.microsoft.com/office/drawing/2014/main" id="{4BC7B9B4-000F-40DF-B5BC-9A4AD2B72403}"/>
              </a:ext>
            </a:extLst>
          </p:cNvPr>
          <p:cNvSpPr txBox="1"/>
          <p:nvPr/>
        </p:nvSpPr>
        <p:spPr>
          <a:xfrm>
            <a:off x="2818847" y="4496581"/>
            <a:ext cx="2667000" cy="1323439"/>
          </a:xfrm>
          <a:prstGeom prst="rect">
            <a:avLst/>
          </a:prstGeom>
          <a:noFill/>
        </p:spPr>
        <p:txBody>
          <a:bodyPr wrap="square" rtlCol="0">
            <a:spAutoFit/>
          </a:bodyPr>
          <a:lstStyle/>
          <a:p>
            <a:pPr algn="ctr"/>
            <a:r>
              <a:rPr lang="tr-TR" sz="2000" dirty="0">
                <a:solidFill>
                  <a:schemeClr val="bg1"/>
                </a:solidFill>
              </a:rPr>
              <a:t>Kanun’da öngörülen istisnalar bulunmakta ise açık rıza alınmaksızın kişisel veriler işlenebilir.</a:t>
            </a:r>
          </a:p>
        </p:txBody>
      </p:sp>
      <p:sp>
        <p:nvSpPr>
          <p:cNvPr id="9" name="Açıklama Balonu: Kenarlık ve Vurgu Çubuğuyla Bükülü Çizgi 8">
            <a:extLst>
              <a:ext uri="{FF2B5EF4-FFF2-40B4-BE49-F238E27FC236}">
                <a16:creationId xmlns:a16="http://schemas.microsoft.com/office/drawing/2014/main" id="{6BC3628F-4E30-474B-AEB7-949086C3A073}"/>
              </a:ext>
            </a:extLst>
          </p:cNvPr>
          <p:cNvSpPr/>
          <p:nvPr/>
        </p:nvSpPr>
        <p:spPr>
          <a:xfrm>
            <a:off x="834312" y="4876800"/>
            <a:ext cx="1794588" cy="1323439"/>
          </a:xfrm>
          <a:prstGeom prst="accentBorderCallout2">
            <a:avLst>
              <a:gd name="adj1" fmla="val 18750"/>
              <a:gd name="adj2" fmla="val -8333"/>
              <a:gd name="adj3" fmla="val -16090"/>
              <a:gd name="adj4" fmla="val -34182"/>
              <a:gd name="adj5" fmla="val -73234"/>
              <a:gd name="adj6" fmla="val -37599"/>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tr-TR" sz="1600" dirty="0"/>
              <a:t>Aydınlatma hakkındaki asgari şartlar Kurul tarafından belirlenmiştir.</a:t>
            </a:r>
          </a:p>
        </p:txBody>
      </p:sp>
      <p:sp>
        <p:nvSpPr>
          <p:cNvPr id="10" name="Metin kutusu 9">
            <a:extLst>
              <a:ext uri="{FF2B5EF4-FFF2-40B4-BE49-F238E27FC236}">
                <a16:creationId xmlns:a16="http://schemas.microsoft.com/office/drawing/2014/main" id="{A5056406-7E48-4733-8D16-6F85D448D320}"/>
              </a:ext>
            </a:extLst>
          </p:cNvPr>
          <p:cNvSpPr txBox="1"/>
          <p:nvPr/>
        </p:nvSpPr>
        <p:spPr>
          <a:xfrm>
            <a:off x="5791200" y="1719993"/>
            <a:ext cx="2667000" cy="400110"/>
          </a:xfrm>
          <a:prstGeom prst="rect">
            <a:avLst/>
          </a:prstGeom>
          <a:noFill/>
        </p:spPr>
        <p:txBody>
          <a:bodyPr wrap="square" rtlCol="0">
            <a:spAutoFit/>
          </a:bodyPr>
          <a:lstStyle/>
          <a:p>
            <a:pPr algn="ctr"/>
            <a:endParaRPr lang="tr-TR" sz="2000" dirty="0">
              <a:solidFill>
                <a:schemeClr val="bg1"/>
              </a:solidFill>
            </a:endParaRPr>
          </a:p>
        </p:txBody>
      </p:sp>
      <p:sp>
        <p:nvSpPr>
          <p:cNvPr id="11" name="Metin kutusu 10">
            <a:extLst>
              <a:ext uri="{FF2B5EF4-FFF2-40B4-BE49-F238E27FC236}">
                <a16:creationId xmlns:a16="http://schemas.microsoft.com/office/drawing/2014/main" id="{A7E98E81-B8AB-4DCA-84B5-31E4711CCE10}"/>
              </a:ext>
            </a:extLst>
          </p:cNvPr>
          <p:cNvSpPr txBox="1"/>
          <p:nvPr/>
        </p:nvSpPr>
        <p:spPr>
          <a:xfrm>
            <a:off x="5791200" y="1169483"/>
            <a:ext cx="2667000" cy="1015663"/>
          </a:xfrm>
          <a:prstGeom prst="rect">
            <a:avLst/>
          </a:prstGeom>
          <a:noFill/>
        </p:spPr>
        <p:txBody>
          <a:bodyPr wrap="square" rtlCol="0">
            <a:spAutoFit/>
          </a:bodyPr>
          <a:lstStyle/>
          <a:p>
            <a:pPr algn="ctr"/>
            <a:r>
              <a:rPr lang="tr-TR" sz="2000" dirty="0">
                <a:solidFill>
                  <a:schemeClr val="bg1"/>
                </a:solidFill>
              </a:rPr>
              <a:t>Verilerin aktarılması için kişinin AÇIK RIZASI alınmalıdır.</a:t>
            </a:r>
          </a:p>
        </p:txBody>
      </p:sp>
      <p:sp>
        <p:nvSpPr>
          <p:cNvPr id="12" name="Metin kutusu 11">
            <a:extLst>
              <a:ext uri="{FF2B5EF4-FFF2-40B4-BE49-F238E27FC236}">
                <a16:creationId xmlns:a16="http://schemas.microsoft.com/office/drawing/2014/main" id="{06C06F22-2BB7-4677-9131-D3E174FA073C}"/>
              </a:ext>
            </a:extLst>
          </p:cNvPr>
          <p:cNvSpPr txBox="1"/>
          <p:nvPr/>
        </p:nvSpPr>
        <p:spPr>
          <a:xfrm>
            <a:off x="5974882" y="4496581"/>
            <a:ext cx="2667000" cy="1631216"/>
          </a:xfrm>
          <a:prstGeom prst="rect">
            <a:avLst/>
          </a:prstGeom>
          <a:noFill/>
        </p:spPr>
        <p:txBody>
          <a:bodyPr wrap="square" rtlCol="0">
            <a:spAutoFit/>
          </a:bodyPr>
          <a:lstStyle/>
          <a:p>
            <a:pPr algn="ctr"/>
            <a:r>
              <a:rPr lang="tr-TR" sz="2000" dirty="0">
                <a:solidFill>
                  <a:schemeClr val="bg1"/>
                </a:solidFill>
              </a:rPr>
              <a:t>Kanun’da öngörülen istisnalar bulunmakta ise açık rıza alınmaksızın kişisel veriler aktarılabilir.</a:t>
            </a:r>
          </a:p>
        </p:txBody>
      </p:sp>
      <p:sp>
        <p:nvSpPr>
          <p:cNvPr id="13" name="Metin kutusu 12">
            <a:extLst>
              <a:ext uri="{FF2B5EF4-FFF2-40B4-BE49-F238E27FC236}">
                <a16:creationId xmlns:a16="http://schemas.microsoft.com/office/drawing/2014/main" id="{2A984E6A-AC9F-47C1-A86C-E7F3DBB7F568}"/>
              </a:ext>
            </a:extLst>
          </p:cNvPr>
          <p:cNvSpPr txBox="1"/>
          <p:nvPr/>
        </p:nvSpPr>
        <p:spPr>
          <a:xfrm>
            <a:off x="5974882" y="2852712"/>
            <a:ext cx="2667000" cy="400110"/>
          </a:xfrm>
          <a:prstGeom prst="rect">
            <a:avLst/>
          </a:prstGeom>
          <a:noFill/>
        </p:spPr>
        <p:txBody>
          <a:bodyPr wrap="square" rtlCol="0">
            <a:spAutoFit/>
          </a:bodyPr>
          <a:lstStyle/>
          <a:p>
            <a:pPr algn="ctr"/>
            <a:r>
              <a:rPr lang="tr-TR" sz="2000" dirty="0">
                <a:solidFill>
                  <a:schemeClr val="bg1"/>
                </a:solidFill>
              </a:rPr>
              <a:t>AKTARIM</a:t>
            </a:r>
          </a:p>
        </p:txBody>
      </p:sp>
      <p:sp>
        <p:nvSpPr>
          <p:cNvPr id="16" name="Metin kutusu 15">
            <a:extLst>
              <a:ext uri="{FF2B5EF4-FFF2-40B4-BE49-F238E27FC236}">
                <a16:creationId xmlns:a16="http://schemas.microsoft.com/office/drawing/2014/main" id="{8BB86A5F-0F2C-46B2-BC8A-3A7F93976F51}"/>
              </a:ext>
            </a:extLst>
          </p:cNvPr>
          <p:cNvSpPr txBox="1"/>
          <p:nvPr/>
        </p:nvSpPr>
        <p:spPr>
          <a:xfrm>
            <a:off x="2818847" y="2900822"/>
            <a:ext cx="2667000" cy="400110"/>
          </a:xfrm>
          <a:prstGeom prst="rect">
            <a:avLst/>
          </a:prstGeom>
          <a:noFill/>
        </p:spPr>
        <p:txBody>
          <a:bodyPr wrap="square" rtlCol="0">
            <a:spAutoFit/>
          </a:bodyPr>
          <a:lstStyle/>
          <a:p>
            <a:pPr algn="ctr"/>
            <a:r>
              <a:rPr lang="tr-TR" sz="2000" dirty="0">
                <a:solidFill>
                  <a:schemeClr val="bg1"/>
                </a:solidFill>
              </a:rPr>
              <a:t>İŞLEME</a:t>
            </a:r>
          </a:p>
        </p:txBody>
      </p:sp>
      <p:sp>
        <p:nvSpPr>
          <p:cNvPr id="8" name="Ok: Sağ 7">
            <a:extLst>
              <a:ext uri="{FF2B5EF4-FFF2-40B4-BE49-F238E27FC236}">
                <a16:creationId xmlns:a16="http://schemas.microsoft.com/office/drawing/2014/main" id="{705763F4-0A6F-493A-B928-8F6E74431995}"/>
              </a:ext>
            </a:extLst>
          </p:cNvPr>
          <p:cNvSpPr/>
          <p:nvPr/>
        </p:nvSpPr>
        <p:spPr>
          <a:xfrm rot="16200000">
            <a:off x="3822699" y="2222305"/>
            <a:ext cx="609600" cy="541989"/>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tr-TR"/>
          </a:p>
        </p:txBody>
      </p:sp>
      <p:sp>
        <p:nvSpPr>
          <p:cNvPr id="17" name="Ok: Sağ 16">
            <a:extLst>
              <a:ext uri="{FF2B5EF4-FFF2-40B4-BE49-F238E27FC236}">
                <a16:creationId xmlns:a16="http://schemas.microsoft.com/office/drawing/2014/main" id="{3C301D0E-BBEE-4887-97F9-5FB21EA4BAEE}"/>
              </a:ext>
            </a:extLst>
          </p:cNvPr>
          <p:cNvSpPr/>
          <p:nvPr/>
        </p:nvSpPr>
        <p:spPr>
          <a:xfrm>
            <a:off x="2667000" y="2826653"/>
            <a:ext cx="609600" cy="541989"/>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tr-TR"/>
          </a:p>
        </p:txBody>
      </p:sp>
      <p:sp>
        <p:nvSpPr>
          <p:cNvPr id="18" name="Ok: Sağ 17">
            <a:extLst>
              <a:ext uri="{FF2B5EF4-FFF2-40B4-BE49-F238E27FC236}">
                <a16:creationId xmlns:a16="http://schemas.microsoft.com/office/drawing/2014/main" id="{2F1E5765-261B-45EE-8709-575A8DAABDC0}"/>
              </a:ext>
            </a:extLst>
          </p:cNvPr>
          <p:cNvSpPr/>
          <p:nvPr/>
        </p:nvSpPr>
        <p:spPr>
          <a:xfrm>
            <a:off x="5740398" y="2826654"/>
            <a:ext cx="609600" cy="541989"/>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tr-TR"/>
          </a:p>
        </p:txBody>
      </p:sp>
      <p:sp>
        <p:nvSpPr>
          <p:cNvPr id="19" name="Ok: Sağ 18">
            <a:extLst>
              <a:ext uri="{FF2B5EF4-FFF2-40B4-BE49-F238E27FC236}">
                <a16:creationId xmlns:a16="http://schemas.microsoft.com/office/drawing/2014/main" id="{A3DC6CAC-8FF8-49F8-ACE5-BE8EC7E2A2A7}"/>
              </a:ext>
            </a:extLst>
          </p:cNvPr>
          <p:cNvSpPr/>
          <p:nvPr/>
        </p:nvSpPr>
        <p:spPr>
          <a:xfrm rot="5400000">
            <a:off x="3822699" y="3747045"/>
            <a:ext cx="609600" cy="541989"/>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tr-TR"/>
          </a:p>
        </p:txBody>
      </p:sp>
      <p:sp>
        <p:nvSpPr>
          <p:cNvPr id="20" name="Ok: Sağ 19">
            <a:extLst>
              <a:ext uri="{FF2B5EF4-FFF2-40B4-BE49-F238E27FC236}">
                <a16:creationId xmlns:a16="http://schemas.microsoft.com/office/drawing/2014/main" id="{7718A4E1-531C-43B5-A2E5-2FA4225AD9C8}"/>
              </a:ext>
            </a:extLst>
          </p:cNvPr>
          <p:cNvSpPr/>
          <p:nvPr/>
        </p:nvSpPr>
        <p:spPr>
          <a:xfrm rot="16047902">
            <a:off x="7003582" y="2200629"/>
            <a:ext cx="609600" cy="541989"/>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tr-TR"/>
          </a:p>
        </p:txBody>
      </p:sp>
      <p:sp>
        <p:nvSpPr>
          <p:cNvPr id="21" name="Ok: Sağ 20">
            <a:extLst>
              <a:ext uri="{FF2B5EF4-FFF2-40B4-BE49-F238E27FC236}">
                <a16:creationId xmlns:a16="http://schemas.microsoft.com/office/drawing/2014/main" id="{3FBA3B85-55B0-4D7A-9121-359E8784FA58}"/>
              </a:ext>
            </a:extLst>
          </p:cNvPr>
          <p:cNvSpPr/>
          <p:nvPr/>
        </p:nvSpPr>
        <p:spPr>
          <a:xfrm rot="5400000">
            <a:off x="7016799" y="3721920"/>
            <a:ext cx="609600" cy="541989"/>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tr-TR"/>
          </a:p>
        </p:txBody>
      </p:sp>
    </p:spTree>
    <p:extLst>
      <p:ext uri="{BB962C8B-B14F-4D97-AF65-F5344CB8AC3E}">
        <p14:creationId xmlns:p14="http://schemas.microsoft.com/office/powerpoint/2010/main" val="24595208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C69E15F9-6DCF-47EA-B2BB-0E0AE495F218}"/>
              </a:ext>
            </a:extLst>
          </p:cNvPr>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tr-TR" sz="1050" b="0" i="0" u="none" strike="noStrike" kern="1200" cap="none" spc="0" normalizeH="0" baseline="0" noProof="0">
                <a:ln>
                  <a:noFill/>
                </a:ln>
                <a:solidFill>
                  <a:prstClr val="white">
                    <a:tint val="75000"/>
                  </a:prstClr>
                </a:solidFill>
                <a:effectLst/>
                <a:uLnTx/>
                <a:uFillTx/>
                <a:latin typeface="Tw Cen MT" panose="020B0602020104020603"/>
                <a:ea typeface="+mn-ea"/>
                <a:cs typeface="+mn-cs"/>
              </a:rPr>
              <a:t>AV. AYÇA ARANCI &amp; AV. AHMET MÜNİR YAŞAR</a:t>
            </a:r>
            <a:endParaRPr kumimoji="0" lang="en-US" sz="1050" b="0" i="0" u="none" strike="noStrike" kern="1200" cap="none" spc="0" normalizeH="0" baseline="0" noProof="0" dirty="0">
              <a:ln>
                <a:noFill/>
              </a:ln>
              <a:solidFill>
                <a:prstClr val="white">
                  <a:tint val="75000"/>
                </a:prstClr>
              </a:solidFill>
              <a:effectLst/>
              <a:uLnTx/>
              <a:uFillTx/>
              <a:latin typeface="Tw Cen MT" panose="020B0602020104020603"/>
              <a:ea typeface="+mn-ea"/>
              <a:cs typeface="+mn-cs"/>
            </a:endParaRPr>
          </a:p>
        </p:txBody>
      </p:sp>
      <p:sp>
        <p:nvSpPr>
          <p:cNvPr id="3" name="Dikdörtgen 2">
            <a:extLst>
              <a:ext uri="{FF2B5EF4-FFF2-40B4-BE49-F238E27FC236}">
                <a16:creationId xmlns:a16="http://schemas.microsoft.com/office/drawing/2014/main" id="{0CF94B31-9749-4AA8-9430-41C378614B5F}"/>
              </a:ext>
            </a:extLst>
          </p:cNvPr>
          <p:cNvSpPr/>
          <p:nvPr/>
        </p:nvSpPr>
        <p:spPr>
          <a:xfrm>
            <a:off x="557683" y="1828800"/>
            <a:ext cx="8077200" cy="4739759"/>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srgbClr val="134770">
                    <a:lumMod val="50000"/>
                  </a:srgbClr>
                </a:solidFill>
                <a:effectLst/>
                <a:uLnTx/>
                <a:uFillTx/>
                <a:latin typeface="Tw Cen MT" panose="020B0602020104020603"/>
                <a:ea typeface="+mn-ea"/>
                <a:cs typeface="+mn-cs"/>
              </a:rPr>
              <a:t>Kişinin kendisiyle veya aynı evde yaşayan ailesiyle ilgili faaliyetler kapsamında işleme</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tr-TR" sz="1600" b="0" i="1" u="none" strike="noStrike" kern="1200" cap="none" spc="0" normalizeH="0" baseline="0" noProof="0" dirty="0">
                <a:ln>
                  <a:noFill/>
                </a:ln>
                <a:solidFill>
                  <a:srgbClr val="134770">
                    <a:lumMod val="50000"/>
                  </a:srgbClr>
                </a:solidFill>
                <a:effectLst/>
                <a:uLnTx/>
                <a:uFillTx/>
                <a:latin typeface="Tw Cen MT" panose="020B0602020104020603"/>
                <a:ea typeface="+mn-ea"/>
                <a:cs typeface="+mn-cs"/>
              </a:rPr>
              <a:t>	 </a:t>
            </a:r>
            <a:r>
              <a:rPr kumimoji="0" lang="tr-TR" sz="1600" b="0" i="1" u="none" strike="noStrike" kern="1200" cap="none" spc="0" normalizeH="0" baseline="0" noProof="0" dirty="0">
                <a:ln>
                  <a:noFill/>
                </a:ln>
                <a:solidFill>
                  <a:prstClr val="white">
                    <a:lumMod val="50000"/>
                  </a:prstClr>
                </a:solidFill>
                <a:effectLst/>
                <a:uLnTx/>
                <a:uFillTx/>
                <a:latin typeface="Tw Cen MT" panose="020B0602020104020603"/>
                <a:ea typeface="+mn-ea"/>
                <a:cs typeface="+mn-cs"/>
              </a:rPr>
              <a:t>Üçüncü kişilere vermemek ve veri güvenliğine uymak kaydıyla </a:t>
            </a:r>
          </a:p>
          <a:p>
            <a:pPr marL="342900" marR="0" lvl="0" indent="-342900" algn="just" defTabSz="457200" rtl="0" eaLnBrk="1" fontAlgn="auto" latinLnBrk="0" hangingPunct="1">
              <a:lnSpc>
                <a:spcPct val="100000"/>
              </a:lnSpc>
              <a:spcBef>
                <a:spcPts val="0"/>
              </a:spcBef>
              <a:spcAft>
                <a:spcPts val="0"/>
              </a:spcAft>
              <a:buClrTx/>
              <a:buSzTx/>
              <a:buFont typeface="+mj-lt"/>
              <a:buAutoNum type="arabicPeriod"/>
              <a:tabLst/>
              <a:defRPr/>
            </a:pPr>
            <a:endParaRPr kumimoji="0" lang="tr-TR" sz="1600" b="0" i="0" u="none" strike="noStrike" kern="1200" cap="none" spc="0" normalizeH="0" baseline="0" noProof="0" dirty="0">
              <a:ln>
                <a:noFill/>
              </a:ln>
              <a:solidFill>
                <a:srgbClr val="134770">
                  <a:lumMod val="50000"/>
                </a:srgbClr>
              </a:solidFill>
              <a:effectLst/>
              <a:uLnTx/>
              <a:uFillTx/>
              <a:latin typeface="Tw Cen MT" panose="020B0602020104020603"/>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srgbClr val="134770">
                    <a:lumMod val="50000"/>
                  </a:srgbClr>
                </a:solidFill>
                <a:effectLst/>
                <a:uLnTx/>
                <a:uFillTx/>
                <a:latin typeface="Tw Cen MT" panose="020B0602020104020603"/>
                <a:ea typeface="+mn-ea"/>
                <a:cs typeface="+mn-cs"/>
              </a:rPr>
              <a:t>Araştırma, planlama ve istatistik gibi amaçlarla işleme</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tr-TR" sz="1600" b="0" i="1" u="none" strike="noStrike" kern="1200" cap="none" spc="0" normalizeH="0" baseline="0" noProof="0" dirty="0">
                <a:ln>
                  <a:noFill/>
                </a:ln>
                <a:solidFill>
                  <a:srgbClr val="134770">
                    <a:lumMod val="50000"/>
                  </a:srgbClr>
                </a:solidFill>
                <a:effectLst/>
                <a:uLnTx/>
                <a:uFillTx/>
                <a:latin typeface="Tw Cen MT" panose="020B0602020104020603"/>
                <a:ea typeface="+mn-ea"/>
                <a:cs typeface="+mn-cs"/>
              </a:rPr>
              <a:t>	 </a:t>
            </a:r>
            <a:r>
              <a:rPr kumimoji="0" lang="tr-TR" sz="1600" b="0" i="1" u="none" strike="noStrike" kern="1200" cap="none" spc="0" normalizeH="0" baseline="0" noProof="0" dirty="0">
                <a:ln>
                  <a:noFill/>
                </a:ln>
                <a:solidFill>
                  <a:prstClr val="white">
                    <a:lumMod val="50000"/>
                  </a:prstClr>
                </a:solidFill>
                <a:effectLst/>
                <a:uLnTx/>
                <a:uFillTx/>
                <a:latin typeface="Tw Cen MT" panose="020B0602020104020603"/>
                <a:ea typeface="+mn-ea"/>
                <a:cs typeface="+mn-cs"/>
              </a:rPr>
              <a:t>Resmi istatistik ile anonim hâle getirmek suretiyle </a:t>
            </a:r>
          </a:p>
          <a:p>
            <a:pPr marL="342900" marR="0" lvl="0" indent="-342900" algn="just" defTabSz="457200" rtl="0" eaLnBrk="1" fontAlgn="auto" latinLnBrk="0" hangingPunct="1">
              <a:lnSpc>
                <a:spcPct val="100000"/>
              </a:lnSpc>
              <a:spcBef>
                <a:spcPts val="0"/>
              </a:spcBef>
              <a:spcAft>
                <a:spcPts val="0"/>
              </a:spcAft>
              <a:buClrTx/>
              <a:buSzTx/>
              <a:buFont typeface="+mj-lt"/>
              <a:buAutoNum type="arabicPeriod"/>
              <a:tabLst/>
              <a:defRPr/>
            </a:pPr>
            <a:endParaRPr kumimoji="0" lang="tr-TR" sz="1600" b="0" i="0" u="none" strike="noStrike" kern="1200" cap="none" spc="0" normalizeH="0" baseline="0" noProof="0" dirty="0">
              <a:ln>
                <a:noFill/>
              </a:ln>
              <a:solidFill>
                <a:srgbClr val="134770">
                  <a:lumMod val="50000"/>
                </a:srgbClr>
              </a:solidFill>
              <a:effectLst/>
              <a:uLnTx/>
              <a:uFillTx/>
              <a:latin typeface="Tw Cen MT" panose="020B0602020104020603"/>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srgbClr val="134770">
                    <a:lumMod val="50000"/>
                  </a:srgbClr>
                </a:solidFill>
                <a:effectLst/>
                <a:uLnTx/>
                <a:uFillTx/>
                <a:latin typeface="Tw Cen MT" panose="020B0602020104020603"/>
                <a:ea typeface="+mn-ea"/>
                <a:cs typeface="+mn-cs"/>
              </a:rPr>
              <a:t>Sanat, tarih, edebiyat veya bilimsel amaçlarla ya da ifade özgürlüğü kapsamında işleme</a:t>
            </a:r>
          </a:p>
          <a:p>
            <a:pPr marL="457200" marR="0" lvl="2" indent="0" algn="just" defTabSz="457200" rtl="0" eaLnBrk="1" fontAlgn="auto" latinLnBrk="0" hangingPunct="1">
              <a:lnSpc>
                <a:spcPct val="100000"/>
              </a:lnSpc>
              <a:spcBef>
                <a:spcPts val="0"/>
              </a:spcBef>
              <a:spcAft>
                <a:spcPts val="0"/>
              </a:spcAft>
              <a:buClrTx/>
              <a:buSzTx/>
              <a:buFontTx/>
              <a:buNone/>
              <a:tabLst/>
              <a:defRPr/>
            </a:pPr>
            <a:r>
              <a:rPr kumimoji="0" lang="tr-TR" sz="1600" b="0" i="1" u="none" strike="noStrike" kern="1200" cap="none" spc="0" normalizeH="0" baseline="0" noProof="0" dirty="0">
                <a:ln>
                  <a:noFill/>
                </a:ln>
                <a:solidFill>
                  <a:prstClr val="white">
                    <a:lumMod val="50000"/>
                  </a:prstClr>
                </a:solidFill>
                <a:effectLst/>
                <a:uLnTx/>
                <a:uFillTx/>
                <a:latin typeface="Tw Cen MT" panose="020B0602020104020603"/>
                <a:ea typeface="+mn-ea"/>
                <a:cs typeface="+mn-cs"/>
              </a:rPr>
              <a:t>Millî savunmayı, millî güvenliği, kamu güvenliğini, kamu düzenini, ekonomik güvenliği, özel hayatın gizliliğini veya kişilik haklarını ihlal etmemek ya da suç teşkil etmemek kaydıyla</a:t>
            </a: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tr-TR" sz="1600" b="0" i="0" u="none" strike="noStrike" kern="1200" cap="none" spc="0" normalizeH="0" baseline="0" noProof="0" dirty="0">
              <a:ln>
                <a:noFill/>
              </a:ln>
              <a:solidFill>
                <a:srgbClr val="134770">
                  <a:lumMod val="50000"/>
                </a:srgbClr>
              </a:solidFill>
              <a:effectLst/>
              <a:uLnTx/>
              <a:uFillTx/>
              <a:latin typeface="Tw Cen MT" panose="020B0602020104020603"/>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srgbClr val="134770">
                    <a:lumMod val="50000"/>
                  </a:srgbClr>
                </a:solidFill>
                <a:effectLst/>
                <a:uLnTx/>
                <a:uFillTx/>
                <a:latin typeface="Tw Cen MT" panose="020B0602020104020603"/>
                <a:ea typeface="+mn-ea"/>
                <a:cs typeface="+mn-cs"/>
              </a:rPr>
              <a:t>Kamu kurum ve kuruluşları tarafından yürütülen önleyici, koruyucu ve istihbari faaliyetler kapsamında işleme</a:t>
            </a:r>
          </a:p>
          <a:p>
            <a:pPr marL="457200" marR="0" lvl="2" indent="0" algn="just" defTabSz="457200" rtl="0" eaLnBrk="1" fontAlgn="auto" latinLnBrk="0" hangingPunct="1">
              <a:lnSpc>
                <a:spcPct val="100000"/>
              </a:lnSpc>
              <a:spcBef>
                <a:spcPts val="0"/>
              </a:spcBef>
              <a:spcAft>
                <a:spcPts val="0"/>
              </a:spcAft>
              <a:buClrTx/>
              <a:buSzTx/>
              <a:buFontTx/>
              <a:buNone/>
              <a:tabLst/>
              <a:defRPr/>
            </a:pPr>
            <a:r>
              <a:rPr kumimoji="0" lang="tr-TR" sz="1600" b="0" i="1" u="none" strike="noStrike" kern="1200" cap="none" spc="0" normalizeH="0" baseline="0" noProof="0" dirty="0">
                <a:ln>
                  <a:noFill/>
                </a:ln>
                <a:solidFill>
                  <a:prstClr val="white">
                    <a:lumMod val="50000"/>
                  </a:prstClr>
                </a:solidFill>
                <a:effectLst/>
                <a:uLnTx/>
                <a:uFillTx/>
                <a:latin typeface="Tw Cen MT" panose="020B0602020104020603"/>
                <a:ea typeface="+mn-ea"/>
                <a:cs typeface="+mn-cs"/>
              </a:rPr>
              <a:t>Millî savunmayı, millî güvenliği, kamu güvenliğini, kamu düzenini veya ekonomik güvenliği sağlamaya yönelik olarak kanunla görev ve yetki verilmiş kamu kurum ve kuruluşları tarafından işlenmeli</a:t>
            </a:r>
          </a:p>
          <a:p>
            <a:pPr marL="457200" marR="0" lvl="2" indent="0" algn="just" defTabSz="457200" rtl="0" eaLnBrk="1" fontAlgn="auto" latinLnBrk="0" hangingPunct="1">
              <a:lnSpc>
                <a:spcPct val="100000"/>
              </a:lnSpc>
              <a:spcBef>
                <a:spcPts val="0"/>
              </a:spcBef>
              <a:spcAft>
                <a:spcPts val="0"/>
              </a:spcAft>
              <a:buClrTx/>
              <a:buSzTx/>
              <a:buFontTx/>
              <a:buNone/>
              <a:tabLst/>
              <a:defRPr/>
            </a:pPr>
            <a:endParaRPr kumimoji="0" lang="tr-TR" sz="1600" b="0" i="1" u="none" strike="noStrike" kern="1200" cap="none" spc="0" normalizeH="0" baseline="0" noProof="0" dirty="0">
              <a:ln>
                <a:noFill/>
              </a:ln>
              <a:solidFill>
                <a:prstClr val="white">
                  <a:lumMod val="50000"/>
                </a:prstClr>
              </a:solidFill>
              <a:effectLst/>
              <a:uLnTx/>
              <a:uFillTx/>
              <a:latin typeface="Tw Cen MT" panose="020B06020201040206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srgbClr val="134770">
                    <a:lumMod val="50000"/>
                  </a:srgbClr>
                </a:solidFill>
                <a:effectLst/>
                <a:uLnTx/>
                <a:uFillTx/>
                <a:latin typeface="Tw Cen MT" panose="020B0602020104020603"/>
                <a:ea typeface="+mn-ea"/>
                <a:cs typeface="+mn-cs"/>
              </a:rPr>
              <a:t>Yargı makamları veya infaz mercileri tarafından işlenmesi. </a:t>
            </a:r>
          </a:p>
        </p:txBody>
      </p:sp>
      <p:sp>
        <p:nvSpPr>
          <p:cNvPr id="4" name="Metin kutusu 3">
            <a:extLst>
              <a:ext uri="{FF2B5EF4-FFF2-40B4-BE49-F238E27FC236}">
                <a16:creationId xmlns:a16="http://schemas.microsoft.com/office/drawing/2014/main" id="{3A2A1294-F919-49A9-AC60-04B85F1929E5}"/>
              </a:ext>
            </a:extLst>
          </p:cNvPr>
          <p:cNvSpPr txBox="1"/>
          <p:nvPr/>
        </p:nvSpPr>
        <p:spPr>
          <a:xfrm>
            <a:off x="557683" y="1219741"/>
            <a:ext cx="8005188" cy="369332"/>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tr-TR" sz="1800" b="1" i="0" u="none" strike="noStrike" kern="1200" cap="none" spc="0" normalizeH="0" baseline="0" noProof="0" dirty="0">
                <a:ln>
                  <a:noFill/>
                </a:ln>
                <a:solidFill>
                  <a:srgbClr val="63A0CC">
                    <a:lumMod val="50000"/>
                  </a:srgbClr>
                </a:solidFill>
                <a:effectLst/>
                <a:uLnTx/>
                <a:uFillTx/>
                <a:latin typeface="Tw Cen MT" panose="020B0602020104020603"/>
                <a:ea typeface="+mn-ea"/>
                <a:cs typeface="+mn-cs"/>
              </a:rPr>
              <a:t>Kanunun Uygulanmayacağı Haller</a:t>
            </a:r>
          </a:p>
        </p:txBody>
      </p:sp>
      <p:cxnSp>
        <p:nvCxnSpPr>
          <p:cNvPr id="6" name="Düz Bağlayıcı 5">
            <a:extLst>
              <a:ext uri="{FF2B5EF4-FFF2-40B4-BE49-F238E27FC236}">
                <a16:creationId xmlns:a16="http://schemas.microsoft.com/office/drawing/2014/main" id="{B505E610-3C0D-44F7-B255-785100AE7EC5}"/>
              </a:ext>
            </a:extLst>
          </p:cNvPr>
          <p:cNvCxnSpPr/>
          <p:nvPr/>
        </p:nvCxnSpPr>
        <p:spPr>
          <a:xfrm>
            <a:off x="685800" y="1676400"/>
            <a:ext cx="794908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Dikdörtgen 6">
            <a:extLst>
              <a:ext uri="{FF2B5EF4-FFF2-40B4-BE49-F238E27FC236}">
                <a16:creationId xmlns:a16="http://schemas.microsoft.com/office/drawing/2014/main" id="{6208F32D-EDEA-4B21-BD88-9E045EBD8259}"/>
              </a:ext>
            </a:extLst>
          </p:cNvPr>
          <p:cNvSpPr/>
          <p:nvPr/>
        </p:nvSpPr>
        <p:spPr>
          <a:xfrm>
            <a:off x="3251942" y="653363"/>
            <a:ext cx="2816797" cy="523220"/>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tr-TR" sz="2800" b="1" i="0" u="sng" strike="noStrike" kern="1200" cap="none" spc="0" normalizeH="0" baseline="0" noProof="0" dirty="0">
                <a:ln>
                  <a:noFill/>
                </a:ln>
                <a:solidFill>
                  <a:srgbClr val="C00000"/>
                </a:solidFill>
                <a:effectLst/>
                <a:uLnTx/>
                <a:uFillTx/>
                <a:latin typeface="Tw Cen MT" panose="020B0602020104020603"/>
                <a:ea typeface="+mn-ea"/>
                <a:cs typeface="Helvetica" pitchFamily="34" charset="0"/>
              </a:rPr>
              <a:t>İSTİSNALAR</a:t>
            </a:r>
            <a:endParaRPr kumimoji="0" lang="tr-TR" sz="2800" b="0" i="0" u="none" strike="noStrike" kern="1200" cap="none" spc="0" normalizeH="0" baseline="0" noProof="0" dirty="0">
              <a:ln>
                <a:noFill/>
              </a:ln>
              <a:solidFill>
                <a:prstClr val="white"/>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24794051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E8D6FE79-9CBF-4C61-938C-602E6CC4F7B4}"/>
              </a:ext>
            </a:extLst>
          </p:cNvPr>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tr-TR" sz="1050" b="0" i="0" u="none" strike="noStrike" kern="1200" cap="none" spc="0" normalizeH="0" baseline="0" noProof="0">
                <a:ln>
                  <a:noFill/>
                </a:ln>
                <a:solidFill>
                  <a:prstClr val="white">
                    <a:tint val="75000"/>
                  </a:prstClr>
                </a:solidFill>
                <a:effectLst/>
                <a:uLnTx/>
                <a:uFillTx/>
                <a:latin typeface="Tw Cen MT" panose="020B0602020104020603"/>
                <a:ea typeface="+mn-ea"/>
                <a:cs typeface="+mn-cs"/>
              </a:rPr>
              <a:t>AV. AYÇA ARANCI &amp; AV. AHMET MÜNİR YAŞAR</a:t>
            </a:r>
            <a:endParaRPr kumimoji="0" lang="en-US" sz="1050" b="0" i="0" u="none" strike="noStrike" kern="1200" cap="none" spc="0" normalizeH="0" baseline="0" noProof="0" dirty="0">
              <a:ln>
                <a:noFill/>
              </a:ln>
              <a:solidFill>
                <a:prstClr val="white">
                  <a:tint val="75000"/>
                </a:prstClr>
              </a:solidFill>
              <a:effectLst/>
              <a:uLnTx/>
              <a:uFillTx/>
              <a:latin typeface="Tw Cen MT" panose="020B0602020104020603"/>
              <a:ea typeface="+mn-ea"/>
              <a:cs typeface="+mn-cs"/>
            </a:endParaRPr>
          </a:p>
        </p:txBody>
      </p:sp>
      <p:sp>
        <p:nvSpPr>
          <p:cNvPr id="3" name="Dikdörtgen 2">
            <a:extLst>
              <a:ext uri="{FF2B5EF4-FFF2-40B4-BE49-F238E27FC236}">
                <a16:creationId xmlns:a16="http://schemas.microsoft.com/office/drawing/2014/main" id="{07054782-153E-4439-8565-F0C78FB2F67D}"/>
              </a:ext>
            </a:extLst>
          </p:cNvPr>
          <p:cNvSpPr/>
          <p:nvPr/>
        </p:nvSpPr>
        <p:spPr>
          <a:xfrm>
            <a:off x="685800" y="1783582"/>
            <a:ext cx="8153400" cy="3139321"/>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p>
            <a:pPr marL="342900" marR="0" lvl="0" indent="-342900" algn="just" defTabSz="457200" rtl="0" eaLnBrk="1" fontAlgn="auto" latinLnBrk="0" hangingPunct="1">
              <a:lnSpc>
                <a:spcPct val="100000"/>
              </a:lnSpc>
              <a:spcBef>
                <a:spcPts val="0"/>
              </a:spcBef>
              <a:spcAft>
                <a:spcPts val="0"/>
              </a:spcAft>
              <a:buClrTx/>
              <a:buSzTx/>
              <a:buFont typeface="+mj-lt"/>
              <a:buAutoNum type="arabicPeriod"/>
              <a:tabLst/>
              <a:defRPr/>
            </a:pPr>
            <a:r>
              <a:rPr kumimoji="0" lang="tr-TR" b="0" i="0" u="none" strike="noStrike" kern="1200" cap="none" spc="0" normalizeH="0" baseline="0" noProof="0" dirty="0">
                <a:ln>
                  <a:noFill/>
                </a:ln>
                <a:solidFill>
                  <a:srgbClr val="134770">
                    <a:lumMod val="50000"/>
                  </a:srgbClr>
                </a:solidFill>
                <a:effectLst/>
                <a:uLnTx/>
                <a:uFillTx/>
                <a:latin typeface="Tw Cen MT" panose="020B0602020104020603"/>
                <a:ea typeface="+mn-ea"/>
                <a:cs typeface="+mn-cs"/>
              </a:rPr>
              <a:t>Suç işlenmesinin önlenmesi veya suç soruşturması için gerekli olması halinde işleme</a:t>
            </a:r>
          </a:p>
          <a:p>
            <a:pPr marL="342900" marR="0" lvl="0" indent="-342900" algn="just" defTabSz="457200" rtl="0" eaLnBrk="1" fontAlgn="auto" latinLnBrk="0" hangingPunct="1">
              <a:lnSpc>
                <a:spcPct val="100000"/>
              </a:lnSpc>
              <a:spcBef>
                <a:spcPts val="0"/>
              </a:spcBef>
              <a:spcAft>
                <a:spcPts val="0"/>
              </a:spcAft>
              <a:buClrTx/>
              <a:buSzTx/>
              <a:buFont typeface="+mj-lt"/>
              <a:buAutoNum type="arabicPeriod"/>
              <a:tabLst/>
              <a:defRPr/>
            </a:pPr>
            <a:endParaRPr kumimoji="0" lang="tr-TR" b="0" i="0" u="none" strike="noStrike" kern="1200" cap="none" spc="0" normalizeH="0" baseline="0" noProof="0" dirty="0">
              <a:ln>
                <a:noFill/>
              </a:ln>
              <a:solidFill>
                <a:srgbClr val="134770">
                  <a:lumMod val="50000"/>
                </a:srgbClr>
              </a:solidFill>
              <a:effectLst/>
              <a:uLnTx/>
              <a:uFillTx/>
              <a:latin typeface="Tw Cen MT" panose="020B0602020104020603"/>
              <a:ea typeface="+mn-ea"/>
              <a:cs typeface="+mn-cs"/>
            </a:endParaRPr>
          </a:p>
          <a:p>
            <a:pPr marL="342900" marR="0" lvl="0" indent="-342900" algn="just" defTabSz="457200" rtl="0" eaLnBrk="1" fontAlgn="auto" latinLnBrk="0" hangingPunct="1">
              <a:lnSpc>
                <a:spcPct val="100000"/>
              </a:lnSpc>
              <a:spcBef>
                <a:spcPts val="0"/>
              </a:spcBef>
              <a:spcAft>
                <a:spcPts val="0"/>
              </a:spcAft>
              <a:buClrTx/>
              <a:buSzTx/>
              <a:buFont typeface="+mj-lt"/>
              <a:buAutoNum type="arabicPeriod"/>
              <a:tabLst/>
              <a:defRPr/>
            </a:pPr>
            <a:r>
              <a:rPr kumimoji="0" lang="tr-TR" b="0" i="0" u="none" strike="noStrike" kern="1200" cap="none" spc="0" normalizeH="0" baseline="0" noProof="0" dirty="0">
                <a:ln>
                  <a:noFill/>
                </a:ln>
                <a:solidFill>
                  <a:srgbClr val="134770">
                    <a:lumMod val="50000"/>
                  </a:srgbClr>
                </a:solidFill>
                <a:effectLst/>
                <a:uLnTx/>
                <a:uFillTx/>
                <a:latin typeface="Tw Cen MT" panose="020B0602020104020603"/>
                <a:ea typeface="+mn-ea"/>
                <a:cs typeface="+mn-cs"/>
              </a:rPr>
              <a:t>İlgili kişinin kendisi tarafından alenileştirilmesi</a:t>
            </a:r>
          </a:p>
          <a:p>
            <a:pPr marL="342900" marR="0" lvl="0" indent="-342900" algn="just" defTabSz="457200" rtl="0" eaLnBrk="1" fontAlgn="auto" latinLnBrk="0" hangingPunct="1">
              <a:lnSpc>
                <a:spcPct val="100000"/>
              </a:lnSpc>
              <a:spcBef>
                <a:spcPts val="0"/>
              </a:spcBef>
              <a:spcAft>
                <a:spcPts val="0"/>
              </a:spcAft>
              <a:buClrTx/>
              <a:buSzTx/>
              <a:buFont typeface="+mj-lt"/>
              <a:buAutoNum type="arabicPeriod"/>
              <a:tabLst/>
              <a:defRPr/>
            </a:pPr>
            <a:endParaRPr kumimoji="0" lang="tr-TR" b="0" i="0" u="none" strike="noStrike" kern="1200" cap="none" spc="0" normalizeH="0" baseline="0" noProof="0" dirty="0">
              <a:ln>
                <a:noFill/>
              </a:ln>
              <a:solidFill>
                <a:srgbClr val="134770">
                  <a:lumMod val="50000"/>
                </a:srgbClr>
              </a:solidFill>
              <a:effectLst/>
              <a:uLnTx/>
              <a:uFillTx/>
              <a:latin typeface="Tw Cen MT" panose="020B0602020104020603"/>
              <a:ea typeface="+mn-ea"/>
              <a:cs typeface="+mn-cs"/>
            </a:endParaRPr>
          </a:p>
          <a:p>
            <a:pPr marL="342900" marR="0" lvl="0" indent="-342900" algn="just" defTabSz="457200" rtl="0" eaLnBrk="1" fontAlgn="auto" latinLnBrk="0" hangingPunct="1">
              <a:lnSpc>
                <a:spcPct val="100000"/>
              </a:lnSpc>
              <a:spcBef>
                <a:spcPts val="0"/>
              </a:spcBef>
              <a:spcAft>
                <a:spcPts val="0"/>
              </a:spcAft>
              <a:buClrTx/>
              <a:buSzTx/>
              <a:buFont typeface="+mj-lt"/>
              <a:buAutoNum type="arabicPeriod"/>
              <a:tabLst/>
              <a:defRPr/>
            </a:pPr>
            <a:r>
              <a:rPr kumimoji="0" lang="tr-TR" b="0" i="0" u="none" strike="noStrike" kern="1200" cap="none" spc="0" normalizeH="0" baseline="0" noProof="0" dirty="0">
                <a:ln>
                  <a:noFill/>
                </a:ln>
                <a:solidFill>
                  <a:srgbClr val="134770">
                    <a:lumMod val="50000"/>
                  </a:srgbClr>
                </a:solidFill>
                <a:effectLst/>
                <a:uLnTx/>
                <a:uFillTx/>
                <a:latin typeface="Tw Cen MT" panose="020B0602020104020603"/>
                <a:ea typeface="+mn-ea"/>
                <a:cs typeface="+mn-cs"/>
              </a:rPr>
              <a:t>Kanunun verdiği yetkiye dayanarak görevli kamu kurumlarınca denetleme veya düzenleme görevlerinin yürütülmesi ile disiplin soruşturma veya kovuşturması için işleme</a:t>
            </a:r>
          </a:p>
          <a:p>
            <a:pPr marL="342900" marR="0" lvl="0" indent="-342900" algn="just" defTabSz="457200" rtl="0" eaLnBrk="1" fontAlgn="auto" latinLnBrk="0" hangingPunct="1">
              <a:lnSpc>
                <a:spcPct val="100000"/>
              </a:lnSpc>
              <a:spcBef>
                <a:spcPts val="0"/>
              </a:spcBef>
              <a:spcAft>
                <a:spcPts val="0"/>
              </a:spcAft>
              <a:buClrTx/>
              <a:buSzTx/>
              <a:buFont typeface="+mj-lt"/>
              <a:buAutoNum type="arabicPeriod"/>
              <a:tabLst/>
              <a:defRPr/>
            </a:pPr>
            <a:endParaRPr kumimoji="0" lang="tr-TR" b="0" i="0" u="none" strike="noStrike" kern="1200" cap="none" spc="0" normalizeH="0" baseline="0" noProof="0" dirty="0">
              <a:ln>
                <a:noFill/>
              </a:ln>
              <a:solidFill>
                <a:srgbClr val="134770">
                  <a:lumMod val="50000"/>
                </a:srgbClr>
              </a:solidFill>
              <a:effectLst/>
              <a:uLnTx/>
              <a:uFillTx/>
              <a:latin typeface="Tw Cen MT" panose="020B0602020104020603"/>
              <a:ea typeface="+mn-ea"/>
              <a:cs typeface="+mn-cs"/>
            </a:endParaRPr>
          </a:p>
          <a:p>
            <a:pPr marL="342900" marR="0" lvl="0" indent="-342900" algn="just" defTabSz="457200" rtl="0" eaLnBrk="1" fontAlgn="auto" latinLnBrk="0" hangingPunct="1">
              <a:lnSpc>
                <a:spcPct val="100000"/>
              </a:lnSpc>
              <a:spcBef>
                <a:spcPts val="0"/>
              </a:spcBef>
              <a:spcAft>
                <a:spcPts val="0"/>
              </a:spcAft>
              <a:buClrTx/>
              <a:buSzTx/>
              <a:buFont typeface="+mj-lt"/>
              <a:buAutoNum type="arabicPeriod"/>
              <a:tabLst/>
              <a:defRPr/>
            </a:pPr>
            <a:r>
              <a:rPr kumimoji="0" lang="tr-TR" b="0" i="0" u="none" strike="noStrike" kern="1200" cap="none" spc="0" normalizeH="0" baseline="0" noProof="0" dirty="0">
                <a:ln>
                  <a:noFill/>
                </a:ln>
                <a:solidFill>
                  <a:srgbClr val="134770">
                    <a:lumMod val="50000"/>
                  </a:srgbClr>
                </a:solidFill>
                <a:effectLst/>
                <a:uLnTx/>
                <a:uFillTx/>
                <a:latin typeface="Tw Cen MT" panose="020B0602020104020603"/>
                <a:ea typeface="+mn-ea"/>
                <a:cs typeface="+mn-cs"/>
              </a:rPr>
              <a:t>Bütçe, vergi ve mali konulara ilişkin olarak Devletin ekonomik ve mali çıkarlarının korunması için işleme</a:t>
            </a:r>
          </a:p>
        </p:txBody>
      </p:sp>
      <p:cxnSp>
        <p:nvCxnSpPr>
          <p:cNvPr id="5" name="Düz Bağlayıcı 4">
            <a:extLst>
              <a:ext uri="{FF2B5EF4-FFF2-40B4-BE49-F238E27FC236}">
                <a16:creationId xmlns:a16="http://schemas.microsoft.com/office/drawing/2014/main" id="{0BEED4F2-9E02-4E3F-937B-4170E9213038}"/>
              </a:ext>
            </a:extLst>
          </p:cNvPr>
          <p:cNvCxnSpPr/>
          <p:nvPr/>
        </p:nvCxnSpPr>
        <p:spPr>
          <a:xfrm>
            <a:off x="762000" y="1752600"/>
            <a:ext cx="81534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 name="Metin kutusu 5">
            <a:extLst>
              <a:ext uri="{FF2B5EF4-FFF2-40B4-BE49-F238E27FC236}">
                <a16:creationId xmlns:a16="http://schemas.microsoft.com/office/drawing/2014/main" id="{677A52D9-27F0-4566-92E5-C6CE44BF8E38}"/>
              </a:ext>
            </a:extLst>
          </p:cNvPr>
          <p:cNvSpPr txBox="1"/>
          <p:nvPr/>
        </p:nvSpPr>
        <p:spPr>
          <a:xfrm>
            <a:off x="685800" y="549342"/>
            <a:ext cx="8005188" cy="1200329"/>
          </a:xfrm>
          <a:prstGeom prst="rect">
            <a:avLst/>
          </a:prstGeom>
          <a:noFill/>
        </p:spPr>
        <p:txBody>
          <a:bodyPr wrap="square" rtlCol="0">
            <a:spAutoFit/>
          </a:bodyPr>
          <a:lstStyle/>
          <a:p>
            <a:pPr marL="285750" marR="0" lvl="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tr-TR" sz="1800" b="1" i="0" u="none" strike="noStrike" kern="1200" cap="none" spc="0" normalizeH="0" baseline="0" noProof="0" dirty="0">
                <a:ln>
                  <a:noFill/>
                </a:ln>
                <a:solidFill>
                  <a:srgbClr val="63A0CC">
                    <a:lumMod val="50000"/>
                  </a:srgbClr>
                </a:solidFill>
                <a:effectLst/>
                <a:uLnTx/>
                <a:uFillTx/>
                <a:latin typeface="Tw Cen MT" panose="020B0602020104020603"/>
                <a:ea typeface="+mn-ea"/>
                <a:cs typeface="+mn-cs"/>
              </a:rPr>
              <a:t>Aydınlatma Yükümlülüğü </a:t>
            </a:r>
            <a:r>
              <a:rPr kumimoji="0" lang="tr-TR" sz="1800" b="0" i="0" u="none" strike="noStrike" kern="1200" cap="none" spc="0" normalizeH="0" baseline="0" noProof="0" dirty="0">
                <a:ln>
                  <a:noFill/>
                </a:ln>
                <a:solidFill>
                  <a:srgbClr val="63A0CC">
                    <a:lumMod val="50000"/>
                  </a:srgbClr>
                </a:solidFill>
                <a:effectLst/>
                <a:uLnTx/>
                <a:uFillTx/>
                <a:latin typeface="Tw Cen MT" panose="020B0602020104020603"/>
                <a:ea typeface="+mn-ea"/>
                <a:cs typeface="+mn-cs"/>
              </a:rPr>
              <a:t>(Madde 10) </a:t>
            </a:r>
          </a:p>
          <a:p>
            <a:pPr marL="285750" marR="0" lvl="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tr-TR" sz="1800" b="1" i="0" u="none" strike="noStrike" kern="1200" cap="none" spc="0" normalizeH="0" baseline="0" noProof="0" dirty="0">
                <a:ln>
                  <a:noFill/>
                </a:ln>
                <a:solidFill>
                  <a:srgbClr val="63A0CC">
                    <a:lumMod val="50000"/>
                  </a:srgbClr>
                </a:solidFill>
                <a:effectLst/>
                <a:uLnTx/>
                <a:uFillTx/>
                <a:latin typeface="Tw Cen MT" panose="020B0602020104020603"/>
                <a:ea typeface="+mn-ea"/>
                <a:cs typeface="+mn-cs"/>
              </a:rPr>
              <a:t>İlgili Kişinin Hakları </a:t>
            </a:r>
            <a:r>
              <a:rPr kumimoji="0" lang="tr-TR" sz="1800" b="0" i="0" u="none" strike="noStrike" kern="1200" cap="none" spc="0" normalizeH="0" baseline="0" noProof="0" dirty="0">
                <a:ln>
                  <a:noFill/>
                </a:ln>
                <a:solidFill>
                  <a:srgbClr val="63A0CC">
                    <a:lumMod val="50000"/>
                  </a:srgbClr>
                </a:solidFill>
                <a:effectLst/>
                <a:uLnTx/>
                <a:uFillTx/>
                <a:latin typeface="Tw Cen MT" panose="020B0602020104020603"/>
                <a:ea typeface="+mn-ea"/>
                <a:cs typeface="+mn-cs"/>
              </a:rPr>
              <a:t>(Madde 11- </a:t>
            </a:r>
            <a:r>
              <a:rPr kumimoji="0" lang="tr-TR" sz="1400" b="0" i="1" u="none" strike="noStrike" kern="1200" cap="none" spc="0" normalizeH="0" baseline="0" noProof="0" dirty="0">
                <a:ln>
                  <a:noFill/>
                </a:ln>
                <a:solidFill>
                  <a:srgbClr val="63A0CC">
                    <a:lumMod val="50000"/>
                  </a:srgbClr>
                </a:solidFill>
                <a:effectLst/>
                <a:uLnTx/>
                <a:uFillTx/>
                <a:latin typeface="Tw Cen MT" panose="020B0602020104020603"/>
                <a:ea typeface="+mn-ea"/>
                <a:cs typeface="+mn-cs"/>
              </a:rPr>
              <a:t>Zararın Giderilmesini Talep Etme Hakkı Hariç Olmak Üzere</a:t>
            </a:r>
            <a:r>
              <a:rPr kumimoji="0" lang="tr-TR" sz="1800" b="0" i="0" u="none" strike="noStrike" kern="1200" cap="none" spc="0" normalizeH="0" baseline="0" noProof="0" dirty="0">
                <a:ln>
                  <a:noFill/>
                </a:ln>
                <a:solidFill>
                  <a:srgbClr val="63A0CC">
                    <a:lumMod val="50000"/>
                  </a:srgbClr>
                </a:solidFill>
                <a:effectLst/>
                <a:uLnTx/>
                <a:uFillTx/>
                <a:latin typeface="Tw Cen MT" panose="020B0602020104020603"/>
                <a:ea typeface="+mn-ea"/>
                <a:cs typeface="+mn-cs"/>
              </a:rPr>
              <a:t>)</a:t>
            </a:r>
          </a:p>
          <a:p>
            <a:pPr marL="285750" marR="0" lvl="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tr-TR" sz="1800" b="1" i="0" u="none" strike="noStrike" kern="1200" cap="none" spc="0" normalizeH="0" baseline="0" noProof="0" dirty="0" err="1">
                <a:ln>
                  <a:noFill/>
                </a:ln>
                <a:solidFill>
                  <a:srgbClr val="63A0CC">
                    <a:lumMod val="50000"/>
                  </a:srgbClr>
                </a:solidFill>
                <a:effectLst/>
                <a:uLnTx/>
                <a:uFillTx/>
                <a:latin typeface="Tw Cen MT" panose="020B0602020104020603"/>
                <a:ea typeface="+mn-ea"/>
                <a:cs typeface="+mn-cs"/>
              </a:rPr>
              <a:t>VERBİS’e</a:t>
            </a:r>
            <a:r>
              <a:rPr kumimoji="0" lang="tr-TR" sz="1800" b="1" i="0" u="none" strike="noStrike" kern="1200" cap="none" spc="0" normalizeH="0" baseline="0" noProof="0" dirty="0">
                <a:ln>
                  <a:noFill/>
                </a:ln>
                <a:solidFill>
                  <a:srgbClr val="63A0CC">
                    <a:lumMod val="50000"/>
                  </a:srgbClr>
                </a:solidFill>
                <a:effectLst/>
                <a:uLnTx/>
                <a:uFillTx/>
                <a:latin typeface="Tw Cen MT" panose="020B0602020104020603"/>
                <a:ea typeface="+mn-ea"/>
                <a:cs typeface="+mn-cs"/>
              </a:rPr>
              <a:t> Kayıt </a:t>
            </a:r>
            <a:r>
              <a:rPr kumimoji="0" lang="tr-TR" sz="1800" b="0" i="0" u="none" strike="noStrike" kern="1200" cap="none" spc="0" normalizeH="0" baseline="0" noProof="0" dirty="0">
                <a:ln>
                  <a:noFill/>
                </a:ln>
                <a:solidFill>
                  <a:srgbClr val="63A0CC">
                    <a:lumMod val="50000"/>
                  </a:srgbClr>
                </a:solidFill>
                <a:effectLst/>
                <a:uLnTx/>
                <a:uFillTx/>
                <a:latin typeface="Tw Cen MT" panose="020B0602020104020603"/>
                <a:ea typeface="+mn-ea"/>
                <a:cs typeface="+mn-cs"/>
              </a:rPr>
              <a:t>(Madde 16) </a:t>
            </a:r>
            <a:r>
              <a:rPr kumimoji="0" lang="tr-TR" sz="1800" b="1" i="0" u="none" strike="noStrike" kern="1200" cap="none" spc="0" normalizeH="0" baseline="0" noProof="0" dirty="0">
                <a:ln>
                  <a:noFill/>
                </a:ln>
                <a:solidFill>
                  <a:srgbClr val="63A0CC">
                    <a:lumMod val="50000"/>
                  </a:srgbClr>
                </a:solidFill>
                <a:effectLst/>
                <a:uLnTx/>
                <a:uFillTx/>
                <a:latin typeface="Tw Cen MT" panose="020B0602020104020603"/>
                <a:ea typeface="+mn-ea"/>
                <a:cs typeface="+mn-cs"/>
              </a:rPr>
              <a:t>Maddelerinin Uygulanmayacağı Haller: </a:t>
            </a:r>
          </a:p>
          <a:p>
            <a:pPr marL="342900" marR="0" lvl="0" indent="-342900" algn="just" defTabSz="457200" rtl="0" eaLnBrk="1" fontAlgn="auto" latinLnBrk="0" hangingPunct="1">
              <a:lnSpc>
                <a:spcPct val="100000"/>
              </a:lnSpc>
              <a:spcBef>
                <a:spcPts val="0"/>
              </a:spcBef>
              <a:spcAft>
                <a:spcPts val="0"/>
              </a:spcAft>
              <a:buClrTx/>
              <a:buSzTx/>
              <a:buFont typeface="+mj-lt"/>
              <a:buAutoNum type="alphaUcPeriod"/>
              <a:tabLst/>
              <a:defRPr/>
            </a:pPr>
            <a:endParaRPr kumimoji="0" lang="tr-TR" sz="1800" b="1" i="0" u="none" strike="noStrike" kern="1200" cap="none" spc="0" normalizeH="0" baseline="0" noProof="0" dirty="0">
              <a:ln>
                <a:noFill/>
              </a:ln>
              <a:solidFill>
                <a:srgbClr val="63A0CC">
                  <a:lumMod val="50000"/>
                </a:srgb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32040336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dirty="0"/>
          </a:p>
        </p:txBody>
      </p:sp>
      <p:sp>
        <p:nvSpPr>
          <p:cNvPr id="11" name="TextBox 7"/>
          <p:cNvSpPr txBox="1"/>
          <p:nvPr/>
        </p:nvSpPr>
        <p:spPr>
          <a:xfrm>
            <a:off x="-6626" y="276589"/>
            <a:ext cx="8915400" cy="984885"/>
          </a:xfrm>
          <a:prstGeom prst="rect">
            <a:avLst/>
          </a:prstGeom>
          <a:noFill/>
        </p:spPr>
        <p:txBody>
          <a:bodyPr wrap="square" rtlCol="0">
            <a:spAutoFit/>
          </a:bodyPr>
          <a:lstStyle/>
          <a:p>
            <a:pPr lvl="0"/>
            <a:endParaRPr lang="tr-TR" sz="3000" b="1" u="sng" dirty="0">
              <a:solidFill>
                <a:srgbClr val="FF0000"/>
              </a:solidFill>
              <a:latin typeface="+mj-lt"/>
              <a:cs typeface="Helvetica" pitchFamily="34" charset="0"/>
            </a:endParaRPr>
          </a:p>
          <a:p>
            <a:pPr marL="457200" lvl="0" indent="-457200">
              <a:buFont typeface="Wingdings" panose="05000000000000000000" pitchFamily="2" charset="2"/>
              <a:buChar char="v"/>
            </a:pPr>
            <a:endParaRPr lang="tr-TR" sz="2800" b="1" dirty="0">
              <a:solidFill>
                <a:schemeClr val="tx2"/>
              </a:solidFill>
              <a:cs typeface="Helvetica" pitchFamily="34" charset="0"/>
            </a:endParaRPr>
          </a:p>
        </p:txBody>
      </p:sp>
      <p:grpSp>
        <p:nvGrpSpPr>
          <p:cNvPr id="45" name="Group 44">
            <a:extLst>
              <a:ext uri="{FF2B5EF4-FFF2-40B4-BE49-F238E27FC236}">
                <a16:creationId xmlns:a16="http://schemas.microsoft.com/office/drawing/2014/main" id="{66462A61-1085-430C-B36A-FE91244F7EC3}"/>
              </a:ext>
            </a:extLst>
          </p:cNvPr>
          <p:cNvGrpSpPr/>
          <p:nvPr/>
        </p:nvGrpSpPr>
        <p:grpSpPr>
          <a:xfrm>
            <a:off x="4483553" y="1807415"/>
            <a:ext cx="2819230" cy="2106905"/>
            <a:chOff x="3101876" y="42320"/>
            <a:chExt cx="2819230" cy="1691538"/>
          </a:xfrm>
        </p:grpSpPr>
        <p:sp>
          <p:nvSpPr>
            <p:cNvPr id="52" name="Rectangle 51">
              <a:extLst>
                <a:ext uri="{FF2B5EF4-FFF2-40B4-BE49-F238E27FC236}">
                  <a16:creationId xmlns:a16="http://schemas.microsoft.com/office/drawing/2014/main" id="{C9147E16-7EEF-4057-9248-4F2BFF3AAC7A}"/>
                </a:ext>
              </a:extLst>
            </p:cNvPr>
            <p:cNvSpPr/>
            <p:nvPr/>
          </p:nvSpPr>
          <p:spPr>
            <a:xfrm>
              <a:off x="3101876" y="42320"/>
              <a:ext cx="2819230" cy="1691538"/>
            </a:xfrm>
            <a:prstGeom prst="rect">
              <a:avLst/>
            </a:prstGeom>
            <a:solidFill>
              <a:srgbClr val="00B050"/>
            </a:solidFill>
            <a:ln w="25400" cap="flat" cmpd="sng" algn="ctr">
              <a:solidFill>
                <a:sysClr val="window" lastClr="FFFFFF">
                  <a:hueOff val="0"/>
                  <a:satOff val="0"/>
                  <a:lumOff val="0"/>
                  <a:alphaOff val="0"/>
                </a:sysClr>
              </a:solidFill>
              <a:prstDash val="solid"/>
            </a:ln>
            <a:effectLst/>
          </p:spPr>
        </p:sp>
        <p:sp>
          <p:nvSpPr>
            <p:cNvPr id="53" name="TextBox 52">
              <a:extLst>
                <a:ext uri="{FF2B5EF4-FFF2-40B4-BE49-F238E27FC236}">
                  <a16:creationId xmlns:a16="http://schemas.microsoft.com/office/drawing/2014/main" id="{73335C16-ECF1-4CBB-9882-3E10444DB9EF}"/>
                </a:ext>
              </a:extLst>
            </p:cNvPr>
            <p:cNvSpPr txBox="1"/>
            <p:nvPr/>
          </p:nvSpPr>
          <p:spPr>
            <a:xfrm>
              <a:off x="3101876" y="42320"/>
              <a:ext cx="2819230" cy="1691538"/>
            </a:xfrm>
            <a:prstGeom prst="rect">
              <a:avLst/>
            </a:prstGeom>
            <a:noFill/>
            <a:ln>
              <a:noFill/>
            </a:ln>
            <a:effectLst/>
          </p:spPr>
          <p:txBody>
            <a:bodyPr spcFirstLastPara="0" vert="horz" wrap="square" lIns="60960" tIns="60960" rIns="60960" bIns="60960" numCol="1" spcCol="1270" anchor="ctr" anchorCtr="0">
              <a:noAutofit/>
            </a:bodyPr>
            <a:lstStyle/>
            <a:p>
              <a:pPr marL="0" marR="0" lvl="0" indent="0" algn="ctr" defTabSz="711200" eaLnBrk="1" fontAlgn="auto" latinLnBrk="0" hangingPunct="1">
                <a:lnSpc>
                  <a:spcPct val="90000"/>
                </a:lnSpc>
                <a:spcBef>
                  <a:spcPct val="0"/>
                </a:spcBef>
                <a:spcAft>
                  <a:spcPct val="35000"/>
                </a:spcAft>
                <a:buClrTx/>
                <a:buSzTx/>
                <a:buFontTx/>
                <a:buNone/>
                <a:tabLst/>
                <a:defRPr/>
              </a:pPr>
              <a:r>
                <a:rPr kumimoji="0" lang="tr-TR" sz="1600" b="0" i="0" u="sng" strike="noStrike" kern="1200" cap="none" spc="0" normalizeH="0" baseline="0" noProof="0" dirty="0">
                  <a:ln>
                    <a:noFill/>
                  </a:ln>
                  <a:solidFill>
                    <a:sysClr val="window" lastClr="FFFFFF"/>
                  </a:solidFill>
                  <a:effectLst/>
                  <a:uLnTx/>
                  <a:uFillTx/>
                  <a:latin typeface="Arial"/>
                  <a:ea typeface="+mn-ea"/>
                  <a:cs typeface="+mn-cs"/>
                </a:rPr>
                <a:t>Veri Güvenliliği Yükümlülüğü</a:t>
              </a:r>
              <a:r>
                <a:rPr kumimoji="0" lang="tr-TR" sz="1600" b="0" i="0" u="none" strike="noStrike" kern="1200" cap="none" spc="0" normalizeH="0" baseline="0" noProof="0" dirty="0">
                  <a:ln>
                    <a:noFill/>
                  </a:ln>
                  <a:solidFill>
                    <a:sysClr val="window" lastClr="FFFFFF"/>
                  </a:solidFill>
                  <a:effectLst/>
                  <a:uLnTx/>
                  <a:uFillTx/>
                  <a:latin typeface="Arial"/>
                  <a:ea typeface="+mn-ea"/>
                  <a:cs typeface="+mn-cs"/>
                </a:rPr>
                <a:t>: </a:t>
              </a:r>
            </a:p>
            <a:p>
              <a:pPr marL="0" marR="0" lvl="0" indent="0" algn="ctr" defTabSz="711200" eaLnBrk="1" fontAlgn="auto" latinLnBrk="0" hangingPunct="1">
                <a:lnSpc>
                  <a:spcPct val="90000"/>
                </a:lnSpc>
                <a:spcBef>
                  <a:spcPct val="0"/>
                </a:spcBef>
                <a:spcAft>
                  <a:spcPct val="35000"/>
                </a:spcAft>
                <a:buClrTx/>
                <a:buSzTx/>
                <a:buFontTx/>
                <a:buNone/>
                <a:tabLst/>
                <a:defRPr/>
              </a:pPr>
              <a:r>
                <a:rPr kumimoji="0" lang="tr-TR" sz="1600" b="0" i="0" u="none" strike="noStrike" kern="1200" cap="none" spc="0" normalizeH="0" baseline="0" noProof="0" dirty="0">
                  <a:ln>
                    <a:noFill/>
                  </a:ln>
                  <a:solidFill>
                    <a:sysClr val="window" lastClr="FFFFFF"/>
                  </a:solidFill>
                  <a:effectLst/>
                  <a:uLnTx/>
                  <a:uFillTx/>
                  <a:latin typeface="Arial"/>
                  <a:ea typeface="+mn-ea"/>
                  <a:cs typeface="+mn-cs"/>
                </a:rPr>
                <a:t>Veri sorumlusu, kişisel verilerin hukuka aykırı işlenmesini önlemek için gerekli önlemleri almak zorundadır.</a:t>
              </a:r>
            </a:p>
          </p:txBody>
        </p:sp>
      </p:grpSp>
      <p:grpSp>
        <p:nvGrpSpPr>
          <p:cNvPr id="46" name="Group 45">
            <a:extLst>
              <a:ext uri="{FF2B5EF4-FFF2-40B4-BE49-F238E27FC236}">
                <a16:creationId xmlns:a16="http://schemas.microsoft.com/office/drawing/2014/main" id="{5D218941-19ED-47D3-BD70-33345E845B49}"/>
              </a:ext>
            </a:extLst>
          </p:cNvPr>
          <p:cNvGrpSpPr/>
          <p:nvPr/>
        </p:nvGrpSpPr>
        <p:grpSpPr>
          <a:xfrm>
            <a:off x="1391982" y="4038600"/>
            <a:ext cx="2819230" cy="2148737"/>
            <a:chOff x="722" y="2015781"/>
            <a:chExt cx="2819230" cy="1691538"/>
          </a:xfrm>
        </p:grpSpPr>
        <p:sp>
          <p:nvSpPr>
            <p:cNvPr id="50" name="Rectangle 49">
              <a:extLst>
                <a:ext uri="{FF2B5EF4-FFF2-40B4-BE49-F238E27FC236}">
                  <a16:creationId xmlns:a16="http://schemas.microsoft.com/office/drawing/2014/main" id="{985F2014-30F4-4AA1-B6B1-21B304EB94E0}"/>
                </a:ext>
              </a:extLst>
            </p:cNvPr>
            <p:cNvSpPr/>
            <p:nvPr/>
          </p:nvSpPr>
          <p:spPr>
            <a:xfrm>
              <a:off x="722" y="2015781"/>
              <a:ext cx="2819230" cy="1691538"/>
            </a:xfrm>
            <a:prstGeom prst="rect">
              <a:avLst/>
            </a:prstGeom>
            <a:solidFill>
              <a:srgbClr val="F47F64">
                <a:lumMod val="50000"/>
              </a:srgbClr>
            </a:solidFill>
            <a:ln w="25400" cap="flat" cmpd="sng" algn="ctr">
              <a:solidFill>
                <a:sysClr val="window" lastClr="FFFFFF">
                  <a:hueOff val="0"/>
                  <a:satOff val="0"/>
                  <a:lumOff val="0"/>
                  <a:alphaOff val="0"/>
                </a:sysClr>
              </a:solidFill>
              <a:prstDash val="solid"/>
            </a:ln>
            <a:effectLst/>
          </p:spPr>
        </p:sp>
        <p:sp>
          <p:nvSpPr>
            <p:cNvPr id="51" name="TextBox 50">
              <a:extLst>
                <a:ext uri="{FF2B5EF4-FFF2-40B4-BE49-F238E27FC236}">
                  <a16:creationId xmlns:a16="http://schemas.microsoft.com/office/drawing/2014/main" id="{2EDD6A1B-B22A-46AA-BB71-67AAE611AAA0}"/>
                </a:ext>
              </a:extLst>
            </p:cNvPr>
            <p:cNvSpPr txBox="1"/>
            <p:nvPr/>
          </p:nvSpPr>
          <p:spPr>
            <a:xfrm>
              <a:off x="722" y="2015781"/>
              <a:ext cx="2819230" cy="1691538"/>
            </a:xfrm>
            <a:prstGeom prst="rect">
              <a:avLst/>
            </a:prstGeom>
            <a:noFill/>
            <a:ln>
              <a:noFill/>
            </a:ln>
            <a:effectLst/>
          </p:spPr>
          <p:txBody>
            <a:bodyPr spcFirstLastPara="0" vert="horz" wrap="square" lIns="60960" tIns="60960" rIns="60960" bIns="60960" numCol="1" spcCol="1270" anchor="ctr" anchorCtr="0">
              <a:noAutofit/>
            </a:bodyPr>
            <a:lstStyle/>
            <a:p>
              <a:pPr marL="0" marR="0" lvl="0" indent="0" algn="ctr" defTabSz="711200" eaLnBrk="1" fontAlgn="auto" latinLnBrk="0" hangingPunct="1">
                <a:lnSpc>
                  <a:spcPct val="90000"/>
                </a:lnSpc>
                <a:spcBef>
                  <a:spcPct val="0"/>
                </a:spcBef>
                <a:spcAft>
                  <a:spcPct val="35000"/>
                </a:spcAft>
                <a:buClrTx/>
                <a:buSzTx/>
                <a:buFontTx/>
                <a:buNone/>
                <a:tabLst/>
                <a:defRPr/>
              </a:pPr>
              <a:r>
                <a:rPr kumimoji="0" lang="tr-TR" sz="1600" b="0" i="0" u="sng" strike="noStrike" kern="1200" cap="none" spc="0" normalizeH="0" baseline="0" noProof="0" dirty="0">
                  <a:ln>
                    <a:noFill/>
                  </a:ln>
                  <a:solidFill>
                    <a:sysClr val="window" lastClr="FFFFFF"/>
                  </a:solidFill>
                  <a:effectLst/>
                  <a:uLnTx/>
                  <a:uFillTx/>
                  <a:latin typeface="Arial"/>
                  <a:ea typeface="+mn-ea"/>
                  <a:cs typeface="+mn-cs"/>
                </a:rPr>
                <a:t>Anonimleştirme / Silme / Yok etme </a:t>
              </a:r>
            </a:p>
            <a:p>
              <a:pPr marL="0" marR="0" lvl="0" indent="0" algn="ctr" defTabSz="711200" eaLnBrk="1" fontAlgn="auto" latinLnBrk="0" hangingPunct="1">
                <a:lnSpc>
                  <a:spcPct val="90000"/>
                </a:lnSpc>
                <a:spcBef>
                  <a:spcPct val="0"/>
                </a:spcBef>
                <a:spcAft>
                  <a:spcPct val="35000"/>
                </a:spcAft>
                <a:buClrTx/>
                <a:buSzTx/>
                <a:buFontTx/>
                <a:buNone/>
                <a:tabLst/>
                <a:defRPr/>
              </a:pPr>
              <a:r>
                <a:rPr kumimoji="0" lang="tr-TR" sz="1600" b="0" i="0" u="none" strike="noStrike" kern="1200" cap="none" spc="0" normalizeH="0" baseline="0" noProof="0" dirty="0">
                  <a:ln>
                    <a:noFill/>
                  </a:ln>
                  <a:solidFill>
                    <a:sysClr val="window" lastClr="FFFFFF"/>
                  </a:solidFill>
                  <a:effectLst/>
                  <a:uLnTx/>
                  <a:uFillTx/>
                  <a:latin typeface="Arial"/>
                  <a:ea typeface="+mn-ea"/>
                  <a:cs typeface="+mn-cs"/>
                </a:rPr>
                <a:t>İlgili kişinin talebi üzerine verinin anonimleştirilmesi, silinmesi ya da yok edilmesi gerekmektedir. </a:t>
              </a:r>
            </a:p>
          </p:txBody>
        </p:sp>
      </p:grpSp>
      <p:grpSp>
        <p:nvGrpSpPr>
          <p:cNvPr id="47" name="Group 46">
            <a:extLst>
              <a:ext uri="{FF2B5EF4-FFF2-40B4-BE49-F238E27FC236}">
                <a16:creationId xmlns:a16="http://schemas.microsoft.com/office/drawing/2014/main" id="{80B12C2F-7CD4-4036-B35B-FA33351681DE}"/>
              </a:ext>
            </a:extLst>
          </p:cNvPr>
          <p:cNvGrpSpPr/>
          <p:nvPr/>
        </p:nvGrpSpPr>
        <p:grpSpPr>
          <a:xfrm>
            <a:off x="4353191" y="4038600"/>
            <a:ext cx="2949592" cy="2132477"/>
            <a:chOff x="2971514" y="2015781"/>
            <a:chExt cx="2949592" cy="1712067"/>
          </a:xfrm>
        </p:grpSpPr>
        <p:sp>
          <p:nvSpPr>
            <p:cNvPr id="48" name="Rectangle 47">
              <a:extLst>
                <a:ext uri="{FF2B5EF4-FFF2-40B4-BE49-F238E27FC236}">
                  <a16:creationId xmlns:a16="http://schemas.microsoft.com/office/drawing/2014/main" id="{971A2C67-8B05-4237-BE32-17CA92F99425}"/>
                </a:ext>
              </a:extLst>
            </p:cNvPr>
            <p:cNvSpPr/>
            <p:nvPr/>
          </p:nvSpPr>
          <p:spPr>
            <a:xfrm>
              <a:off x="3101876" y="2015781"/>
              <a:ext cx="2819230" cy="1691538"/>
            </a:xfrm>
            <a:prstGeom prst="rect">
              <a:avLst/>
            </a:prstGeom>
            <a:solidFill>
              <a:srgbClr val="0080FF">
                <a:hueOff val="0"/>
                <a:satOff val="0"/>
                <a:lumOff val="0"/>
                <a:alphaOff val="0"/>
              </a:srgbClr>
            </a:solidFill>
            <a:ln w="25400" cap="flat" cmpd="sng" algn="ctr">
              <a:solidFill>
                <a:sysClr val="window" lastClr="FFFFFF">
                  <a:hueOff val="0"/>
                  <a:satOff val="0"/>
                  <a:lumOff val="0"/>
                  <a:alphaOff val="0"/>
                </a:sysClr>
              </a:solidFill>
              <a:prstDash val="solid"/>
            </a:ln>
            <a:effectLst/>
          </p:spPr>
        </p:sp>
        <p:sp>
          <p:nvSpPr>
            <p:cNvPr id="49" name="TextBox 48">
              <a:extLst>
                <a:ext uri="{FF2B5EF4-FFF2-40B4-BE49-F238E27FC236}">
                  <a16:creationId xmlns:a16="http://schemas.microsoft.com/office/drawing/2014/main" id="{757005E4-3331-48E2-94CE-44D867419F1A}"/>
                </a:ext>
              </a:extLst>
            </p:cNvPr>
            <p:cNvSpPr txBox="1"/>
            <p:nvPr/>
          </p:nvSpPr>
          <p:spPr>
            <a:xfrm>
              <a:off x="2971514" y="2036310"/>
              <a:ext cx="2819230" cy="1691538"/>
            </a:xfrm>
            <a:prstGeom prst="rect">
              <a:avLst/>
            </a:prstGeom>
            <a:noFill/>
            <a:ln>
              <a:noFill/>
            </a:ln>
            <a:effectLst/>
          </p:spPr>
          <p:txBody>
            <a:bodyPr spcFirstLastPara="0" vert="horz" wrap="square" lIns="60960" tIns="60960" rIns="60960" bIns="60960" numCol="1" spcCol="1270" anchor="ctr" anchorCtr="0">
              <a:noAutofit/>
            </a:bodyPr>
            <a:lstStyle/>
            <a:p>
              <a:pPr marL="0" marR="0" lvl="0" indent="0" algn="ctr" defTabSz="711200" eaLnBrk="1" fontAlgn="auto" latinLnBrk="0" hangingPunct="1">
                <a:lnSpc>
                  <a:spcPct val="90000"/>
                </a:lnSpc>
                <a:spcBef>
                  <a:spcPct val="0"/>
                </a:spcBef>
                <a:spcAft>
                  <a:spcPct val="35000"/>
                </a:spcAft>
                <a:buClrTx/>
                <a:buSzTx/>
                <a:buFontTx/>
                <a:buNone/>
                <a:tabLst/>
                <a:defRPr/>
              </a:pPr>
              <a:r>
                <a:rPr kumimoji="0" lang="tr-TR" sz="1600" b="0" i="0" u="sng" strike="noStrike" kern="1200" cap="none" spc="0" normalizeH="0" baseline="0" noProof="0" dirty="0">
                  <a:ln>
                    <a:noFill/>
                  </a:ln>
                  <a:solidFill>
                    <a:sysClr val="window" lastClr="FFFFFF"/>
                  </a:solidFill>
                  <a:effectLst/>
                  <a:uLnTx/>
                  <a:uFillTx/>
                  <a:latin typeface="Arial"/>
                  <a:ea typeface="+mn-ea"/>
                  <a:cs typeface="+mn-cs"/>
                </a:rPr>
                <a:t>Diğer Yükümlülükler</a:t>
              </a:r>
            </a:p>
            <a:p>
              <a:pPr marL="0" marR="0" lvl="0" indent="0" algn="ctr" defTabSz="711200" eaLnBrk="1" fontAlgn="auto" latinLnBrk="0" hangingPunct="1">
                <a:lnSpc>
                  <a:spcPct val="90000"/>
                </a:lnSpc>
                <a:spcBef>
                  <a:spcPct val="0"/>
                </a:spcBef>
                <a:spcAft>
                  <a:spcPct val="35000"/>
                </a:spcAft>
                <a:buClrTx/>
                <a:buSzTx/>
                <a:buFontTx/>
                <a:buNone/>
                <a:tabLst/>
                <a:defRPr/>
              </a:pPr>
              <a:r>
                <a:rPr kumimoji="0" lang="tr-TR" sz="1600" b="0" i="0" u="none" strike="noStrike" kern="1200" cap="none" spc="0" normalizeH="0" baseline="0" noProof="0" dirty="0">
                  <a:ln>
                    <a:noFill/>
                  </a:ln>
                  <a:solidFill>
                    <a:sysClr val="window" lastClr="FFFFFF"/>
                  </a:solidFill>
                  <a:effectLst/>
                  <a:uLnTx/>
                  <a:uFillTx/>
                  <a:latin typeface="Arial"/>
                  <a:ea typeface="+mn-ea"/>
                  <a:cs typeface="+mn-cs"/>
                </a:rPr>
                <a:t>Sicile kayıt, başvuruların takibi, ilke kararlarının takibi, Kurul kararlarının uygulanması</a:t>
              </a:r>
            </a:p>
          </p:txBody>
        </p:sp>
      </p:grpSp>
      <p:sp>
        <p:nvSpPr>
          <p:cNvPr id="56" name="Title 7">
            <a:extLst>
              <a:ext uri="{FF2B5EF4-FFF2-40B4-BE49-F238E27FC236}">
                <a16:creationId xmlns:a16="http://schemas.microsoft.com/office/drawing/2014/main" id="{A912C261-1C0D-44B3-8C6F-197B6298073E}"/>
              </a:ext>
            </a:extLst>
          </p:cNvPr>
          <p:cNvSpPr txBox="1">
            <a:spLocks/>
          </p:cNvSpPr>
          <p:nvPr/>
        </p:nvSpPr>
        <p:spPr>
          <a:xfrm>
            <a:off x="468156" y="873604"/>
            <a:ext cx="8207688" cy="687569"/>
          </a:xfrm>
          <a:prstGeom prst="rect">
            <a:avLst/>
          </a:prstGeom>
        </p:spPr>
        <p:txBody>
          <a:bodyPr vert="horz" lIns="91440" tIns="45720" rIns="91440" bIns="9144" rtlCol="0" anchor="b">
            <a:noAutofit/>
          </a:bodyPr>
          <a:lstStyle>
            <a:lvl1pPr algn="l" defTabSz="914400" rtl="0" eaLnBrk="1" latinLnBrk="0" hangingPunct="1">
              <a:spcBef>
                <a:spcPct val="0"/>
              </a:spcBef>
              <a:buNone/>
              <a:defRPr sz="3200" kern="1200" cap="all" baseline="0">
                <a:solidFill>
                  <a:schemeClr val="tx1"/>
                </a:solidFill>
                <a:latin typeface="+mj-lt"/>
                <a:ea typeface="+mj-ea"/>
                <a:cs typeface="+mj-cs"/>
              </a:defRPr>
            </a:lvl1pPr>
          </a:lstStyle>
          <a:p>
            <a:pPr algn="ctr"/>
            <a:endParaRPr lang="tr-TR" b="1" u="sng" dirty="0">
              <a:solidFill>
                <a:srgbClr val="C00000"/>
              </a:solidFill>
            </a:endParaRPr>
          </a:p>
          <a:p>
            <a:pPr algn="ctr"/>
            <a:r>
              <a:rPr lang="tr-TR" b="1" u="sng" dirty="0">
                <a:solidFill>
                  <a:srgbClr val="C00000"/>
                </a:solidFill>
              </a:rPr>
              <a:t>VERİ SORUMLUSUNUN YÜKÜMLÜLÜKLERİ</a:t>
            </a:r>
            <a:endParaRPr lang="en-US" b="1" u="sng" dirty="0">
              <a:solidFill>
                <a:srgbClr val="C00000"/>
              </a:solidFill>
            </a:endParaRPr>
          </a:p>
        </p:txBody>
      </p:sp>
      <p:grpSp>
        <p:nvGrpSpPr>
          <p:cNvPr id="14" name="Group 44">
            <a:extLst>
              <a:ext uri="{FF2B5EF4-FFF2-40B4-BE49-F238E27FC236}">
                <a16:creationId xmlns:a16="http://schemas.microsoft.com/office/drawing/2014/main" id="{3F739E4B-CE33-431A-93B1-9D21FA517ABD}"/>
              </a:ext>
            </a:extLst>
          </p:cNvPr>
          <p:cNvGrpSpPr/>
          <p:nvPr/>
        </p:nvGrpSpPr>
        <p:grpSpPr>
          <a:xfrm>
            <a:off x="1391982" y="1807414"/>
            <a:ext cx="2819230" cy="2106905"/>
            <a:chOff x="3101876" y="42320"/>
            <a:chExt cx="2819230" cy="1691538"/>
          </a:xfrm>
        </p:grpSpPr>
        <p:sp>
          <p:nvSpPr>
            <p:cNvPr id="15" name="Rectangle 51">
              <a:extLst>
                <a:ext uri="{FF2B5EF4-FFF2-40B4-BE49-F238E27FC236}">
                  <a16:creationId xmlns:a16="http://schemas.microsoft.com/office/drawing/2014/main" id="{639ADD07-56D5-47C0-8A47-D0F64FB817F2}"/>
                </a:ext>
              </a:extLst>
            </p:cNvPr>
            <p:cNvSpPr/>
            <p:nvPr/>
          </p:nvSpPr>
          <p:spPr>
            <a:xfrm>
              <a:off x="3101876" y="42320"/>
              <a:ext cx="2819230" cy="1691538"/>
            </a:xfrm>
            <a:prstGeom prst="rect">
              <a:avLst/>
            </a:prstGeom>
            <a:solidFill>
              <a:srgbClr val="00B050"/>
            </a:solidFill>
            <a:ln w="25400" cap="flat" cmpd="sng" algn="ctr">
              <a:solidFill>
                <a:sysClr val="window" lastClr="FFFFFF">
                  <a:hueOff val="0"/>
                  <a:satOff val="0"/>
                  <a:lumOff val="0"/>
                  <a:alphaOff val="0"/>
                </a:sysClr>
              </a:solidFill>
              <a:prstDash val="solid"/>
            </a:ln>
            <a:effectLst/>
          </p:spPr>
        </p:sp>
        <p:sp>
          <p:nvSpPr>
            <p:cNvPr id="16" name="TextBox 52">
              <a:extLst>
                <a:ext uri="{FF2B5EF4-FFF2-40B4-BE49-F238E27FC236}">
                  <a16:creationId xmlns:a16="http://schemas.microsoft.com/office/drawing/2014/main" id="{378C7D77-860C-4ED6-8733-2D3C911D1761}"/>
                </a:ext>
              </a:extLst>
            </p:cNvPr>
            <p:cNvSpPr txBox="1"/>
            <p:nvPr/>
          </p:nvSpPr>
          <p:spPr>
            <a:xfrm>
              <a:off x="3101876" y="42320"/>
              <a:ext cx="2819230" cy="1691538"/>
            </a:xfrm>
            <a:prstGeom prst="rect">
              <a:avLst/>
            </a:prstGeom>
            <a:solidFill>
              <a:schemeClr val="accent2">
                <a:lumMod val="75000"/>
              </a:schemeClr>
            </a:solidFill>
            <a:ln>
              <a:noFill/>
            </a:ln>
            <a:effectLst/>
          </p:spPr>
          <p:txBody>
            <a:bodyPr spcFirstLastPara="0" vert="horz" wrap="square" lIns="60960" tIns="60960" rIns="60960" bIns="60960" numCol="1" spcCol="1270" anchor="ctr" anchorCtr="0">
              <a:noAutofit/>
            </a:bodyPr>
            <a:lstStyle/>
            <a:p>
              <a:pPr marL="0" marR="0" lvl="0" indent="0" algn="ctr" defTabSz="711200" eaLnBrk="1" fontAlgn="auto" latinLnBrk="0" hangingPunct="1">
                <a:lnSpc>
                  <a:spcPct val="90000"/>
                </a:lnSpc>
                <a:spcBef>
                  <a:spcPct val="0"/>
                </a:spcBef>
                <a:spcAft>
                  <a:spcPct val="35000"/>
                </a:spcAft>
                <a:buClrTx/>
                <a:buSzTx/>
                <a:buFontTx/>
                <a:buNone/>
                <a:tabLst/>
                <a:defRPr/>
              </a:pPr>
              <a:r>
                <a:rPr kumimoji="0" lang="tr-TR" sz="1600" b="0" i="0" u="sng" strike="noStrike" kern="1200" cap="none" spc="0" normalizeH="0" baseline="0" noProof="0" dirty="0">
                  <a:ln>
                    <a:noFill/>
                  </a:ln>
                  <a:solidFill>
                    <a:sysClr val="window" lastClr="FFFFFF"/>
                  </a:solidFill>
                  <a:effectLst/>
                  <a:uLnTx/>
                  <a:uFillTx/>
                  <a:latin typeface="Arial"/>
                  <a:ea typeface="+mn-ea"/>
                  <a:cs typeface="+mn-cs"/>
                </a:rPr>
                <a:t>İlgili Kişiyi Aydınlatma Yükümlülüğü:</a:t>
              </a:r>
              <a:endParaRPr kumimoji="0" lang="tr-TR" sz="1600" b="0" i="0" u="none" strike="noStrike" kern="1200" cap="none" spc="0" normalizeH="0" baseline="0" noProof="0" dirty="0">
                <a:ln>
                  <a:noFill/>
                </a:ln>
                <a:solidFill>
                  <a:sysClr val="window" lastClr="FFFFFF"/>
                </a:solidFill>
                <a:effectLst/>
                <a:uLnTx/>
                <a:uFillTx/>
                <a:latin typeface="Arial"/>
                <a:ea typeface="+mn-ea"/>
                <a:cs typeface="+mn-cs"/>
              </a:endParaRPr>
            </a:p>
            <a:p>
              <a:pPr lvl="0" algn="ctr" defTabSz="711200">
                <a:lnSpc>
                  <a:spcPct val="90000"/>
                </a:lnSpc>
                <a:spcBef>
                  <a:spcPct val="0"/>
                </a:spcBef>
                <a:spcAft>
                  <a:spcPct val="35000"/>
                </a:spcAft>
                <a:defRPr/>
              </a:pPr>
              <a:r>
                <a:rPr lang="tr-TR" sz="1600" dirty="0">
                  <a:solidFill>
                    <a:sysClr val="window" lastClr="FFFFFF"/>
                  </a:solidFill>
                  <a:latin typeface="Arial"/>
                </a:rPr>
                <a:t>Verilerin hangi amaçla, ne şekilde işlendikleri konusunda bilgilendirme yapılması gerekmektedir.</a:t>
              </a:r>
            </a:p>
          </p:txBody>
        </p:sp>
      </p:grpSp>
    </p:spTree>
    <p:extLst>
      <p:ext uri="{BB962C8B-B14F-4D97-AF65-F5344CB8AC3E}">
        <p14:creationId xmlns:p14="http://schemas.microsoft.com/office/powerpoint/2010/main" val="2227267303"/>
      </p:ext>
    </p:extLst>
  </p:cSld>
  <p:clrMapOvr>
    <a:overrideClrMapping bg1="lt1" tx1="dk1" bg2="lt2" tx2="dk2" accent1="accent1" accent2="accent2" accent3="accent3" accent4="accent4" accent5="accent5" accent6="accent6" hlink="hlink" folHlink="folHlink"/>
  </p:clrMapOvr>
  <p:transition spd="slow">
    <p:pull/>
  </p:transition>
</p:sld>
</file>

<file path=ppt/slides/slide2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7" name="Title 6"/>
          <p:cNvSpPr>
            <a:spLocks noGrp="1"/>
          </p:cNvSpPr>
          <p:nvPr>
            <p:ph type="ctrTitle" idx="4294967295"/>
          </p:nvPr>
        </p:nvSpPr>
        <p:spPr>
          <a:xfrm>
            <a:off x="0" y="2743200"/>
            <a:ext cx="7772400" cy="2971800"/>
          </a:xfrm>
        </p:spPr>
        <p:txBody>
          <a:bodyPr>
            <a:normAutofit/>
          </a:bodyPr>
          <a:lstStyle/>
          <a:p>
            <a:br>
              <a:rPr lang="tr-TR" dirty="0"/>
            </a:br>
            <a:br>
              <a:rPr lang="tr-TR" dirty="0"/>
            </a:br>
            <a:endParaRPr lang="tr-TR" dirty="0"/>
          </a:p>
        </p:txBody>
      </p:sp>
      <p:sp>
        <p:nvSpPr>
          <p:cNvPr id="8" name="TextBox 7"/>
          <p:cNvSpPr txBox="1"/>
          <p:nvPr/>
        </p:nvSpPr>
        <p:spPr>
          <a:xfrm>
            <a:off x="-152400" y="14406"/>
            <a:ext cx="8915400" cy="553998"/>
          </a:xfrm>
          <a:prstGeom prst="rect">
            <a:avLst/>
          </a:prstGeom>
          <a:noFill/>
        </p:spPr>
        <p:txBody>
          <a:bodyPr wrap="square" rtlCol="0">
            <a:spAutoFit/>
          </a:bodyPr>
          <a:lstStyle/>
          <a:p>
            <a:pPr lvl="0" algn="ctr"/>
            <a:r>
              <a:rPr lang="en-US" sz="3000" b="1" u="sng" dirty="0">
                <a:solidFill>
                  <a:srgbClr val="C00000"/>
                </a:solidFill>
                <a:latin typeface="+mj-lt"/>
                <a:cs typeface="Helvetica" pitchFamily="34" charset="0"/>
              </a:rPr>
              <a:t>D</a:t>
            </a:r>
            <a:r>
              <a:rPr lang="tr-TR" sz="3000" b="1" u="sng" dirty="0">
                <a:solidFill>
                  <a:srgbClr val="C00000"/>
                </a:solidFill>
                <a:latin typeface="+mj-lt"/>
                <a:cs typeface="Helvetica" pitchFamily="34" charset="0"/>
              </a:rPr>
              <a:t>İ</a:t>
            </a:r>
            <a:r>
              <a:rPr lang="en-US" sz="3000" b="1" u="sng" dirty="0">
                <a:solidFill>
                  <a:srgbClr val="C00000"/>
                </a:solidFill>
                <a:latin typeface="+mj-lt"/>
                <a:cs typeface="Helvetica" pitchFamily="34" charset="0"/>
              </a:rPr>
              <a:t>ĞER YÜKÜMLÜLÜKLER</a:t>
            </a:r>
            <a:endParaRPr lang="tr-TR" b="1" dirty="0">
              <a:latin typeface="+mj-lt"/>
              <a:cs typeface="Helvetica" pitchFamily="34" charset="0"/>
            </a:endParaRPr>
          </a:p>
        </p:txBody>
      </p:sp>
      <p:graphicFrame>
        <p:nvGraphicFramePr>
          <p:cNvPr id="3" name="Diyagram 2"/>
          <p:cNvGraphicFramePr/>
          <p:nvPr>
            <p:extLst>
              <p:ext uri="{D42A27DB-BD31-4B8C-83A1-F6EECF244321}">
                <p14:modId xmlns:p14="http://schemas.microsoft.com/office/powerpoint/2010/main" val="2353035126"/>
              </p:ext>
            </p:extLst>
          </p:nvPr>
        </p:nvGraphicFramePr>
        <p:xfrm>
          <a:off x="487017" y="228600"/>
          <a:ext cx="8169965" cy="57005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40626655"/>
      </p:ext>
    </p:extLst>
  </p:cSld>
  <p:clrMapOvr>
    <a:overrideClrMapping bg1="lt1" tx1="dk1" bg2="lt2" tx2="dk2" accent1="accent1" accent2="accent2" accent3="accent3" accent4="accent4" accent5="accent5" accent6="accent6" hlink="hlink" folHlink="folHlink"/>
  </p:clrMapOvr>
  <p:transition spd="slow">
    <p:pull/>
  </p:transition>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İçerik Yer Tutucusu 4">
            <a:extLst>
              <a:ext uri="{FF2B5EF4-FFF2-40B4-BE49-F238E27FC236}">
                <a16:creationId xmlns:a16="http://schemas.microsoft.com/office/drawing/2014/main" id="{37DAB7CC-D6BC-4960-B47B-1506F2D7A3D3}"/>
              </a:ext>
            </a:extLst>
          </p:cNvPr>
          <p:cNvSpPr>
            <a:spLocks noGrp="1"/>
          </p:cNvSpPr>
          <p:nvPr>
            <p:ph idx="1"/>
          </p:nvPr>
        </p:nvSpPr>
        <p:spPr>
          <a:xfrm>
            <a:off x="533400" y="152400"/>
            <a:ext cx="7848600" cy="5638800"/>
          </a:xfrm>
        </p:spPr>
        <p:txBody>
          <a:bodyPr>
            <a:noAutofit/>
          </a:bodyPr>
          <a:lstStyle/>
          <a:p>
            <a:pPr lvl="0" fontAlgn="base">
              <a:lnSpc>
                <a:spcPct val="100000"/>
              </a:lnSpc>
              <a:spcBef>
                <a:spcPts val="0"/>
              </a:spcBef>
            </a:pPr>
            <a:r>
              <a:rPr lang="tr-TR" sz="2200" dirty="0">
                <a:solidFill>
                  <a:schemeClr val="bg1"/>
                </a:solidFill>
              </a:rPr>
              <a:t>Herhangi bir veri kayıt sisteminin parçası olmak kaydıyla yalnızca otomatik olmayan yollarla kişisel veri işleyenler,</a:t>
            </a:r>
          </a:p>
          <a:p>
            <a:pPr lvl="0" fontAlgn="base">
              <a:lnSpc>
                <a:spcPct val="100000"/>
              </a:lnSpc>
              <a:spcBef>
                <a:spcPts val="0"/>
              </a:spcBef>
            </a:pPr>
            <a:r>
              <a:rPr lang="tr-TR" sz="2200" dirty="0">
                <a:solidFill>
                  <a:schemeClr val="bg1"/>
                </a:solidFill>
              </a:rPr>
              <a:t>Noterler,</a:t>
            </a:r>
          </a:p>
          <a:p>
            <a:pPr lvl="0" fontAlgn="base">
              <a:lnSpc>
                <a:spcPct val="100000"/>
              </a:lnSpc>
              <a:spcBef>
                <a:spcPts val="0"/>
              </a:spcBef>
            </a:pPr>
            <a:r>
              <a:rPr lang="tr-TR" sz="2200" dirty="0">
                <a:solidFill>
                  <a:schemeClr val="bg1"/>
                </a:solidFill>
              </a:rPr>
              <a:t>Siyasi Partiler, </a:t>
            </a:r>
          </a:p>
          <a:p>
            <a:pPr lvl="0" fontAlgn="base">
              <a:lnSpc>
                <a:spcPct val="100000"/>
              </a:lnSpc>
              <a:spcBef>
                <a:spcPts val="0"/>
              </a:spcBef>
            </a:pPr>
            <a:r>
              <a:rPr lang="tr-TR" sz="2200" dirty="0">
                <a:solidFill>
                  <a:schemeClr val="bg1"/>
                </a:solidFill>
              </a:rPr>
              <a:t>Avukatlar,</a:t>
            </a:r>
          </a:p>
          <a:p>
            <a:pPr lvl="0" fontAlgn="base">
              <a:lnSpc>
                <a:spcPct val="100000"/>
              </a:lnSpc>
              <a:spcBef>
                <a:spcPts val="0"/>
              </a:spcBef>
            </a:pPr>
            <a:r>
              <a:rPr lang="tr-TR" sz="2200" dirty="0">
                <a:solidFill>
                  <a:schemeClr val="bg1"/>
                </a:solidFill>
              </a:rPr>
              <a:t>Serbest Muhasebeci Mali Müşavirler ve Yeminli Mali Müşavirler,</a:t>
            </a:r>
          </a:p>
          <a:p>
            <a:pPr lvl="0" fontAlgn="base">
              <a:lnSpc>
                <a:spcPct val="100000"/>
              </a:lnSpc>
              <a:spcBef>
                <a:spcPts val="0"/>
              </a:spcBef>
            </a:pPr>
            <a:r>
              <a:rPr lang="tr-TR" sz="2200" dirty="0">
                <a:solidFill>
                  <a:schemeClr val="bg1"/>
                </a:solidFill>
              </a:rPr>
              <a:t>Gümrük Müşavirleri ve Yetkilendirilmiş Gümrük Müşavirleri,</a:t>
            </a:r>
          </a:p>
          <a:p>
            <a:pPr lvl="0" fontAlgn="base">
              <a:lnSpc>
                <a:spcPct val="100000"/>
              </a:lnSpc>
              <a:spcBef>
                <a:spcPts val="0"/>
              </a:spcBef>
            </a:pPr>
            <a:r>
              <a:rPr lang="tr-TR" sz="2200" dirty="0">
                <a:solidFill>
                  <a:schemeClr val="bg1"/>
                </a:solidFill>
              </a:rPr>
              <a:t>Arabulucular,</a:t>
            </a:r>
          </a:p>
          <a:p>
            <a:pPr fontAlgn="base">
              <a:lnSpc>
                <a:spcPct val="100000"/>
              </a:lnSpc>
              <a:spcBef>
                <a:spcPts val="0"/>
              </a:spcBef>
            </a:pPr>
            <a:r>
              <a:rPr lang="tr-TR" sz="2200" dirty="0">
                <a:solidFill>
                  <a:schemeClr val="bg1"/>
                </a:solidFill>
              </a:rPr>
              <a:t>Derneklerden, Vakıflar, Sendikalardan; yalnızca ilgili mevzuat ve amaçlarına uygun olarak faaliyet alanlarıyla sınırlı olarak + sadece kendi çalışanlarına, üyelerine, mensuplarına ve bağışçılarına yönelik kişisel veri işleyenler(Bu koşullar sağlanmıyorsa </a:t>
            </a:r>
            <a:r>
              <a:rPr lang="tr-TR" sz="2200" dirty="0" err="1">
                <a:solidFill>
                  <a:schemeClr val="bg1"/>
                </a:solidFill>
              </a:rPr>
              <a:t>VERBİS’e</a:t>
            </a:r>
            <a:r>
              <a:rPr lang="tr-TR" sz="2200" dirty="0">
                <a:solidFill>
                  <a:schemeClr val="bg1"/>
                </a:solidFill>
              </a:rPr>
              <a:t> kayıt zorunludur),</a:t>
            </a:r>
          </a:p>
          <a:p>
            <a:pPr lvl="0" fontAlgn="base">
              <a:lnSpc>
                <a:spcPct val="100000"/>
              </a:lnSpc>
              <a:spcBef>
                <a:spcPts val="0"/>
              </a:spcBef>
            </a:pPr>
            <a:r>
              <a:rPr lang="tr-TR" sz="2200" dirty="0">
                <a:solidFill>
                  <a:schemeClr val="bg1"/>
                </a:solidFill>
              </a:rPr>
              <a:t>Yıllık çalışan sayısı 50’den az + yıllık mali bilanço toplamı 25 milyon TL’den az olan gerçek veya tüzel kişi veri sorumlularından,</a:t>
            </a:r>
            <a:r>
              <a:rPr lang="tr-TR" sz="2200" u="sng" dirty="0">
                <a:solidFill>
                  <a:schemeClr val="bg1"/>
                </a:solidFill>
              </a:rPr>
              <a:t> ana faaliyet konusu özel nitelikli kişisel veri işleme olmayanlar</a:t>
            </a:r>
            <a:r>
              <a:rPr lang="tr-TR" sz="2200" dirty="0">
                <a:solidFill>
                  <a:schemeClr val="bg1"/>
                </a:solidFill>
              </a:rPr>
              <a:t>.</a:t>
            </a:r>
          </a:p>
          <a:p>
            <a:pPr lvl="0" fontAlgn="base"/>
            <a:endParaRPr lang="tr-TR" sz="2000" dirty="0">
              <a:solidFill>
                <a:schemeClr val="bg1"/>
              </a:solidFill>
            </a:endParaRPr>
          </a:p>
          <a:p>
            <a:pPr lvl="0" fontAlgn="base"/>
            <a:endParaRPr lang="tr-TR" sz="2000" dirty="0">
              <a:solidFill>
                <a:schemeClr val="bg1"/>
              </a:solidFill>
            </a:endParaRPr>
          </a:p>
          <a:p>
            <a:endParaRPr lang="tr-TR" sz="2000" dirty="0">
              <a:solidFill>
                <a:schemeClr val="bg1"/>
              </a:solidFill>
            </a:endParaRPr>
          </a:p>
        </p:txBody>
      </p:sp>
    </p:spTree>
    <p:extLst>
      <p:ext uri="{BB962C8B-B14F-4D97-AF65-F5344CB8AC3E}">
        <p14:creationId xmlns:p14="http://schemas.microsoft.com/office/powerpoint/2010/main" val="23685110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dirty="0"/>
          </a:p>
        </p:txBody>
      </p:sp>
      <p:sp>
        <p:nvSpPr>
          <p:cNvPr id="11" name="TextBox 7"/>
          <p:cNvSpPr txBox="1"/>
          <p:nvPr/>
        </p:nvSpPr>
        <p:spPr>
          <a:xfrm>
            <a:off x="-26504" y="220050"/>
            <a:ext cx="8915400" cy="984885"/>
          </a:xfrm>
          <a:prstGeom prst="rect">
            <a:avLst/>
          </a:prstGeom>
          <a:noFill/>
        </p:spPr>
        <p:txBody>
          <a:bodyPr wrap="square" rtlCol="0">
            <a:spAutoFit/>
          </a:bodyPr>
          <a:lstStyle/>
          <a:p>
            <a:pPr lvl="0"/>
            <a:endParaRPr lang="tr-TR" sz="3000" b="1" u="sng" dirty="0">
              <a:solidFill>
                <a:srgbClr val="FF0000"/>
              </a:solidFill>
              <a:latin typeface="+mj-lt"/>
              <a:cs typeface="Helvetica" pitchFamily="34" charset="0"/>
            </a:endParaRPr>
          </a:p>
          <a:p>
            <a:pPr marL="457200" lvl="0" indent="-457200">
              <a:buFont typeface="Wingdings" panose="05000000000000000000" pitchFamily="2" charset="2"/>
              <a:buChar char="v"/>
            </a:pPr>
            <a:endParaRPr lang="tr-TR" sz="2800" b="1" dirty="0">
              <a:solidFill>
                <a:schemeClr val="tx2"/>
              </a:solidFill>
              <a:cs typeface="Helvetica" pitchFamily="34" charset="0"/>
            </a:endParaRPr>
          </a:p>
        </p:txBody>
      </p:sp>
      <p:sp>
        <p:nvSpPr>
          <p:cNvPr id="52" name="Rectangle 51">
            <a:extLst>
              <a:ext uri="{FF2B5EF4-FFF2-40B4-BE49-F238E27FC236}">
                <a16:creationId xmlns:a16="http://schemas.microsoft.com/office/drawing/2014/main" id="{C9147E16-7EEF-4057-9248-4F2BFF3AAC7A}"/>
              </a:ext>
            </a:extLst>
          </p:cNvPr>
          <p:cNvSpPr/>
          <p:nvPr/>
        </p:nvSpPr>
        <p:spPr>
          <a:xfrm>
            <a:off x="4800768" y="4038600"/>
            <a:ext cx="3276431" cy="2148737"/>
          </a:xfrm>
          <a:prstGeom prst="rect">
            <a:avLst/>
          </a:prstGeom>
          <a:solidFill>
            <a:srgbClr val="00B050"/>
          </a:solidFill>
          <a:ln w="25400" cap="flat" cmpd="sng" algn="ctr">
            <a:solidFill>
              <a:sysClr val="window" lastClr="FFFFFF">
                <a:hueOff val="0"/>
                <a:satOff val="0"/>
                <a:lumOff val="0"/>
                <a:alphaOff val="0"/>
              </a:sysClr>
            </a:solidFill>
            <a:prstDash val="solid"/>
          </a:ln>
          <a:effectLst/>
        </p:spPr>
        <p:txBody>
          <a:bodyPr/>
          <a:lstStyle/>
          <a:p>
            <a:r>
              <a:rPr lang="tr-TR" dirty="0"/>
              <a:t>Kamu Kurum ve Kuruluşları için:</a:t>
            </a:r>
          </a:p>
          <a:p>
            <a:endParaRPr lang="tr-TR" dirty="0"/>
          </a:p>
          <a:p>
            <a:r>
              <a:rPr lang="tr-TR" dirty="0"/>
              <a:t>31.12.2020</a:t>
            </a:r>
          </a:p>
          <a:p>
            <a:endParaRPr lang="tr-TR" dirty="0"/>
          </a:p>
          <a:p>
            <a:endParaRPr lang="tr-TR" dirty="0"/>
          </a:p>
        </p:txBody>
      </p:sp>
      <p:grpSp>
        <p:nvGrpSpPr>
          <p:cNvPr id="46" name="Group 45">
            <a:extLst>
              <a:ext uri="{FF2B5EF4-FFF2-40B4-BE49-F238E27FC236}">
                <a16:creationId xmlns:a16="http://schemas.microsoft.com/office/drawing/2014/main" id="{5D218941-19ED-47D3-BD70-33345E845B49}"/>
              </a:ext>
            </a:extLst>
          </p:cNvPr>
          <p:cNvGrpSpPr/>
          <p:nvPr/>
        </p:nvGrpSpPr>
        <p:grpSpPr>
          <a:xfrm>
            <a:off x="762000" y="4038600"/>
            <a:ext cx="3449212" cy="2148737"/>
            <a:chOff x="722" y="2015781"/>
            <a:chExt cx="2819230" cy="1691538"/>
          </a:xfrm>
        </p:grpSpPr>
        <p:sp>
          <p:nvSpPr>
            <p:cNvPr id="50" name="Rectangle 49">
              <a:extLst>
                <a:ext uri="{FF2B5EF4-FFF2-40B4-BE49-F238E27FC236}">
                  <a16:creationId xmlns:a16="http://schemas.microsoft.com/office/drawing/2014/main" id="{985F2014-30F4-4AA1-B6B1-21B304EB94E0}"/>
                </a:ext>
              </a:extLst>
            </p:cNvPr>
            <p:cNvSpPr/>
            <p:nvPr/>
          </p:nvSpPr>
          <p:spPr>
            <a:xfrm>
              <a:off x="722" y="2015781"/>
              <a:ext cx="2819230" cy="1691538"/>
            </a:xfrm>
            <a:prstGeom prst="rect">
              <a:avLst/>
            </a:prstGeom>
            <a:solidFill>
              <a:srgbClr val="F47F64">
                <a:lumMod val="50000"/>
              </a:srgbClr>
            </a:solidFill>
            <a:ln w="25400" cap="flat" cmpd="sng" algn="ctr">
              <a:solidFill>
                <a:sysClr val="window" lastClr="FFFFFF">
                  <a:hueOff val="0"/>
                  <a:satOff val="0"/>
                  <a:lumOff val="0"/>
                  <a:alphaOff val="0"/>
                </a:sysClr>
              </a:solidFill>
              <a:prstDash val="solid"/>
            </a:ln>
            <a:effectLst/>
          </p:spPr>
        </p:sp>
        <p:sp>
          <p:nvSpPr>
            <p:cNvPr id="51" name="TextBox 50">
              <a:extLst>
                <a:ext uri="{FF2B5EF4-FFF2-40B4-BE49-F238E27FC236}">
                  <a16:creationId xmlns:a16="http://schemas.microsoft.com/office/drawing/2014/main" id="{2EDD6A1B-B22A-46AA-BB71-67AAE611AAA0}"/>
                </a:ext>
              </a:extLst>
            </p:cNvPr>
            <p:cNvSpPr txBox="1"/>
            <p:nvPr/>
          </p:nvSpPr>
          <p:spPr>
            <a:xfrm>
              <a:off x="722" y="2015781"/>
              <a:ext cx="2819230" cy="1691538"/>
            </a:xfrm>
            <a:prstGeom prst="rect">
              <a:avLst/>
            </a:prstGeom>
            <a:noFill/>
            <a:ln>
              <a:noFill/>
            </a:ln>
            <a:effectLst/>
          </p:spPr>
          <p:txBody>
            <a:bodyPr spcFirstLastPara="0" vert="horz" wrap="square" lIns="60960" tIns="60960" rIns="60960" bIns="60960" numCol="1" spcCol="1270" anchor="ctr" anchorCtr="0">
              <a:noAutofit/>
            </a:bodyPr>
            <a:lstStyle/>
            <a:p>
              <a:r>
                <a:rPr lang="tr-TR" sz="1600" dirty="0"/>
                <a:t>Yurtdışında yerleşik gerçek ve tüzel kişi veri sorumlularının Veri Sorumluları için:</a:t>
              </a:r>
            </a:p>
            <a:p>
              <a:endParaRPr lang="tr-TR" sz="1600" dirty="0"/>
            </a:p>
            <a:p>
              <a:r>
                <a:rPr lang="tr-TR" sz="1600" dirty="0"/>
                <a:t>30.06.2020 ‘ye uzatıldı.</a:t>
              </a:r>
            </a:p>
          </p:txBody>
        </p:sp>
      </p:grpSp>
      <p:grpSp>
        <p:nvGrpSpPr>
          <p:cNvPr id="47" name="Group 46">
            <a:extLst>
              <a:ext uri="{FF2B5EF4-FFF2-40B4-BE49-F238E27FC236}">
                <a16:creationId xmlns:a16="http://schemas.microsoft.com/office/drawing/2014/main" id="{80B12C2F-7CD4-4036-B35B-FA33351681DE}"/>
              </a:ext>
            </a:extLst>
          </p:cNvPr>
          <p:cNvGrpSpPr/>
          <p:nvPr/>
        </p:nvGrpSpPr>
        <p:grpSpPr>
          <a:xfrm>
            <a:off x="4800767" y="1807414"/>
            <a:ext cx="3276431" cy="2106905"/>
            <a:chOff x="3101876" y="2015781"/>
            <a:chExt cx="2819230" cy="1712067"/>
          </a:xfrm>
        </p:grpSpPr>
        <p:sp>
          <p:nvSpPr>
            <p:cNvPr id="48" name="Rectangle 47">
              <a:extLst>
                <a:ext uri="{FF2B5EF4-FFF2-40B4-BE49-F238E27FC236}">
                  <a16:creationId xmlns:a16="http://schemas.microsoft.com/office/drawing/2014/main" id="{971A2C67-8B05-4237-BE32-17CA92F99425}"/>
                </a:ext>
              </a:extLst>
            </p:cNvPr>
            <p:cNvSpPr/>
            <p:nvPr/>
          </p:nvSpPr>
          <p:spPr>
            <a:xfrm>
              <a:off x="3101876" y="2015781"/>
              <a:ext cx="2819230" cy="1691538"/>
            </a:xfrm>
            <a:prstGeom prst="rect">
              <a:avLst/>
            </a:prstGeom>
            <a:solidFill>
              <a:srgbClr val="0080FF">
                <a:hueOff val="0"/>
                <a:satOff val="0"/>
                <a:lumOff val="0"/>
                <a:alphaOff val="0"/>
              </a:srgbClr>
            </a:solidFill>
            <a:ln w="25400" cap="flat" cmpd="sng" algn="ctr">
              <a:solidFill>
                <a:sysClr val="window" lastClr="FFFFFF">
                  <a:hueOff val="0"/>
                  <a:satOff val="0"/>
                  <a:lumOff val="0"/>
                  <a:alphaOff val="0"/>
                </a:sysClr>
              </a:solidFill>
              <a:prstDash val="solid"/>
            </a:ln>
            <a:effectLst/>
          </p:spPr>
        </p:sp>
        <p:sp>
          <p:nvSpPr>
            <p:cNvPr id="49" name="TextBox 48">
              <a:extLst>
                <a:ext uri="{FF2B5EF4-FFF2-40B4-BE49-F238E27FC236}">
                  <a16:creationId xmlns:a16="http://schemas.microsoft.com/office/drawing/2014/main" id="{757005E4-3331-48E2-94CE-44D867419F1A}"/>
                </a:ext>
              </a:extLst>
            </p:cNvPr>
            <p:cNvSpPr txBox="1"/>
            <p:nvPr/>
          </p:nvSpPr>
          <p:spPr>
            <a:xfrm>
              <a:off x="3245267" y="2036310"/>
              <a:ext cx="2545476" cy="1691538"/>
            </a:xfrm>
            <a:prstGeom prst="rect">
              <a:avLst/>
            </a:prstGeom>
            <a:noFill/>
            <a:ln>
              <a:noFill/>
            </a:ln>
            <a:effectLst/>
          </p:spPr>
          <p:txBody>
            <a:bodyPr spcFirstLastPara="0" vert="horz" wrap="square" lIns="60960" tIns="60960" rIns="60960" bIns="60960" numCol="1" spcCol="1270" anchor="ctr" anchorCtr="0">
              <a:noAutofit/>
            </a:bodyPr>
            <a:lstStyle/>
            <a:p>
              <a:pPr marL="0" marR="0" lvl="0" indent="0" algn="ctr" defTabSz="711200" eaLnBrk="1" fontAlgn="auto" latinLnBrk="0" hangingPunct="1">
                <a:lnSpc>
                  <a:spcPct val="90000"/>
                </a:lnSpc>
                <a:spcBef>
                  <a:spcPct val="0"/>
                </a:spcBef>
                <a:spcAft>
                  <a:spcPct val="35000"/>
                </a:spcAft>
                <a:buClrTx/>
                <a:buSzTx/>
                <a:buFontTx/>
                <a:buNone/>
                <a:tabLst/>
                <a:defRPr/>
              </a:pPr>
              <a:r>
                <a:rPr kumimoji="0" lang="tr-TR" sz="1600" b="0" i="0" u="none" strike="noStrike" kern="1200" cap="none" spc="0" normalizeH="0" baseline="0" noProof="0" dirty="0">
                  <a:ln>
                    <a:noFill/>
                  </a:ln>
                  <a:solidFill>
                    <a:sysClr val="window" lastClr="FFFFFF"/>
                  </a:solidFill>
                  <a:effectLst/>
                  <a:uLnTx/>
                  <a:uFillTx/>
                  <a:latin typeface="Arial"/>
                  <a:ea typeface="+mn-ea"/>
                  <a:cs typeface="+mn-cs"/>
                </a:rPr>
                <a:t>Kriterlere </a:t>
              </a:r>
              <a:r>
                <a:rPr kumimoji="0" lang="tr-TR" sz="1600" b="0" i="0" u="none" strike="noStrike" kern="1200" cap="none" spc="0" normalizeH="0" baseline="0" noProof="0" dirty="0" err="1">
                  <a:ln>
                    <a:noFill/>
                  </a:ln>
                  <a:solidFill>
                    <a:sysClr val="window" lastClr="FFFFFF"/>
                  </a:solidFill>
                  <a:effectLst/>
                  <a:uLnTx/>
                  <a:uFillTx/>
                  <a:latin typeface="Arial"/>
                  <a:ea typeface="+mn-ea"/>
                  <a:cs typeface="+mn-cs"/>
                </a:rPr>
                <a:t>bakılmaksız</a:t>
              </a:r>
              <a:r>
                <a:rPr lang="tr-TR" sz="1600" dirty="0" err="1">
                  <a:solidFill>
                    <a:sysClr val="window" lastClr="FFFFFF"/>
                  </a:solidFill>
                  <a:latin typeface="Arial"/>
                </a:rPr>
                <a:t>ın</a:t>
              </a:r>
              <a:r>
                <a:rPr lang="tr-TR" sz="1600" dirty="0">
                  <a:solidFill>
                    <a:sysClr val="window" lastClr="FFFFFF"/>
                  </a:solidFill>
                  <a:latin typeface="Arial"/>
                </a:rPr>
                <a:t> ana faaliyet konusu </a:t>
              </a:r>
              <a:r>
                <a:rPr lang="tr-TR" sz="1600" b="1" u="sng" dirty="0">
                  <a:solidFill>
                    <a:sysClr val="window" lastClr="FFFFFF"/>
                  </a:solidFill>
                  <a:latin typeface="Arial"/>
                </a:rPr>
                <a:t>ÖZEL NİTELİKLİ</a:t>
              </a:r>
              <a:r>
                <a:rPr lang="tr-TR" sz="1600" dirty="0">
                  <a:solidFill>
                    <a:sysClr val="window" lastClr="FFFFFF"/>
                  </a:solidFill>
                  <a:latin typeface="Arial"/>
                </a:rPr>
                <a:t> Kişisel Veri işlemek olan  gerçek veya tüzel kişiler:</a:t>
              </a:r>
            </a:p>
            <a:p>
              <a:pPr marL="0" marR="0" lvl="0" indent="0" algn="ctr" defTabSz="711200" eaLnBrk="1" fontAlgn="auto" latinLnBrk="0" hangingPunct="1">
                <a:lnSpc>
                  <a:spcPct val="90000"/>
                </a:lnSpc>
                <a:spcBef>
                  <a:spcPct val="0"/>
                </a:spcBef>
                <a:spcAft>
                  <a:spcPct val="35000"/>
                </a:spcAft>
                <a:buClrTx/>
                <a:buSzTx/>
                <a:buFontTx/>
                <a:buNone/>
                <a:tabLst/>
                <a:defRPr/>
              </a:pPr>
              <a:r>
                <a:rPr lang="tr-TR" sz="1600" dirty="0">
                  <a:solidFill>
                    <a:sysClr val="window" lastClr="FFFFFF"/>
                  </a:solidFill>
                  <a:latin typeface="Arial"/>
                </a:rPr>
                <a:t>30.09.2020</a:t>
              </a:r>
            </a:p>
            <a:p>
              <a:pPr marL="0" marR="0" lvl="0" indent="0" algn="ctr" defTabSz="711200" eaLnBrk="1" fontAlgn="auto" latinLnBrk="0" hangingPunct="1">
                <a:lnSpc>
                  <a:spcPct val="90000"/>
                </a:lnSpc>
                <a:spcBef>
                  <a:spcPct val="0"/>
                </a:spcBef>
                <a:spcAft>
                  <a:spcPct val="35000"/>
                </a:spcAft>
                <a:buClrTx/>
                <a:buSzTx/>
                <a:buFontTx/>
                <a:buNone/>
                <a:tabLst/>
                <a:defRPr/>
              </a:pPr>
              <a:r>
                <a:rPr lang="tr-TR" sz="1600" dirty="0">
                  <a:solidFill>
                    <a:sysClr val="window" lastClr="FFFFFF"/>
                  </a:solidFill>
                  <a:latin typeface="Arial"/>
                </a:rPr>
                <a:t> </a:t>
              </a:r>
              <a:endParaRPr kumimoji="0" lang="tr-TR" sz="1600" b="0" i="0" u="none" strike="noStrike" kern="1200" cap="none" spc="0" normalizeH="0" baseline="0" noProof="0" dirty="0">
                <a:ln>
                  <a:noFill/>
                </a:ln>
                <a:solidFill>
                  <a:sysClr val="window" lastClr="FFFFFF"/>
                </a:solidFill>
                <a:effectLst/>
                <a:uLnTx/>
                <a:uFillTx/>
                <a:latin typeface="Arial"/>
                <a:ea typeface="+mn-ea"/>
                <a:cs typeface="+mn-cs"/>
              </a:endParaRPr>
            </a:p>
          </p:txBody>
        </p:sp>
      </p:grpSp>
      <p:sp>
        <p:nvSpPr>
          <p:cNvPr id="56" name="Title 7">
            <a:extLst>
              <a:ext uri="{FF2B5EF4-FFF2-40B4-BE49-F238E27FC236}">
                <a16:creationId xmlns:a16="http://schemas.microsoft.com/office/drawing/2014/main" id="{A912C261-1C0D-44B3-8C6F-197B6298073E}"/>
              </a:ext>
            </a:extLst>
          </p:cNvPr>
          <p:cNvSpPr txBox="1">
            <a:spLocks/>
          </p:cNvSpPr>
          <p:nvPr/>
        </p:nvSpPr>
        <p:spPr>
          <a:xfrm>
            <a:off x="468156" y="873604"/>
            <a:ext cx="8207688" cy="687569"/>
          </a:xfrm>
          <a:prstGeom prst="rect">
            <a:avLst/>
          </a:prstGeom>
        </p:spPr>
        <p:txBody>
          <a:bodyPr vert="horz" lIns="91440" tIns="45720" rIns="91440" bIns="9144" rtlCol="0" anchor="b">
            <a:noAutofit/>
          </a:bodyPr>
          <a:lstStyle>
            <a:lvl1pPr algn="l" defTabSz="914400" rtl="0" eaLnBrk="1" latinLnBrk="0" hangingPunct="1">
              <a:spcBef>
                <a:spcPct val="0"/>
              </a:spcBef>
              <a:buNone/>
              <a:defRPr sz="3200" kern="1200" cap="all" baseline="0">
                <a:solidFill>
                  <a:schemeClr val="tx1"/>
                </a:solidFill>
                <a:latin typeface="+mj-lt"/>
                <a:ea typeface="+mj-ea"/>
                <a:cs typeface="+mj-cs"/>
              </a:defRPr>
            </a:lvl1pPr>
          </a:lstStyle>
          <a:p>
            <a:pPr algn="ctr"/>
            <a:endParaRPr lang="tr-TR" b="1" u="sng" dirty="0">
              <a:solidFill>
                <a:srgbClr val="C00000"/>
              </a:solidFill>
            </a:endParaRPr>
          </a:p>
          <a:p>
            <a:pPr algn="ctr"/>
            <a:r>
              <a:rPr lang="tr-TR" b="1" u="sng" dirty="0">
                <a:solidFill>
                  <a:srgbClr val="C00000"/>
                </a:solidFill>
              </a:rPr>
              <a:t>VERİ </a:t>
            </a:r>
            <a:r>
              <a:rPr lang="tr-TR" b="1" u="sng" dirty="0" err="1">
                <a:solidFill>
                  <a:srgbClr val="C00000"/>
                </a:solidFill>
              </a:rPr>
              <a:t>SORUMLUları</a:t>
            </a:r>
            <a:r>
              <a:rPr lang="tr-TR" b="1" u="sng" dirty="0">
                <a:solidFill>
                  <a:srgbClr val="C00000"/>
                </a:solidFill>
              </a:rPr>
              <a:t> siciline (VERBİS) kayıt tarihleri</a:t>
            </a:r>
          </a:p>
        </p:txBody>
      </p:sp>
      <p:sp>
        <p:nvSpPr>
          <p:cNvPr id="15" name="Rectangle 51">
            <a:extLst>
              <a:ext uri="{FF2B5EF4-FFF2-40B4-BE49-F238E27FC236}">
                <a16:creationId xmlns:a16="http://schemas.microsoft.com/office/drawing/2014/main" id="{639ADD07-56D5-47C0-8A47-D0F64FB817F2}"/>
              </a:ext>
            </a:extLst>
          </p:cNvPr>
          <p:cNvSpPr/>
          <p:nvPr/>
        </p:nvSpPr>
        <p:spPr>
          <a:xfrm>
            <a:off x="762000" y="1807414"/>
            <a:ext cx="3449212" cy="2106905"/>
          </a:xfrm>
          <a:prstGeom prst="rect">
            <a:avLst/>
          </a:prstGeom>
          <a:solidFill>
            <a:srgbClr val="00B050"/>
          </a:solidFill>
          <a:ln w="25400" cap="flat" cmpd="sng" algn="ctr">
            <a:solidFill>
              <a:sysClr val="window" lastClr="FFFFFF">
                <a:hueOff val="0"/>
                <a:satOff val="0"/>
                <a:lumOff val="0"/>
                <a:alphaOff val="0"/>
              </a:sysClr>
            </a:solidFill>
            <a:prstDash val="solid"/>
          </a:ln>
          <a:effectLst/>
        </p:spPr>
        <p:txBody>
          <a:bodyPr/>
          <a:lstStyle/>
          <a:p>
            <a:r>
              <a:rPr lang="tr-TR" dirty="0"/>
              <a:t>Yıllık çalışan sayısı 50’den çok veya yıllık mali bilanço toplamı 25 milyon TL’den çok olan gerçek ve tüzel kişi veri sorumluları için:</a:t>
            </a:r>
          </a:p>
          <a:p>
            <a:endParaRPr lang="tr-TR" dirty="0"/>
          </a:p>
          <a:p>
            <a:r>
              <a:rPr lang="tr-TR" dirty="0"/>
              <a:t>30.06.2020’ye uzatıldı.</a:t>
            </a:r>
          </a:p>
        </p:txBody>
      </p:sp>
    </p:spTree>
    <p:extLst>
      <p:ext uri="{BB962C8B-B14F-4D97-AF65-F5344CB8AC3E}">
        <p14:creationId xmlns:p14="http://schemas.microsoft.com/office/powerpoint/2010/main" val="587375894"/>
      </p:ext>
    </p:extLst>
  </p:cSld>
  <p:clrMapOvr>
    <a:masterClrMapping/>
  </p:clrMapOvr>
  <p:transition spd="slow">
    <p:pull/>
  </p:transition>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Metin kutusu 6">
            <a:extLst>
              <a:ext uri="{FF2B5EF4-FFF2-40B4-BE49-F238E27FC236}">
                <a16:creationId xmlns:a16="http://schemas.microsoft.com/office/drawing/2014/main" id="{8888C17C-36F2-41D6-82D8-AE45BB7CF18F}"/>
              </a:ext>
            </a:extLst>
          </p:cNvPr>
          <p:cNvSpPr txBox="1"/>
          <p:nvPr/>
        </p:nvSpPr>
        <p:spPr>
          <a:xfrm>
            <a:off x="457200" y="1295400"/>
            <a:ext cx="8229600" cy="5016758"/>
          </a:xfrm>
          <a:prstGeom prst="rect">
            <a:avLst/>
          </a:prstGeom>
          <a:noFill/>
        </p:spPr>
        <p:txBody>
          <a:bodyPr wrap="square" rtlCol="0">
            <a:spAutoFit/>
          </a:bodyPr>
          <a:lstStyle/>
          <a:p>
            <a:pPr lvl="0" indent="358775" algn="justLow" defTabSz="914400" eaLnBrk="0" fontAlgn="base" hangingPunct="0">
              <a:spcBef>
                <a:spcPct val="0"/>
              </a:spcBef>
              <a:spcAft>
                <a:spcPct val="0"/>
              </a:spcAft>
            </a:pPr>
            <a:endParaRPr lang="tr-TR" altLang="tr-TR" sz="2000" dirty="0">
              <a:solidFill>
                <a:schemeClr val="bg1"/>
              </a:solidFill>
            </a:endParaRPr>
          </a:p>
          <a:p>
            <a:pPr algn="ctr"/>
            <a:r>
              <a:rPr lang="tr-TR" sz="2000" b="1" u="sng" dirty="0">
                <a:solidFill>
                  <a:srgbClr val="C00000"/>
                </a:solidFill>
              </a:rPr>
              <a:t>VERBİS’E KAYIT BAŞVURUNDA YAPILMASI GEREKEN BİLDİRİMLER:</a:t>
            </a:r>
          </a:p>
          <a:p>
            <a:pPr algn="just"/>
            <a:endParaRPr lang="tr-TR" sz="2000" dirty="0">
              <a:solidFill>
                <a:schemeClr val="bg1"/>
              </a:solidFill>
            </a:endParaRPr>
          </a:p>
          <a:p>
            <a:pPr algn="just"/>
            <a:r>
              <a:rPr lang="tr-TR" sz="2000" dirty="0">
                <a:solidFill>
                  <a:schemeClr val="bg1"/>
                </a:solidFill>
              </a:rPr>
              <a:t>• Veri sorumlusu (tüzel kişi iseniz, şirketin kendisi olacaktır) ve varsa temsilcisinin kimlik ve adres bilgileri,</a:t>
            </a:r>
          </a:p>
          <a:p>
            <a:pPr algn="just"/>
            <a:endParaRPr lang="tr-TR" sz="2000" dirty="0">
              <a:solidFill>
                <a:schemeClr val="bg1"/>
              </a:solidFill>
            </a:endParaRPr>
          </a:p>
          <a:p>
            <a:pPr algn="just"/>
            <a:r>
              <a:rPr lang="tr-TR" sz="2000" dirty="0">
                <a:solidFill>
                  <a:schemeClr val="bg1"/>
                </a:solidFill>
              </a:rPr>
              <a:t>• Çıkartılan Veri Envanterine göre:</a:t>
            </a:r>
          </a:p>
          <a:p>
            <a:pPr algn="just"/>
            <a:endParaRPr lang="tr-TR" sz="2000" dirty="0">
              <a:solidFill>
                <a:schemeClr val="bg1"/>
              </a:solidFill>
            </a:endParaRPr>
          </a:p>
          <a:p>
            <a:pPr marL="579438" indent="-179388" algn="just">
              <a:buFontTx/>
              <a:buChar char="-"/>
            </a:pPr>
            <a:r>
              <a:rPr lang="tr-TR" sz="2000" dirty="0">
                <a:solidFill>
                  <a:schemeClr val="bg1"/>
                </a:solidFill>
              </a:rPr>
              <a:t>Kişisel verilerin hangi amaçla işleneceği,</a:t>
            </a:r>
          </a:p>
          <a:p>
            <a:pPr marL="579438" indent="-179388" algn="just">
              <a:buFontTx/>
              <a:buChar char="-"/>
            </a:pPr>
            <a:r>
              <a:rPr lang="tr-TR" sz="2000" dirty="0">
                <a:solidFill>
                  <a:schemeClr val="bg1"/>
                </a:solidFill>
              </a:rPr>
              <a:t>Veri konusu kişi grubu ve grupları ile bu kişilere ait veri kategorileri hakkındaki açıklamalar,</a:t>
            </a:r>
          </a:p>
          <a:p>
            <a:pPr marL="579438" indent="-179388" algn="just">
              <a:buFontTx/>
              <a:buChar char="-"/>
            </a:pPr>
            <a:r>
              <a:rPr lang="tr-TR" sz="2000" dirty="0">
                <a:solidFill>
                  <a:schemeClr val="bg1"/>
                </a:solidFill>
              </a:rPr>
              <a:t>Kişisel verilerin aktarılabileceği alıcı veya alıcı grupları,</a:t>
            </a:r>
          </a:p>
          <a:p>
            <a:pPr marL="579438" indent="-179388" algn="just">
              <a:buFontTx/>
              <a:buChar char="-"/>
            </a:pPr>
            <a:r>
              <a:rPr lang="tr-TR" sz="2000" dirty="0">
                <a:solidFill>
                  <a:schemeClr val="bg1"/>
                </a:solidFill>
              </a:rPr>
              <a:t>Yabancı ülkelere aktarımı öngörülen kişisel veriler,</a:t>
            </a:r>
          </a:p>
          <a:p>
            <a:pPr marL="579438" indent="-179388" algn="just">
              <a:buFontTx/>
              <a:buChar char="-"/>
            </a:pPr>
            <a:r>
              <a:rPr lang="tr-TR" sz="2000" dirty="0">
                <a:solidFill>
                  <a:schemeClr val="bg1"/>
                </a:solidFill>
              </a:rPr>
              <a:t>Kişisel veri güvenliğine ilişkin alınan tedbirler,</a:t>
            </a:r>
          </a:p>
          <a:p>
            <a:pPr marL="579438" indent="-179388" algn="just">
              <a:buFontTx/>
              <a:buChar char="-"/>
            </a:pPr>
            <a:r>
              <a:rPr lang="tr-TR" sz="2000" dirty="0">
                <a:solidFill>
                  <a:schemeClr val="bg1"/>
                </a:solidFill>
              </a:rPr>
              <a:t>Kişisel verilerin işlendikleri amaç için gerekli olan azami süre.</a:t>
            </a:r>
          </a:p>
          <a:p>
            <a:pPr lvl="0" indent="358775" algn="justLow" defTabSz="914400" eaLnBrk="0" fontAlgn="base" hangingPunct="0">
              <a:spcBef>
                <a:spcPct val="0"/>
              </a:spcBef>
              <a:spcAft>
                <a:spcPct val="0"/>
              </a:spcAft>
            </a:pPr>
            <a:endParaRPr lang="tr-TR" altLang="tr-TR" sz="2000" dirty="0">
              <a:solidFill>
                <a:schemeClr val="bg1"/>
              </a:solidFill>
            </a:endParaRPr>
          </a:p>
        </p:txBody>
      </p:sp>
    </p:spTree>
    <p:extLst>
      <p:ext uri="{BB962C8B-B14F-4D97-AF65-F5344CB8AC3E}">
        <p14:creationId xmlns:p14="http://schemas.microsoft.com/office/powerpoint/2010/main" val="3770637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Metin kutusu 6">
            <a:extLst>
              <a:ext uri="{FF2B5EF4-FFF2-40B4-BE49-F238E27FC236}">
                <a16:creationId xmlns:a16="http://schemas.microsoft.com/office/drawing/2014/main" id="{8888C17C-36F2-41D6-82D8-AE45BB7CF18F}"/>
              </a:ext>
            </a:extLst>
          </p:cNvPr>
          <p:cNvSpPr txBox="1"/>
          <p:nvPr/>
        </p:nvSpPr>
        <p:spPr>
          <a:xfrm>
            <a:off x="457200" y="1295400"/>
            <a:ext cx="8229600" cy="2554545"/>
          </a:xfrm>
          <a:prstGeom prst="rect">
            <a:avLst/>
          </a:prstGeom>
          <a:noFill/>
        </p:spPr>
        <p:txBody>
          <a:bodyPr wrap="square" rtlCol="0">
            <a:spAutoFit/>
          </a:bodyPr>
          <a:lstStyle/>
          <a:p>
            <a:pPr lvl="0" indent="358775" algn="justLow" defTabSz="914400" eaLnBrk="0" fontAlgn="base" hangingPunct="0">
              <a:spcBef>
                <a:spcPct val="0"/>
              </a:spcBef>
              <a:spcAft>
                <a:spcPct val="0"/>
              </a:spcAft>
            </a:pPr>
            <a:endParaRPr lang="tr-TR" altLang="tr-TR" sz="2000" dirty="0">
              <a:solidFill>
                <a:schemeClr val="bg1"/>
              </a:solidFill>
            </a:endParaRPr>
          </a:p>
          <a:p>
            <a:pPr algn="ctr"/>
            <a:r>
              <a:rPr lang="tr-TR" sz="2000" b="1" u="sng" dirty="0">
                <a:solidFill>
                  <a:srgbClr val="C00000"/>
                </a:solidFill>
              </a:rPr>
              <a:t>İLGİLİ KİŞİNİN HAKLARI NELERDİR?</a:t>
            </a:r>
          </a:p>
          <a:p>
            <a:pPr algn="ctr"/>
            <a:endParaRPr lang="tr-TR" sz="2000" dirty="0">
              <a:solidFill>
                <a:schemeClr val="bg1"/>
              </a:solidFill>
            </a:endParaRPr>
          </a:p>
          <a:p>
            <a:pPr marL="285750" lvl="0" indent="-285750" algn="just">
              <a:buFont typeface="Arial" panose="020B0604020202020204" pitchFamily="34" charset="0"/>
              <a:buChar char="•"/>
            </a:pPr>
            <a:r>
              <a:rPr lang="tr-TR" sz="2000" dirty="0">
                <a:solidFill>
                  <a:schemeClr val="bg1"/>
                </a:solidFill>
              </a:rPr>
              <a:t>İşlenen kişisel verileri, işleme amacını, aktarıldığı yerleri öğrenmek,</a:t>
            </a:r>
          </a:p>
          <a:p>
            <a:pPr marL="285750" lvl="0" indent="-285750" algn="just">
              <a:buFont typeface="Arial" panose="020B0604020202020204" pitchFamily="34" charset="0"/>
              <a:buChar char="•"/>
            </a:pPr>
            <a:r>
              <a:rPr lang="tr-TR" sz="2000" dirty="0">
                <a:solidFill>
                  <a:schemeClr val="bg1"/>
                </a:solidFill>
              </a:rPr>
              <a:t>Verilerin düzeltilmesini, yok edilmesini, işlemeden zarar gördüyse tazmin edilmesini, olumsuz sonuç doğuran otomatik karar mekanizmalarına dahil olmamayı talep etmek.</a:t>
            </a:r>
          </a:p>
          <a:p>
            <a:pPr lvl="0" indent="358775" algn="justLow" defTabSz="914400" eaLnBrk="0" fontAlgn="base" hangingPunct="0">
              <a:spcBef>
                <a:spcPct val="0"/>
              </a:spcBef>
              <a:spcAft>
                <a:spcPct val="0"/>
              </a:spcAft>
            </a:pPr>
            <a:endParaRPr lang="tr-TR" altLang="tr-TR" sz="2000" dirty="0">
              <a:solidFill>
                <a:schemeClr val="bg1"/>
              </a:solidFill>
            </a:endParaRPr>
          </a:p>
        </p:txBody>
      </p:sp>
    </p:spTree>
    <p:extLst>
      <p:ext uri="{BB962C8B-B14F-4D97-AF65-F5344CB8AC3E}">
        <p14:creationId xmlns:p14="http://schemas.microsoft.com/office/powerpoint/2010/main" val="33463545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50CA9D47-6D6E-4231-ACF5-1E68C654404B}"/>
              </a:ext>
            </a:extLst>
          </p:cNvPr>
          <p:cNvSpPr txBox="1"/>
          <p:nvPr/>
        </p:nvSpPr>
        <p:spPr>
          <a:xfrm>
            <a:off x="685800" y="-12700"/>
            <a:ext cx="8171984" cy="4031873"/>
          </a:xfrm>
          <a:prstGeom prst="rect">
            <a:avLst/>
          </a:prstGeom>
          <a:noFill/>
        </p:spPr>
        <p:txBody>
          <a:bodyPr wrap="square" rtlCol="0">
            <a:spAutoFit/>
          </a:bodyPr>
          <a:lstStyle/>
          <a:p>
            <a:endParaRPr lang="tr-TR" b="1" dirty="0">
              <a:solidFill>
                <a:schemeClr val="bg2">
                  <a:lumMod val="50000"/>
                </a:schemeClr>
              </a:solidFill>
            </a:endParaRPr>
          </a:p>
          <a:p>
            <a:r>
              <a:rPr lang="tr-TR" sz="2400" b="1" dirty="0">
                <a:solidFill>
                  <a:srgbClr val="C00000"/>
                </a:solidFill>
              </a:rPr>
              <a:t>3) KANUNDA ÖNGÖRÜLEN YAPTIRIMLAR NELERDİR?</a:t>
            </a:r>
          </a:p>
          <a:p>
            <a:endParaRPr lang="tr-TR" b="1" dirty="0">
              <a:solidFill>
                <a:schemeClr val="bg2">
                  <a:lumMod val="50000"/>
                </a:schemeClr>
              </a:solidFill>
            </a:endParaRPr>
          </a:p>
          <a:p>
            <a:r>
              <a:rPr lang="tr-TR" sz="2000" dirty="0">
                <a:solidFill>
                  <a:schemeClr val="bg2">
                    <a:lumMod val="50000"/>
                  </a:schemeClr>
                </a:solidFill>
              </a:rPr>
              <a:t>Kanun’da kişisel verilerin hukuka ve mevzuata uygun işlenmemesi halinde öngörülen yaptırımlar suçlar ve kabahatler olarak düzenlenmektedir. Suçlar hakkında, 5237 Sayılı Türk Ceza Kanunu hükümlerinin uygulanacağı öngörülmüştür. Kabahatler ise 6698 Sayılı </a:t>
            </a:r>
            <a:r>
              <a:rPr lang="tr-TR" sz="2000" dirty="0" err="1">
                <a:solidFill>
                  <a:schemeClr val="bg2">
                    <a:lumMod val="50000"/>
                  </a:schemeClr>
                </a:solidFill>
              </a:rPr>
              <a:t>KVKK’da</a:t>
            </a:r>
            <a:r>
              <a:rPr lang="tr-TR" sz="2000" dirty="0">
                <a:solidFill>
                  <a:schemeClr val="bg2">
                    <a:lumMod val="50000"/>
                  </a:schemeClr>
                </a:solidFill>
              </a:rPr>
              <a:t> düzenlenmektedir. 6698 Sayılı Kanun’da cezai hükümler için 5237 Sayılı TCK’ya atıf yapılıyor.</a:t>
            </a:r>
          </a:p>
          <a:p>
            <a:endParaRPr lang="tr-TR" b="1" dirty="0">
              <a:solidFill>
                <a:schemeClr val="bg2">
                  <a:lumMod val="50000"/>
                </a:schemeClr>
              </a:solidFill>
            </a:endParaRPr>
          </a:p>
          <a:p>
            <a:pPr marL="342900" indent="-342900">
              <a:buAutoNum type="alphaUcParenR"/>
            </a:pPr>
            <a:r>
              <a:rPr lang="tr-TR" sz="2000" b="1" dirty="0">
                <a:solidFill>
                  <a:srgbClr val="C00000"/>
                </a:solidFill>
              </a:rPr>
              <a:t>SUÇLAR: </a:t>
            </a:r>
            <a:r>
              <a:rPr lang="tr-TR" sz="2000" dirty="0">
                <a:solidFill>
                  <a:schemeClr val="bg2">
                    <a:lumMod val="50000"/>
                  </a:schemeClr>
                </a:solidFill>
              </a:rPr>
              <a:t>Kişisel verilere ilişkin suçlar, 5237 Sayılı Türk Ceza Kanunu kapsamında düzenlenmektedir. Hapis cezası yaptırımları;</a:t>
            </a:r>
            <a:endParaRPr lang="tr-TR" dirty="0"/>
          </a:p>
          <a:p>
            <a:endParaRPr lang="tr-TR" sz="2000" dirty="0">
              <a:solidFill>
                <a:schemeClr val="bg2">
                  <a:lumMod val="50000"/>
                </a:schemeClr>
              </a:solidFill>
            </a:endParaRPr>
          </a:p>
          <a:p>
            <a:endParaRPr lang="tr-TR" dirty="0">
              <a:solidFill>
                <a:schemeClr val="bg2">
                  <a:lumMod val="50000"/>
                </a:schemeClr>
              </a:solidFill>
            </a:endParaRPr>
          </a:p>
        </p:txBody>
      </p:sp>
      <p:graphicFrame>
        <p:nvGraphicFramePr>
          <p:cNvPr id="4" name="Tablo 3">
            <a:extLst>
              <a:ext uri="{FF2B5EF4-FFF2-40B4-BE49-F238E27FC236}">
                <a16:creationId xmlns:a16="http://schemas.microsoft.com/office/drawing/2014/main" id="{ED48BF04-C968-4360-BEBE-7D290FF74DAD}"/>
              </a:ext>
            </a:extLst>
          </p:cNvPr>
          <p:cNvGraphicFramePr>
            <a:graphicFrameLocks noGrp="1"/>
          </p:cNvGraphicFramePr>
          <p:nvPr>
            <p:extLst>
              <p:ext uri="{D42A27DB-BD31-4B8C-83A1-F6EECF244321}">
                <p14:modId xmlns:p14="http://schemas.microsoft.com/office/powerpoint/2010/main" val="590283522"/>
              </p:ext>
            </p:extLst>
          </p:nvPr>
        </p:nvGraphicFramePr>
        <p:xfrm>
          <a:off x="546098" y="3429000"/>
          <a:ext cx="7924802" cy="2345234"/>
        </p:xfrm>
        <a:graphic>
          <a:graphicData uri="http://schemas.openxmlformats.org/drawingml/2006/table">
            <a:tbl>
              <a:tblPr firstRow="1" bandRow="1">
                <a:tableStyleId>{21E4AEA4-8DFA-4A89-87EB-49C32662AFE0}</a:tableStyleId>
              </a:tblPr>
              <a:tblGrid>
                <a:gridCol w="3962401">
                  <a:extLst>
                    <a:ext uri="{9D8B030D-6E8A-4147-A177-3AD203B41FA5}">
                      <a16:colId xmlns:a16="http://schemas.microsoft.com/office/drawing/2014/main" val="3044088743"/>
                    </a:ext>
                  </a:extLst>
                </a:gridCol>
                <a:gridCol w="3962401">
                  <a:extLst>
                    <a:ext uri="{9D8B030D-6E8A-4147-A177-3AD203B41FA5}">
                      <a16:colId xmlns:a16="http://schemas.microsoft.com/office/drawing/2014/main" val="3529742700"/>
                    </a:ext>
                  </a:extLst>
                </a:gridCol>
              </a:tblGrid>
              <a:tr h="353941">
                <a:tc>
                  <a:txBody>
                    <a:bodyPr/>
                    <a:lstStyle/>
                    <a:p>
                      <a:pPr algn="ctr"/>
                      <a:r>
                        <a:rPr lang="tr-TR" dirty="0"/>
                        <a:t>Suç</a:t>
                      </a:r>
                    </a:p>
                  </a:txBody>
                  <a:tcPr/>
                </a:tc>
                <a:tc>
                  <a:txBody>
                    <a:bodyPr/>
                    <a:lstStyle/>
                    <a:p>
                      <a:pPr algn="ctr"/>
                      <a:r>
                        <a:rPr lang="tr-TR" dirty="0"/>
                        <a:t>Öngörülen Yaptırım</a:t>
                      </a:r>
                    </a:p>
                  </a:txBody>
                  <a:tcPr/>
                </a:tc>
                <a:extLst>
                  <a:ext uri="{0D108BD9-81ED-4DB2-BD59-A6C34878D82A}">
                    <a16:rowId xmlns:a16="http://schemas.microsoft.com/office/drawing/2014/main" val="2102286292"/>
                  </a:ext>
                </a:extLst>
              </a:tr>
              <a:tr h="699314">
                <a:tc>
                  <a:txBody>
                    <a:bodyPr/>
                    <a:lstStyle/>
                    <a:p>
                      <a:pPr algn="ctr"/>
                      <a:r>
                        <a:rPr lang="tr-TR" dirty="0"/>
                        <a:t>Kişisel Verilerin hukuka</a:t>
                      </a:r>
                      <a:r>
                        <a:rPr lang="tr-TR" baseline="0" dirty="0"/>
                        <a:t> aykırı olarak  kaydedilmesi</a:t>
                      </a:r>
                      <a:endParaRPr lang="tr-TR" dirty="0"/>
                    </a:p>
                  </a:txBody>
                  <a:tcPr/>
                </a:tc>
                <a:tc>
                  <a:txBody>
                    <a:bodyPr/>
                    <a:lstStyle/>
                    <a:p>
                      <a:pPr algn="ctr"/>
                      <a:r>
                        <a:rPr lang="tr-TR" dirty="0"/>
                        <a:t>1-3 yıl hapis cezası* (özel nitelikli</a:t>
                      </a:r>
                      <a:r>
                        <a:rPr lang="tr-TR" baseline="0" dirty="0"/>
                        <a:t> kişisel veri olması halinde 4,5 yıla kadar)</a:t>
                      </a:r>
                      <a:endParaRPr lang="tr-TR" dirty="0"/>
                    </a:p>
                  </a:txBody>
                  <a:tcPr/>
                </a:tc>
                <a:extLst>
                  <a:ext uri="{0D108BD9-81ED-4DB2-BD59-A6C34878D82A}">
                    <a16:rowId xmlns:a16="http://schemas.microsoft.com/office/drawing/2014/main" val="381395260"/>
                  </a:ext>
                </a:extLst>
              </a:tr>
              <a:tr h="562130">
                <a:tc>
                  <a:txBody>
                    <a:bodyPr/>
                    <a:lstStyle/>
                    <a:p>
                      <a:pPr algn="ctr"/>
                      <a:r>
                        <a:rPr lang="tr-TR" dirty="0"/>
                        <a:t>Kişisel</a:t>
                      </a:r>
                      <a:r>
                        <a:rPr lang="tr-TR" baseline="0" dirty="0"/>
                        <a:t> Verilerin hukuka aykırı olarak verilmesi, yayılması, ele geçirilmesi</a:t>
                      </a:r>
                      <a:endParaRPr lang="tr-TR" dirty="0"/>
                    </a:p>
                  </a:txBody>
                  <a:tcPr/>
                </a:tc>
                <a:tc>
                  <a:txBody>
                    <a:bodyPr/>
                    <a:lstStyle/>
                    <a:p>
                      <a:pPr algn="ctr"/>
                      <a:r>
                        <a:rPr lang="tr-TR" dirty="0"/>
                        <a:t>2-4 yıl hapis cezası</a:t>
                      </a:r>
                    </a:p>
                  </a:txBody>
                  <a:tcPr/>
                </a:tc>
                <a:extLst>
                  <a:ext uri="{0D108BD9-81ED-4DB2-BD59-A6C34878D82A}">
                    <a16:rowId xmlns:a16="http://schemas.microsoft.com/office/drawing/2014/main" val="172496520"/>
                  </a:ext>
                </a:extLst>
              </a:tr>
              <a:tr h="518215">
                <a:tc>
                  <a:txBody>
                    <a:bodyPr/>
                    <a:lstStyle/>
                    <a:p>
                      <a:pPr algn="ctr"/>
                      <a:r>
                        <a:rPr lang="tr-TR" dirty="0"/>
                        <a:t>Yok</a:t>
                      </a:r>
                      <a:r>
                        <a:rPr lang="tr-TR" baseline="0" dirty="0"/>
                        <a:t> edilmesi gereken verilerin yok edilmemesi</a:t>
                      </a:r>
                      <a:endParaRPr lang="tr-TR" dirty="0"/>
                    </a:p>
                  </a:txBody>
                  <a:tcPr/>
                </a:tc>
                <a:tc>
                  <a:txBody>
                    <a:bodyPr/>
                    <a:lstStyle/>
                    <a:p>
                      <a:pPr algn="ctr"/>
                      <a:r>
                        <a:rPr lang="tr-TR" dirty="0"/>
                        <a:t>1-2 yıl hapis cezası</a:t>
                      </a:r>
                    </a:p>
                  </a:txBody>
                  <a:tcPr/>
                </a:tc>
                <a:extLst>
                  <a:ext uri="{0D108BD9-81ED-4DB2-BD59-A6C34878D82A}">
                    <a16:rowId xmlns:a16="http://schemas.microsoft.com/office/drawing/2014/main" val="2983526838"/>
                  </a:ext>
                </a:extLst>
              </a:tr>
            </a:tbl>
          </a:graphicData>
        </a:graphic>
      </p:graphicFrame>
    </p:spTree>
    <p:extLst>
      <p:ext uri="{BB962C8B-B14F-4D97-AF65-F5344CB8AC3E}">
        <p14:creationId xmlns:p14="http://schemas.microsoft.com/office/powerpoint/2010/main" val="2309561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B8B69815-A4EC-4946-991A-325E3177F438}"/>
              </a:ext>
            </a:extLst>
          </p:cNvPr>
          <p:cNvSpPr txBox="1"/>
          <p:nvPr/>
        </p:nvSpPr>
        <p:spPr>
          <a:xfrm>
            <a:off x="428029" y="1089898"/>
            <a:ext cx="8287941" cy="4678204"/>
          </a:xfrm>
          <a:prstGeom prst="rect">
            <a:avLst/>
          </a:prstGeom>
          <a:noFill/>
        </p:spPr>
        <p:txBody>
          <a:bodyPr wrap="square" rtlCol="0">
            <a:spAutoFit/>
          </a:bodyPr>
          <a:lstStyle/>
          <a:p>
            <a:pPr algn="ctr"/>
            <a:endParaRPr lang="tr-TR" b="1" dirty="0">
              <a:solidFill>
                <a:srgbClr val="FF0000"/>
              </a:solidFill>
            </a:endParaRPr>
          </a:p>
          <a:p>
            <a:pPr algn="ctr"/>
            <a:r>
              <a:rPr lang="tr-TR" sz="2400" b="1" dirty="0">
                <a:solidFill>
                  <a:srgbClr val="FF0000"/>
                </a:solidFill>
              </a:rPr>
              <a:t>ETKİLENİLEN GELİŞMELER:</a:t>
            </a:r>
          </a:p>
          <a:p>
            <a:endParaRPr lang="tr-TR" sz="2000" dirty="0">
              <a:solidFill>
                <a:schemeClr val="bg1"/>
              </a:solidFill>
            </a:endParaRPr>
          </a:p>
          <a:p>
            <a:pPr marL="342900" indent="-342900">
              <a:buFont typeface="Arial" panose="020B0604020202020204" pitchFamily="34" charset="0"/>
              <a:buChar char="•"/>
            </a:pPr>
            <a:r>
              <a:rPr lang="tr-TR" sz="2000" dirty="0">
                <a:solidFill>
                  <a:schemeClr val="bg1"/>
                </a:solidFill>
              </a:rPr>
              <a:t>Avrupa Konseyi tarafından tüm üye ülkelerde kişisel verilerin aynı standartlarda korunması amacıyla </a:t>
            </a:r>
            <a:r>
              <a:rPr lang="tr-TR" sz="2000" b="1" dirty="0">
                <a:solidFill>
                  <a:schemeClr val="bg1"/>
                </a:solidFill>
              </a:rPr>
              <a:t>“Kişisel Verilerin Otomatik İşleme Tabi Tutulması Karşısında Bireylerin Korunmasına İlişkin 108 Sayılı Sözleşme” </a:t>
            </a:r>
            <a:r>
              <a:rPr lang="tr-TR" sz="2000" dirty="0">
                <a:solidFill>
                  <a:schemeClr val="bg1"/>
                </a:solidFill>
              </a:rPr>
              <a:t>1981 yılında imzaya açılmış ve ülkemizce </a:t>
            </a:r>
            <a:r>
              <a:rPr lang="tr-TR" sz="2000" u="sng" dirty="0">
                <a:solidFill>
                  <a:schemeClr val="bg1"/>
                </a:solidFill>
              </a:rPr>
              <a:t>17 Mart 2016 </a:t>
            </a:r>
            <a:r>
              <a:rPr lang="tr-TR" sz="2000" dirty="0">
                <a:solidFill>
                  <a:schemeClr val="bg1"/>
                </a:solidFill>
              </a:rPr>
              <a:t>tarihinde Resmi </a:t>
            </a:r>
            <a:r>
              <a:rPr lang="tr-TR" sz="2000" dirty="0" err="1">
                <a:solidFill>
                  <a:schemeClr val="bg1"/>
                </a:solidFill>
              </a:rPr>
              <a:t>Gazete’de</a:t>
            </a:r>
            <a:r>
              <a:rPr lang="tr-TR" sz="2000" dirty="0">
                <a:solidFill>
                  <a:schemeClr val="bg1"/>
                </a:solidFill>
              </a:rPr>
              <a:t> yayınlanarak iç hukuka dahil edilmiştir.</a:t>
            </a:r>
          </a:p>
          <a:p>
            <a:endParaRPr lang="tr-TR" sz="2000" dirty="0">
              <a:solidFill>
                <a:schemeClr val="bg1"/>
              </a:solidFill>
            </a:endParaRPr>
          </a:p>
          <a:p>
            <a:pPr marL="342900" indent="-342900">
              <a:buFont typeface="Arial" panose="020B0604020202020204" pitchFamily="34" charset="0"/>
              <a:buChar char="•"/>
            </a:pPr>
            <a:r>
              <a:rPr lang="tr-TR" sz="2000" dirty="0">
                <a:solidFill>
                  <a:schemeClr val="bg1"/>
                </a:solidFill>
              </a:rPr>
              <a:t>Bu Sözleşme gereği ülkemizde de ülkemizde kişisel verilerin korunması hakkında yasal düzenleme yapılarak 7 Nisan 2016 tarih ve 29677 sayılı Resmi </a:t>
            </a:r>
            <a:r>
              <a:rPr lang="tr-TR" sz="2000" dirty="0" err="1">
                <a:solidFill>
                  <a:schemeClr val="bg1"/>
                </a:solidFill>
              </a:rPr>
              <a:t>Gazete’de</a:t>
            </a:r>
            <a:r>
              <a:rPr lang="tr-TR" sz="2000" dirty="0">
                <a:solidFill>
                  <a:schemeClr val="bg1"/>
                </a:solidFill>
              </a:rPr>
              <a:t> yayımlanan 6698 sayılı Kişisel Verilerin Korunması Kanunu(“KVKK”)’</a:t>
            </a:r>
            <a:r>
              <a:rPr lang="tr-TR" sz="2000" dirty="0" err="1">
                <a:solidFill>
                  <a:schemeClr val="bg1"/>
                </a:solidFill>
              </a:rPr>
              <a:t>nun</a:t>
            </a:r>
            <a:r>
              <a:rPr lang="tr-TR" sz="2000" dirty="0">
                <a:solidFill>
                  <a:schemeClr val="bg1"/>
                </a:solidFill>
              </a:rPr>
              <a:t> bazı maddeleri yürürlüğe girmiştir. </a:t>
            </a:r>
          </a:p>
          <a:p>
            <a:endParaRPr lang="tr-TR" dirty="0">
              <a:solidFill>
                <a:schemeClr val="bg1"/>
              </a:solidFill>
            </a:endParaRPr>
          </a:p>
          <a:p>
            <a:endParaRPr lang="tr-TR" dirty="0">
              <a:solidFill>
                <a:schemeClr val="bg1"/>
              </a:solidFill>
            </a:endParaRPr>
          </a:p>
        </p:txBody>
      </p:sp>
    </p:spTree>
    <p:extLst>
      <p:ext uri="{BB962C8B-B14F-4D97-AF65-F5344CB8AC3E}">
        <p14:creationId xmlns:p14="http://schemas.microsoft.com/office/powerpoint/2010/main" val="11707640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8AF75199-B005-421F-B6A3-398E7968FAFF}"/>
              </a:ext>
            </a:extLst>
          </p:cNvPr>
          <p:cNvSpPr txBox="1"/>
          <p:nvPr/>
        </p:nvSpPr>
        <p:spPr>
          <a:xfrm>
            <a:off x="495300" y="313155"/>
            <a:ext cx="8153400" cy="240065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tr-TR" sz="1800" b="1" i="0" u="none" strike="noStrike" kern="1200" cap="none" spc="0" normalizeH="0" baseline="0" noProof="0" dirty="0">
              <a:ln>
                <a:noFill/>
              </a:ln>
              <a:solidFill>
                <a:srgbClr val="FF0000"/>
              </a:solidFill>
              <a:effectLst/>
              <a:uLnTx/>
              <a:uFillTx/>
              <a:latin typeface="Tw Cen MT" panose="020B06020201040206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tr-TR" sz="2000" b="1" i="0" u="none" strike="noStrike" kern="1200" cap="none" spc="0" normalizeH="0" baseline="0" noProof="0" dirty="0">
              <a:ln>
                <a:noFill/>
              </a:ln>
              <a:solidFill>
                <a:srgbClr val="C00000"/>
              </a:solidFill>
              <a:effectLst/>
              <a:uLnTx/>
              <a:uFillTx/>
              <a:latin typeface="Tw Cen MT" panose="020B06020201040206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tr-TR" sz="2000" b="1" i="0" u="none" strike="noStrike" kern="1200" cap="none" spc="0" normalizeH="0" baseline="0" noProof="0" dirty="0">
                <a:ln>
                  <a:noFill/>
                </a:ln>
                <a:solidFill>
                  <a:srgbClr val="C00000"/>
                </a:solidFill>
                <a:effectLst/>
                <a:uLnTx/>
                <a:uFillTx/>
                <a:latin typeface="Tw Cen MT" panose="020B0602020104020603"/>
                <a:ea typeface="+mn-ea"/>
                <a:cs typeface="+mn-cs"/>
              </a:rPr>
              <a:t>B) KABAHATLER: </a:t>
            </a:r>
            <a:r>
              <a:rPr kumimoji="0" lang="tr-TR" sz="2000" b="0" i="0" u="none" strike="noStrike" kern="1200" cap="none" spc="0" normalizeH="0" baseline="0" noProof="0" dirty="0">
                <a:ln>
                  <a:noFill/>
                </a:ln>
                <a:solidFill>
                  <a:prstClr val="black"/>
                </a:solidFill>
                <a:effectLst/>
                <a:uLnTx/>
                <a:uFillTx/>
                <a:latin typeface="Tw Cen MT" panose="020B0602020104020603"/>
                <a:ea typeface="+mn-ea"/>
                <a:cs typeface="+mn-cs"/>
              </a:rPr>
              <a:t>6698 Sayılı </a:t>
            </a:r>
            <a:r>
              <a:rPr kumimoji="0" lang="tr-TR" sz="2000" b="0" i="0" u="none" strike="noStrike" kern="1200" cap="none" spc="0" normalizeH="0" baseline="0" noProof="0" dirty="0" err="1">
                <a:ln>
                  <a:noFill/>
                </a:ln>
                <a:solidFill>
                  <a:prstClr val="black"/>
                </a:solidFill>
                <a:effectLst/>
                <a:uLnTx/>
                <a:uFillTx/>
                <a:latin typeface="Tw Cen MT" panose="020B0602020104020603"/>
                <a:ea typeface="+mn-ea"/>
                <a:cs typeface="+mn-cs"/>
              </a:rPr>
              <a:t>KVKK’da</a:t>
            </a:r>
            <a:r>
              <a:rPr kumimoji="0" lang="tr-TR" sz="2000" b="0" i="0" u="none" strike="noStrike" kern="1200" cap="none" spc="0" normalizeH="0" baseline="0" noProof="0" dirty="0">
                <a:ln>
                  <a:noFill/>
                </a:ln>
                <a:solidFill>
                  <a:prstClr val="black"/>
                </a:solidFill>
                <a:effectLst/>
                <a:uLnTx/>
                <a:uFillTx/>
                <a:latin typeface="Tw Cen MT" panose="020B0602020104020603"/>
                <a:ea typeface="+mn-ea"/>
                <a:cs typeface="+mn-cs"/>
              </a:rPr>
              <a:t> öngörülen kabahatler ve yaptırımları aşağıdaki şekildedir;</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tr-TR" sz="1800" b="1" i="0" u="none" strike="noStrike" kern="1200" cap="none" spc="0" normalizeH="0" baseline="0" noProof="0" dirty="0">
              <a:ln>
                <a:noFill/>
              </a:ln>
              <a:solidFill>
                <a:srgbClr val="FF0000"/>
              </a:solidFill>
              <a:effectLst/>
              <a:uLnTx/>
              <a:uFillTx/>
              <a:latin typeface="Tw Cen MT" panose="020B06020201040206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tr-TR" sz="1800" b="1" i="0" u="none" strike="noStrike" kern="1200" cap="none" spc="0" normalizeH="0" baseline="0" noProof="0" dirty="0">
              <a:ln>
                <a:noFill/>
              </a:ln>
              <a:solidFill>
                <a:srgbClr val="FF0000"/>
              </a:solidFill>
              <a:effectLst/>
              <a:uLnTx/>
              <a:uFillTx/>
              <a:latin typeface="Tw Cen MT" panose="020B06020201040206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tr-TR" sz="1800" b="1" i="0" u="none" strike="noStrike" kern="1200" cap="none" spc="0" normalizeH="0" baseline="0" noProof="0" dirty="0">
              <a:ln>
                <a:noFill/>
              </a:ln>
              <a:solidFill>
                <a:srgbClr val="FF0000"/>
              </a:solidFill>
              <a:effectLst/>
              <a:uLnTx/>
              <a:uFillTx/>
              <a:latin typeface="Tw Cen MT" panose="020B06020201040206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tr-TR" sz="1800" b="1" i="0" u="none" strike="noStrike" kern="1200" cap="none" spc="0" normalizeH="0" baseline="0" noProof="0" dirty="0">
              <a:ln>
                <a:noFill/>
              </a:ln>
              <a:solidFill>
                <a:srgbClr val="FF0000"/>
              </a:solidFill>
              <a:effectLst/>
              <a:uLnTx/>
              <a:uFillTx/>
              <a:latin typeface="Tw Cen MT" panose="020B0602020104020603"/>
              <a:ea typeface="+mn-ea"/>
              <a:cs typeface="+mn-cs"/>
            </a:endParaRPr>
          </a:p>
        </p:txBody>
      </p:sp>
      <p:graphicFrame>
        <p:nvGraphicFramePr>
          <p:cNvPr id="5" name="Tablo 4">
            <a:extLst>
              <a:ext uri="{FF2B5EF4-FFF2-40B4-BE49-F238E27FC236}">
                <a16:creationId xmlns:a16="http://schemas.microsoft.com/office/drawing/2014/main" id="{7696DFF0-D09C-4FE5-898C-2F7DEB25934A}"/>
              </a:ext>
            </a:extLst>
          </p:cNvPr>
          <p:cNvGraphicFramePr>
            <a:graphicFrameLocks noGrp="1"/>
          </p:cNvGraphicFramePr>
          <p:nvPr>
            <p:extLst>
              <p:ext uri="{D42A27DB-BD31-4B8C-83A1-F6EECF244321}">
                <p14:modId xmlns:p14="http://schemas.microsoft.com/office/powerpoint/2010/main" val="3747981981"/>
              </p:ext>
            </p:extLst>
          </p:nvPr>
        </p:nvGraphicFramePr>
        <p:xfrm>
          <a:off x="609600" y="1678647"/>
          <a:ext cx="7962900" cy="4317805"/>
        </p:xfrm>
        <a:graphic>
          <a:graphicData uri="http://schemas.openxmlformats.org/drawingml/2006/table">
            <a:tbl>
              <a:tblPr firstRow="1" bandRow="1">
                <a:tableStyleId>{21E4AEA4-8DFA-4A89-87EB-49C32662AFE0}</a:tableStyleId>
              </a:tblPr>
              <a:tblGrid>
                <a:gridCol w="3071404">
                  <a:extLst>
                    <a:ext uri="{9D8B030D-6E8A-4147-A177-3AD203B41FA5}">
                      <a16:colId xmlns:a16="http://schemas.microsoft.com/office/drawing/2014/main" val="20000"/>
                    </a:ext>
                  </a:extLst>
                </a:gridCol>
                <a:gridCol w="2426789">
                  <a:extLst>
                    <a:ext uri="{9D8B030D-6E8A-4147-A177-3AD203B41FA5}">
                      <a16:colId xmlns:a16="http://schemas.microsoft.com/office/drawing/2014/main" val="20001"/>
                    </a:ext>
                  </a:extLst>
                </a:gridCol>
                <a:gridCol w="2464707">
                  <a:extLst>
                    <a:ext uri="{9D8B030D-6E8A-4147-A177-3AD203B41FA5}">
                      <a16:colId xmlns:a16="http://schemas.microsoft.com/office/drawing/2014/main" val="1345049831"/>
                    </a:ext>
                  </a:extLst>
                </a:gridCol>
              </a:tblGrid>
              <a:tr h="618318">
                <a:tc>
                  <a:txBody>
                    <a:bodyPr/>
                    <a:lstStyle/>
                    <a:p>
                      <a:pPr algn="ctr"/>
                      <a:r>
                        <a:rPr lang="tr-TR" baseline="0" dirty="0"/>
                        <a:t>Kabahat</a:t>
                      </a:r>
                      <a:endParaRPr lang="tr-TR" dirty="0"/>
                    </a:p>
                  </a:txBody>
                  <a:tcPr/>
                </a:tc>
                <a:tc>
                  <a:txBody>
                    <a:bodyPr/>
                    <a:lstStyle/>
                    <a:p>
                      <a:pPr algn="ctr"/>
                      <a:r>
                        <a:rPr lang="tr-TR" dirty="0"/>
                        <a:t>Kanunda Öngörülen Yaptırım</a:t>
                      </a:r>
                    </a:p>
                  </a:txBody>
                  <a:tcPr/>
                </a:tc>
                <a:tc>
                  <a:txBody>
                    <a:bodyPr/>
                    <a:lstStyle/>
                    <a:p>
                      <a:pPr algn="ctr"/>
                      <a:r>
                        <a:rPr lang="tr-TR" dirty="0"/>
                        <a:t>2020 Yılı Yeniden Değerlemesi</a:t>
                      </a:r>
                    </a:p>
                  </a:txBody>
                  <a:tcPr/>
                </a:tc>
                <a:extLst>
                  <a:ext uri="{0D108BD9-81ED-4DB2-BD59-A6C34878D82A}">
                    <a16:rowId xmlns:a16="http://schemas.microsoft.com/office/drawing/2014/main" val="10000"/>
                  </a:ext>
                </a:extLst>
              </a:tr>
              <a:tr h="883311">
                <a:tc>
                  <a:txBody>
                    <a:bodyPr/>
                    <a:lstStyle/>
                    <a:p>
                      <a:pPr algn="ctr"/>
                      <a:r>
                        <a:rPr lang="tr-TR" dirty="0"/>
                        <a:t>İlgili kişiyi aydınlatma yükümlülüğünün yerine getirilmemesi</a:t>
                      </a:r>
                    </a:p>
                  </a:txBody>
                  <a:tcPr/>
                </a:tc>
                <a:tc>
                  <a:txBody>
                    <a:bodyPr/>
                    <a:lstStyle/>
                    <a:p>
                      <a:pPr algn="ctr"/>
                      <a:r>
                        <a:rPr lang="tr-TR" sz="1800" b="0" i="0" kern="1200" dirty="0">
                          <a:solidFill>
                            <a:schemeClr val="dk1"/>
                          </a:solidFill>
                          <a:effectLst/>
                          <a:latin typeface="+mn-lt"/>
                          <a:ea typeface="+mn-ea"/>
                          <a:cs typeface="+mn-cs"/>
                        </a:rPr>
                        <a:t> </a:t>
                      </a:r>
                      <a:r>
                        <a:rPr lang="tr-TR" sz="1800" kern="1200" dirty="0">
                          <a:solidFill>
                            <a:schemeClr val="dk1"/>
                          </a:solidFill>
                          <a:effectLst/>
                          <a:latin typeface="+mn-lt"/>
                          <a:ea typeface="+mn-ea"/>
                          <a:cs typeface="+mn-cs"/>
                        </a:rPr>
                        <a:t>5.000 </a:t>
                      </a:r>
                      <a:r>
                        <a:rPr lang="tr-TR" baseline="0" dirty="0"/>
                        <a:t>₺</a:t>
                      </a:r>
                      <a:r>
                        <a:rPr lang="tr-TR" sz="1800" b="0" i="0" kern="1200" dirty="0">
                          <a:solidFill>
                            <a:schemeClr val="dk1"/>
                          </a:solidFill>
                          <a:effectLst/>
                          <a:latin typeface="+mn-lt"/>
                          <a:ea typeface="+mn-ea"/>
                          <a:cs typeface="+mn-cs"/>
                        </a:rPr>
                        <a:t> -100.000 </a:t>
                      </a:r>
                      <a:r>
                        <a:rPr lang="tr-TR" baseline="0" dirty="0"/>
                        <a:t>₺</a:t>
                      </a:r>
                      <a:r>
                        <a:rPr lang="tr-TR" sz="1800" b="0" i="0" kern="1200" dirty="0">
                          <a:solidFill>
                            <a:schemeClr val="dk1"/>
                          </a:solidFill>
                          <a:effectLst/>
                          <a:latin typeface="+mn-lt"/>
                          <a:ea typeface="+mn-ea"/>
                          <a:cs typeface="+mn-cs"/>
                        </a:rPr>
                        <a:t> </a:t>
                      </a:r>
                      <a:r>
                        <a:rPr lang="tr-TR" baseline="0" dirty="0"/>
                        <a:t>idari para cezası</a:t>
                      </a:r>
                      <a:endParaRPr lang="tr-TR" dirty="0"/>
                    </a:p>
                  </a:txBody>
                  <a:tcPr/>
                </a:tc>
                <a:tc>
                  <a:txBody>
                    <a:bodyPr/>
                    <a:lstStyle/>
                    <a:p>
                      <a:pPr algn="ctr"/>
                      <a:r>
                        <a:rPr lang="tr-TR" sz="1800" b="0" i="0" kern="1200" dirty="0">
                          <a:solidFill>
                            <a:schemeClr val="dk1"/>
                          </a:solidFill>
                          <a:effectLst/>
                          <a:latin typeface="+mn-lt"/>
                          <a:ea typeface="+mn-ea"/>
                          <a:cs typeface="+mn-cs"/>
                        </a:rPr>
                        <a:t>9.012 </a:t>
                      </a:r>
                      <a:r>
                        <a:rPr lang="tr-TR" baseline="0" dirty="0"/>
                        <a:t>₺</a:t>
                      </a:r>
                      <a:r>
                        <a:rPr lang="tr-TR" sz="1800" b="0" i="0" kern="1200" dirty="0">
                          <a:solidFill>
                            <a:schemeClr val="dk1"/>
                          </a:solidFill>
                          <a:effectLst/>
                          <a:latin typeface="+mn-lt"/>
                          <a:ea typeface="+mn-ea"/>
                          <a:cs typeface="+mn-cs"/>
                        </a:rPr>
                        <a:t> -180.263 </a:t>
                      </a:r>
                      <a:r>
                        <a:rPr lang="tr-TR" baseline="0" dirty="0"/>
                        <a:t>₺</a:t>
                      </a:r>
                      <a:r>
                        <a:rPr lang="tr-TR" sz="1800" b="0" i="0" kern="1200" dirty="0">
                          <a:solidFill>
                            <a:schemeClr val="dk1"/>
                          </a:solidFill>
                          <a:effectLst/>
                          <a:latin typeface="+mn-lt"/>
                          <a:ea typeface="+mn-ea"/>
                          <a:cs typeface="+mn-cs"/>
                        </a:rPr>
                        <a:t> </a:t>
                      </a:r>
                      <a:r>
                        <a:rPr lang="tr-TR" baseline="0" dirty="0"/>
                        <a:t>idari para cezası</a:t>
                      </a:r>
                      <a:endParaRPr lang="tr-TR" dirty="0"/>
                    </a:p>
                  </a:txBody>
                  <a:tcPr/>
                </a:tc>
                <a:extLst>
                  <a:ext uri="{0D108BD9-81ED-4DB2-BD59-A6C34878D82A}">
                    <a16:rowId xmlns:a16="http://schemas.microsoft.com/office/drawing/2014/main" val="10004"/>
                  </a:ext>
                </a:extLst>
              </a:tr>
              <a:tr h="817191">
                <a:tc>
                  <a:txBody>
                    <a:bodyPr/>
                    <a:lstStyle/>
                    <a:p>
                      <a:pPr algn="ctr"/>
                      <a:r>
                        <a:rPr lang="tr-TR" sz="1800" kern="1200" dirty="0">
                          <a:solidFill>
                            <a:schemeClr val="dk1"/>
                          </a:solidFill>
                          <a:latin typeface="+mn-lt"/>
                          <a:ea typeface="+mn-ea"/>
                          <a:cs typeface="+mn-cs"/>
                        </a:rPr>
                        <a:t>Sicile </a:t>
                      </a:r>
                      <a:r>
                        <a:rPr lang="en-US" sz="1800" kern="1200" dirty="0">
                          <a:solidFill>
                            <a:schemeClr val="dk1"/>
                          </a:solidFill>
                          <a:latin typeface="+mn-lt"/>
                          <a:ea typeface="+mn-ea"/>
                          <a:cs typeface="+mn-cs"/>
                        </a:rPr>
                        <a:t>k</a:t>
                      </a:r>
                      <a:r>
                        <a:rPr lang="tr-TR" sz="1800" kern="1200" dirty="0">
                          <a:solidFill>
                            <a:schemeClr val="dk1"/>
                          </a:solidFill>
                          <a:latin typeface="+mn-lt"/>
                          <a:ea typeface="+mn-ea"/>
                          <a:cs typeface="+mn-cs"/>
                        </a:rPr>
                        <a:t>ayıt ve </a:t>
                      </a:r>
                      <a:r>
                        <a:rPr lang="en-US" sz="1800" kern="1200" dirty="0">
                          <a:solidFill>
                            <a:schemeClr val="dk1"/>
                          </a:solidFill>
                          <a:latin typeface="+mn-lt"/>
                          <a:ea typeface="+mn-ea"/>
                          <a:cs typeface="+mn-cs"/>
                        </a:rPr>
                        <a:t>b</a:t>
                      </a:r>
                      <a:r>
                        <a:rPr lang="tr-TR" sz="1800" kern="1200" dirty="0" err="1">
                          <a:solidFill>
                            <a:schemeClr val="dk1"/>
                          </a:solidFill>
                          <a:latin typeface="+mn-lt"/>
                          <a:ea typeface="+mn-ea"/>
                          <a:cs typeface="+mn-cs"/>
                        </a:rPr>
                        <a:t>ildirimin</a:t>
                      </a:r>
                      <a:r>
                        <a:rPr lang="tr-TR" sz="1800" kern="1200" dirty="0">
                          <a:solidFill>
                            <a:schemeClr val="dk1"/>
                          </a:solidFill>
                          <a:latin typeface="+mn-lt"/>
                          <a:ea typeface="+mn-ea"/>
                          <a:cs typeface="+mn-cs"/>
                        </a:rPr>
                        <a:t> yapılmaması</a:t>
                      </a:r>
                    </a:p>
                  </a:txBody>
                  <a:tcPr/>
                </a:tc>
                <a:tc>
                  <a:txBody>
                    <a:bodyPr/>
                    <a:lstStyle/>
                    <a:p>
                      <a:pPr algn="ctr"/>
                      <a:r>
                        <a:rPr lang="tr-TR" sz="1800" kern="1200" dirty="0">
                          <a:solidFill>
                            <a:schemeClr val="dk1"/>
                          </a:solidFill>
                          <a:effectLst/>
                          <a:latin typeface="+mn-lt"/>
                          <a:ea typeface="+mn-ea"/>
                          <a:cs typeface="+mn-cs"/>
                        </a:rPr>
                        <a:t>20.000 </a:t>
                      </a:r>
                      <a:r>
                        <a:rPr lang="tr-TR" dirty="0"/>
                        <a:t>₺ -</a:t>
                      </a:r>
                      <a:r>
                        <a:rPr lang="tr-TR" sz="1800" kern="1200" dirty="0">
                          <a:solidFill>
                            <a:schemeClr val="dk1"/>
                          </a:solidFill>
                          <a:effectLst/>
                          <a:latin typeface="+mn-lt"/>
                          <a:ea typeface="+mn-ea"/>
                          <a:cs typeface="+mn-cs"/>
                        </a:rPr>
                        <a:t>1.000.000</a:t>
                      </a:r>
                      <a:r>
                        <a:rPr lang="tr-TR" dirty="0"/>
                        <a:t>₺ idari para cezası</a:t>
                      </a:r>
                    </a:p>
                  </a:txBody>
                  <a:tcPr/>
                </a:tc>
                <a:tc>
                  <a:txBody>
                    <a:bodyPr/>
                    <a:lstStyle/>
                    <a:p>
                      <a:pPr algn="ctr"/>
                      <a:r>
                        <a:rPr lang="tr-TR" sz="1800" b="0" i="0" kern="1200" dirty="0">
                          <a:solidFill>
                            <a:schemeClr val="dk1"/>
                          </a:solidFill>
                          <a:effectLst/>
                          <a:latin typeface="+mn-lt"/>
                          <a:ea typeface="+mn-ea"/>
                          <a:cs typeface="+mn-cs"/>
                        </a:rPr>
                        <a:t>36.050 </a:t>
                      </a:r>
                      <a:r>
                        <a:rPr lang="tr-TR" baseline="0" dirty="0"/>
                        <a:t>₺</a:t>
                      </a:r>
                      <a:r>
                        <a:rPr lang="tr-TR" sz="1800" b="0" i="0" kern="1200" dirty="0">
                          <a:solidFill>
                            <a:schemeClr val="dk1"/>
                          </a:solidFill>
                          <a:effectLst/>
                          <a:latin typeface="+mn-lt"/>
                          <a:ea typeface="+mn-ea"/>
                          <a:cs typeface="+mn-cs"/>
                        </a:rPr>
                        <a:t>- 1.802.640</a:t>
                      </a:r>
                      <a:r>
                        <a:rPr lang="tr-TR" baseline="0" dirty="0"/>
                        <a:t>₺</a:t>
                      </a:r>
                    </a:p>
                    <a:p>
                      <a:pPr algn="ctr"/>
                      <a:r>
                        <a:rPr lang="tr-TR" baseline="0" dirty="0"/>
                        <a:t>idari para cezası</a:t>
                      </a:r>
                      <a:endParaRPr lang="tr-TR" dirty="0"/>
                    </a:p>
                  </a:txBody>
                  <a:tcPr/>
                </a:tc>
                <a:extLst>
                  <a:ext uri="{0D108BD9-81ED-4DB2-BD59-A6C34878D82A}">
                    <a16:rowId xmlns:a16="http://schemas.microsoft.com/office/drawing/2014/main" val="10005"/>
                  </a:ext>
                </a:extLst>
              </a:tr>
              <a:tr h="797829">
                <a:tc>
                  <a:txBody>
                    <a:bodyPr/>
                    <a:lstStyle/>
                    <a:p>
                      <a:pPr algn="ctr"/>
                      <a:r>
                        <a:rPr lang="tr-TR" dirty="0"/>
                        <a:t>Veri </a:t>
                      </a:r>
                      <a:r>
                        <a:rPr lang="en-US" dirty="0"/>
                        <a:t>g</a:t>
                      </a:r>
                      <a:r>
                        <a:rPr lang="tr-TR" dirty="0" err="1"/>
                        <a:t>üvenliği</a:t>
                      </a:r>
                      <a:r>
                        <a:rPr lang="tr-TR" dirty="0"/>
                        <a:t> </a:t>
                      </a:r>
                      <a:r>
                        <a:rPr lang="en-US" dirty="0"/>
                        <a:t>y</a:t>
                      </a:r>
                      <a:r>
                        <a:rPr lang="tr-TR" dirty="0" err="1"/>
                        <a:t>ükümlülüklerine</a:t>
                      </a:r>
                      <a:r>
                        <a:rPr lang="tr-TR" dirty="0"/>
                        <a:t> aykırılık</a:t>
                      </a:r>
                    </a:p>
                  </a:txBody>
                  <a:tcPr/>
                </a:tc>
                <a:tc>
                  <a:txBody>
                    <a:bodyPr/>
                    <a:lstStyle/>
                    <a:p>
                      <a:pPr algn="ctr"/>
                      <a:r>
                        <a:rPr lang="tr-TR" sz="1800" kern="1200" dirty="0">
                          <a:solidFill>
                            <a:schemeClr val="dk1"/>
                          </a:solidFill>
                          <a:effectLst/>
                          <a:latin typeface="+mn-lt"/>
                          <a:ea typeface="+mn-ea"/>
                          <a:cs typeface="+mn-cs"/>
                        </a:rPr>
                        <a:t>15.000 </a:t>
                      </a:r>
                      <a:r>
                        <a:rPr lang="tr-TR" dirty="0"/>
                        <a:t>₺ -</a:t>
                      </a:r>
                      <a:r>
                        <a:rPr lang="tr-TR" sz="1800" kern="1200" dirty="0">
                          <a:solidFill>
                            <a:schemeClr val="dk1"/>
                          </a:solidFill>
                          <a:effectLst/>
                          <a:latin typeface="+mn-lt"/>
                          <a:ea typeface="+mn-ea"/>
                          <a:cs typeface="+mn-cs"/>
                        </a:rPr>
                        <a:t>1.000.000</a:t>
                      </a:r>
                      <a:r>
                        <a:rPr lang="tr-TR" dirty="0"/>
                        <a:t>₺ idari para cezası</a:t>
                      </a:r>
                    </a:p>
                  </a:txBody>
                  <a:tcPr/>
                </a:tc>
                <a:tc>
                  <a:txBody>
                    <a:bodyPr/>
                    <a:lstStyle/>
                    <a:p>
                      <a:pPr algn="ctr"/>
                      <a:r>
                        <a:rPr lang="tr-TR" sz="1800" b="0" i="0" kern="1200" dirty="0">
                          <a:solidFill>
                            <a:schemeClr val="dk1"/>
                          </a:solidFill>
                          <a:effectLst/>
                          <a:latin typeface="+mn-lt"/>
                          <a:ea typeface="+mn-ea"/>
                          <a:cs typeface="+mn-cs"/>
                        </a:rPr>
                        <a:t>27.037 </a:t>
                      </a:r>
                      <a:r>
                        <a:rPr lang="tr-TR" baseline="0" dirty="0"/>
                        <a:t>₺- </a:t>
                      </a:r>
                      <a:r>
                        <a:rPr lang="tr-TR" sz="1800" b="0" i="0" kern="1200" dirty="0">
                          <a:solidFill>
                            <a:schemeClr val="dk1"/>
                          </a:solidFill>
                          <a:effectLst/>
                          <a:latin typeface="+mn-lt"/>
                          <a:ea typeface="+mn-ea"/>
                          <a:cs typeface="+mn-cs"/>
                        </a:rPr>
                        <a:t>1.802.640 </a:t>
                      </a:r>
                      <a:r>
                        <a:rPr lang="tr-TR" baseline="0" dirty="0"/>
                        <a:t>₺</a:t>
                      </a:r>
                    </a:p>
                    <a:p>
                      <a:pPr algn="ctr"/>
                      <a:r>
                        <a:rPr lang="tr-TR" baseline="0" dirty="0"/>
                        <a:t>idari para cezası</a:t>
                      </a:r>
                      <a:endParaRPr lang="tr-TR" dirty="0"/>
                    </a:p>
                  </a:txBody>
                  <a:tcPr/>
                </a:tc>
                <a:extLst>
                  <a:ext uri="{0D108BD9-81ED-4DB2-BD59-A6C34878D82A}">
                    <a16:rowId xmlns:a16="http://schemas.microsoft.com/office/drawing/2014/main" val="10006"/>
                  </a:ext>
                </a:extLst>
              </a:tr>
              <a:tr h="1148305">
                <a:tc>
                  <a:txBody>
                    <a:bodyPr/>
                    <a:lstStyle/>
                    <a:p>
                      <a:pPr algn="ctr"/>
                      <a:r>
                        <a:rPr lang="tr-TR" dirty="0"/>
                        <a:t>Kurul kararlarına</a:t>
                      </a:r>
                      <a:r>
                        <a:rPr lang="tr-TR" baseline="0" dirty="0"/>
                        <a:t> aykırılık</a:t>
                      </a:r>
                      <a:endParaRPr lang="tr-TR" dirty="0"/>
                    </a:p>
                  </a:txBody>
                  <a:tcPr/>
                </a:tc>
                <a:tc>
                  <a:txBody>
                    <a:bodyPr/>
                    <a:lstStyle/>
                    <a:p>
                      <a:pPr algn="ctr"/>
                      <a:r>
                        <a:rPr lang="tr-TR" sz="1800" kern="1200" dirty="0">
                          <a:solidFill>
                            <a:schemeClr val="dk1"/>
                          </a:solidFill>
                          <a:effectLst/>
                          <a:latin typeface="+mn-lt"/>
                          <a:ea typeface="+mn-ea"/>
                          <a:cs typeface="+mn-cs"/>
                        </a:rPr>
                        <a:t>25.000 </a:t>
                      </a:r>
                      <a:r>
                        <a:rPr lang="tr-TR" dirty="0"/>
                        <a:t>₺ - </a:t>
                      </a:r>
                      <a:r>
                        <a:rPr lang="tr-TR" sz="1800" kern="1200" dirty="0">
                          <a:solidFill>
                            <a:schemeClr val="dk1"/>
                          </a:solidFill>
                          <a:effectLst/>
                          <a:latin typeface="+mn-lt"/>
                          <a:ea typeface="+mn-ea"/>
                          <a:cs typeface="+mn-cs"/>
                        </a:rPr>
                        <a:t>1.000.000 </a:t>
                      </a:r>
                      <a:r>
                        <a:rPr lang="tr-TR" dirty="0"/>
                        <a:t>₺ idari para cezası</a:t>
                      </a:r>
                    </a:p>
                  </a:txBody>
                  <a:tcPr/>
                </a:tc>
                <a:tc>
                  <a:txBody>
                    <a:bodyPr/>
                    <a:lstStyle/>
                    <a:p>
                      <a:pPr algn="ctr"/>
                      <a:r>
                        <a:rPr lang="tr-TR" sz="1800" b="0" i="0" kern="1200" dirty="0">
                          <a:solidFill>
                            <a:schemeClr val="dk1"/>
                          </a:solidFill>
                          <a:effectLst/>
                          <a:latin typeface="+mn-lt"/>
                          <a:ea typeface="+mn-ea"/>
                          <a:cs typeface="+mn-cs"/>
                        </a:rPr>
                        <a:t>45.062 </a:t>
                      </a:r>
                      <a:r>
                        <a:rPr lang="tr-TR" baseline="0" dirty="0"/>
                        <a:t>₺ - </a:t>
                      </a:r>
                      <a:r>
                        <a:rPr lang="tr-TR" sz="1800" b="0" i="0" kern="1200" dirty="0">
                          <a:solidFill>
                            <a:schemeClr val="dk1"/>
                          </a:solidFill>
                          <a:effectLst/>
                          <a:latin typeface="+mn-lt"/>
                          <a:ea typeface="+mn-ea"/>
                          <a:cs typeface="+mn-cs"/>
                        </a:rPr>
                        <a:t>1.802.640 </a:t>
                      </a:r>
                      <a:r>
                        <a:rPr lang="tr-TR" baseline="0" dirty="0"/>
                        <a:t>₺</a:t>
                      </a:r>
                    </a:p>
                    <a:p>
                      <a:pPr algn="ctr"/>
                      <a:r>
                        <a:rPr lang="tr-TR" baseline="0" dirty="0"/>
                        <a:t>idari para cezası</a:t>
                      </a:r>
                      <a:endParaRPr lang="tr-TR" dirty="0"/>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9257599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2F478374-141A-4F76-BC5B-4CA4856290E4}"/>
              </a:ext>
            </a:extLst>
          </p:cNvPr>
          <p:cNvSpPr/>
          <p:nvPr/>
        </p:nvSpPr>
        <p:spPr>
          <a:xfrm>
            <a:off x="1066800" y="299978"/>
            <a:ext cx="7010400" cy="2308324"/>
          </a:xfrm>
          <a:prstGeom prst="rect">
            <a:avLst/>
          </a:prstGeom>
          <a:solidFill>
            <a:srgbClr val="FF0000"/>
          </a:solidFill>
          <a:ln>
            <a:solidFill>
              <a:schemeClr val="bg1"/>
            </a:solidFill>
          </a:ln>
        </p:spPr>
        <p:txBody>
          <a:bodyPr wrap="square">
            <a:spAutoFit/>
          </a:bodyPr>
          <a:lstStyle/>
          <a:p>
            <a:pPr marL="285750" indent="-285750">
              <a:buFont typeface="Arial" panose="020B0604020202020204" pitchFamily="34" charset="0"/>
              <a:buChar char="•"/>
            </a:pPr>
            <a:endParaRPr lang="tr-TR" b="1" dirty="0"/>
          </a:p>
          <a:p>
            <a:pPr marL="285750" indent="-285750">
              <a:buFont typeface="Arial" panose="020B0604020202020204" pitchFamily="34" charset="0"/>
              <a:buChar char="•"/>
            </a:pPr>
            <a:r>
              <a:rPr lang="tr-TR" b="1" dirty="0"/>
              <a:t>Türk Ceza Kanunu’nda öngörülen suçlar ŞİKAYETE BAĞLI SUÇLARDAN değildir.</a:t>
            </a:r>
          </a:p>
          <a:p>
            <a:pPr marL="285750" indent="-285750">
              <a:buFont typeface="Arial" panose="020B0604020202020204" pitchFamily="34" charset="0"/>
              <a:buChar char="•"/>
            </a:pPr>
            <a:r>
              <a:rPr lang="tr-TR" b="1" dirty="0"/>
              <a:t>Herhangi bir şikayet/suç duyurusu olmasa dahi </a:t>
            </a:r>
            <a:r>
              <a:rPr lang="tr-TR" b="1" dirty="0" err="1"/>
              <a:t>re’sen</a:t>
            </a:r>
            <a:r>
              <a:rPr lang="tr-TR" b="1" dirty="0"/>
              <a:t> takip edilebilir.</a:t>
            </a:r>
          </a:p>
          <a:p>
            <a:pPr marL="285750" indent="-285750">
              <a:buFont typeface="Arial" panose="020B0604020202020204" pitchFamily="34" charset="0"/>
              <a:buChar char="•"/>
            </a:pPr>
            <a:r>
              <a:rPr lang="tr-TR" b="1" dirty="0"/>
              <a:t>Şikayet halinde soruşturma veya kovuşturma olduğu hallerde ise şikayet geri çekilse dahi soruşturma veya dava sonlanmayacaktır.</a:t>
            </a:r>
          </a:p>
          <a:p>
            <a:pPr marL="285750" indent="-285750">
              <a:buFont typeface="Arial" panose="020B0604020202020204" pitchFamily="34" charset="0"/>
              <a:buChar char="•"/>
            </a:pPr>
            <a:endParaRPr lang="tr-TR" b="1" dirty="0"/>
          </a:p>
        </p:txBody>
      </p:sp>
      <p:sp>
        <p:nvSpPr>
          <p:cNvPr id="5" name="Dikdörtgen 4">
            <a:extLst>
              <a:ext uri="{FF2B5EF4-FFF2-40B4-BE49-F238E27FC236}">
                <a16:creationId xmlns:a16="http://schemas.microsoft.com/office/drawing/2014/main" id="{FEA74504-52A8-4E5C-ABA8-8BFD3AB5C338}"/>
              </a:ext>
            </a:extLst>
          </p:cNvPr>
          <p:cNvSpPr/>
          <p:nvPr/>
        </p:nvSpPr>
        <p:spPr>
          <a:xfrm>
            <a:off x="1066800" y="2818538"/>
            <a:ext cx="7010400" cy="2862322"/>
          </a:xfrm>
          <a:prstGeom prst="rect">
            <a:avLst/>
          </a:prstGeom>
          <a:solidFill>
            <a:srgbClr val="FF3300"/>
          </a:solidFill>
          <a:ln>
            <a:solidFill>
              <a:schemeClr val="bg1"/>
            </a:solidFill>
          </a:ln>
        </p:spPr>
        <p:txBody>
          <a:bodyPr wrap="square">
            <a:spAutoFit/>
          </a:bodyPr>
          <a:lstStyle/>
          <a:p>
            <a:pPr marL="285750" indent="-285750">
              <a:buFont typeface="Arial" panose="020B0604020202020204" pitchFamily="34" charset="0"/>
              <a:buChar char="•"/>
            </a:pPr>
            <a:endParaRPr lang="tr-TR" b="1" dirty="0"/>
          </a:p>
          <a:p>
            <a:pPr marL="285750" indent="-285750">
              <a:buFont typeface="Arial" panose="020B0604020202020204" pitchFamily="34" charset="0"/>
              <a:buChar char="•"/>
            </a:pPr>
            <a:r>
              <a:rPr lang="tr-TR" b="1" dirty="0" err="1"/>
              <a:t>KVKK’da</a:t>
            </a:r>
            <a:r>
              <a:rPr lang="tr-TR" b="1" dirty="0"/>
              <a:t> öngörülen kabahatler </a:t>
            </a:r>
            <a:r>
              <a:rPr lang="tr-TR" b="1" dirty="0">
                <a:solidFill>
                  <a:schemeClr val="bg1"/>
                </a:solidFill>
                <a:highlight>
                  <a:srgbClr val="00FFFF"/>
                </a:highlight>
              </a:rPr>
              <a:t>ilgili kişinin şikayeti üzerine veya </a:t>
            </a:r>
            <a:r>
              <a:rPr lang="tr-TR" b="1" dirty="0" err="1">
                <a:solidFill>
                  <a:schemeClr val="bg1"/>
                </a:solidFill>
                <a:highlight>
                  <a:srgbClr val="00FFFF"/>
                </a:highlight>
              </a:rPr>
              <a:t>re’sen</a:t>
            </a:r>
            <a:r>
              <a:rPr lang="tr-TR" b="1" dirty="0">
                <a:highlight>
                  <a:srgbClr val="00FFFF"/>
                </a:highlight>
              </a:rPr>
              <a:t> </a:t>
            </a:r>
            <a:r>
              <a:rPr lang="tr-TR" b="1" dirty="0"/>
              <a:t>incelenebilecektir. </a:t>
            </a:r>
          </a:p>
          <a:p>
            <a:pPr marL="285750" indent="-285750">
              <a:buFont typeface="Arial" panose="020B0604020202020204" pitchFamily="34" charset="0"/>
              <a:buChar char="•"/>
            </a:pPr>
            <a:r>
              <a:rPr lang="tr-TR" b="1" dirty="0"/>
              <a:t>Herhangi bir şikayet olmasa dahi Kurul tarafından ihlal tespit edildiğinde inceleme yapılabilecektir.</a:t>
            </a:r>
          </a:p>
          <a:p>
            <a:pPr marL="285750" indent="-285750">
              <a:buFont typeface="Arial" panose="020B0604020202020204" pitchFamily="34" charset="0"/>
              <a:buChar char="•"/>
            </a:pPr>
            <a:r>
              <a:rPr lang="tr-TR" b="1" dirty="0"/>
              <a:t>İlgili kişinin öncelikle veri sorumlusuna başvuru zorunluluğu bulunmaktadır. Bu başvurudan sonra Kurum’a şikayet hakkını kullanabilir. Aynı zamanda adli yargıda dava açma yoluna da gidebilir.</a:t>
            </a:r>
          </a:p>
          <a:p>
            <a:pPr marL="285750" indent="-285750">
              <a:buFont typeface="Arial" panose="020B0604020202020204" pitchFamily="34" charset="0"/>
              <a:buChar char="•"/>
            </a:pPr>
            <a:endParaRPr lang="tr-TR" b="1" dirty="0"/>
          </a:p>
        </p:txBody>
      </p:sp>
    </p:spTree>
    <p:extLst>
      <p:ext uri="{BB962C8B-B14F-4D97-AF65-F5344CB8AC3E}">
        <p14:creationId xmlns:p14="http://schemas.microsoft.com/office/powerpoint/2010/main" val="39640995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İçerik Yer Tutucusu 4">
            <a:extLst>
              <a:ext uri="{FF2B5EF4-FFF2-40B4-BE49-F238E27FC236}">
                <a16:creationId xmlns:a16="http://schemas.microsoft.com/office/drawing/2014/main" id="{3A5E0132-4A48-47DE-9B97-4A13464CBD96}"/>
              </a:ext>
            </a:extLst>
          </p:cNvPr>
          <p:cNvSpPr>
            <a:spLocks noGrp="1"/>
          </p:cNvSpPr>
          <p:nvPr>
            <p:ph idx="1"/>
          </p:nvPr>
        </p:nvSpPr>
        <p:spPr>
          <a:xfrm>
            <a:off x="990600" y="381000"/>
            <a:ext cx="7429499" cy="5791200"/>
          </a:xfrm>
        </p:spPr>
        <p:txBody>
          <a:bodyPr>
            <a:normAutofit lnSpcReduction="10000"/>
          </a:bodyPr>
          <a:lstStyle/>
          <a:p>
            <a:pPr marL="0" indent="0" algn="ctr">
              <a:buNone/>
            </a:pPr>
            <a:r>
              <a:rPr lang="tr-TR" sz="2000" b="1" u="sng" dirty="0">
                <a:solidFill>
                  <a:srgbClr val="C00000"/>
                </a:solidFill>
              </a:rPr>
              <a:t>KURUL TARAFINDAN VERİLEN KARARLAR</a:t>
            </a:r>
            <a:endParaRPr lang="tr-TR" sz="2000" dirty="0">
              <a:solidFill>
                <a:schemeClr val="bg1"/>
              </a:solidFill>
            </a:endParaRPr>
          </a:p>
          <a:p>
            <a:r>
              <a:rPr lang="tr-TR" sz="2000" dirty="0">
                <a:solidFill>
                  <a:schemeClr val="bg1"/>
                </a:solidFill>
              </a:rPr>
              <a:t>Sözleşme süreçlerinin yürütülmesinden sorumlu personelin ev adresinin yazılması </a:t>
            </a:r>
          </a:p>
          <a:p>
            <a:r>
              <a:rPr lang="tr-TR" sz="2000" dirty="0">
                <a:solidFill>
                  <a:schemeClr val="bg1"/>
                </a:solidFill>
              </a:rPr>
              <a:t>Talep üzerinde işlem gerçekleştirilirken işlemin gerçekleştirilmesi için gerekli olmayan kişisel verilerin müşteriden istenilmesi</a:t>
            </a:r>
          </a:p>
          <a:p>
            <a:r>
              <a:rPr lang="tr-TR" sz="2000" dirty="0">
                <a:solidFill>
                  <a:schemeClr val="bg1"/>
                </a:solidFill>
              </a:rPr>
              <a:t>Veri sorumlusu tarafından müşterisinin (ilgili kişi) kişisel verilerinin yer aldığı bir belge, aynı isme sahip başka bir kişiye gönderilmesi</a:t>
            </a:r>
          </a:p>
          <a:p>
            <a:r>
              <a:rPr lang="tr-TR" sz="2000" dirty="0">
                <a:solidFill>
                  <a:schemeClr val="bg1"/>
                </a:solidFill>
              </a:rPr>
              <a:t>Şirketler topluluğu içerisinde bir şirkete başvuran adayın kişisel verilerinin, açık rıza alınmadan şirketler grubundaki bir başka şirket ile paylaşılması</a:t>
            </a:r>
          </a:p>
          <a:p>
            <a:r>
              <a:rPr lang="tr-TR" sz="2000" dirty="0">
                <a:solidFill>
                  <a:schemeClr val="bg1"/>
                </a:solidFill>
              </a:rPr>
              <a:t>Özel nitelikli kişisel veri olan sağlık raporunun, tedavi sürecindeki hekimler tarafından veri sorumlusunun sağladığı cihazlardan ekran görüntüsü alınarak sosyal medya aracılığıyla geniş bir kitleye ifşa edilmesi</a:t>
            </a:r>
          </a:p>
          <a:p>
            <a:endParaRPr lang="tr-TR" sz="2000" dirty="0">
              <a:solidFill>
                <a:schemeClr val="bg1"/>
              </a:solidFill>
            </a:endParaRPr>
          </a:p>
          <a:p>
            <a:endParaRPr lang="tr-TR" sz="2000" dirty="0">
              <a:solidFill>
                <a:schemeClr val="bg1"/>
              </a:solidFill>
            </a:endParaRPr>
          </a:p>
          <a:p>
            <a:endParaRPr lang="tr-TR" sz="2000" dirty="0">
              <a:solidFill>
                <a:schemeClr val="bg1"/>
              </a:solidFill>
            </a:endParaRPr>
          </a:p>
        </p:txBody>
      </p:sp>
    </p:spTree>
    <p:extLst>
      <p:ext uri="{BB962C8B-B14F-4D97-AF65-F5344CB8AC3E}">
        <p14:creationId xmlns:p14="http://schemas.microsoft.com/office/powerpoint/2010/main" val="21843912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6EB2A96-0B7D-4DA6-9387-B29D4624CE89}"/>
              </a:ext>
            </a:extLst>
          </p:cNvPr>
          <p:cNvSpPr>
            <a:spLocks noGrp="1"/>
          </p:cNvSpPr>
          <p:nvPr>
            <p:ph idx="1"/>
          </p:nvPr>
        </p:nvSpPr>
        <p:spPr>
          <a:xfrm>
            <a:off x="1143000" y="-4580"/>
            <a:ext cx="7429499" cy="5715001"/>
          </a:xfrm>
        </p:spPr>
        <p:txBody>
          <a:bodyPr>
            <a:normAutofit/>
          </a:bodyPr>
          <a:lstStyle/>
          <a:p>
            <a:pPr marL="0" indent="0">
              <a:buNone/>
            </a:pPr>
            <a:endParaRPr lang="tr-TR" sz="2000" dirty="0">
              <a:solidFill>
                <a:schemeClr val="bg1"/>
              </a:solidFill>
            </a:endParaRPr>
          </a:p>
          <a:p>
            <a:r>
              <a:rPr lang="tr-TR" sz="2000" dirty="0">
                <a:solidFill>
                  <a:schemeClr val="bg1"/>
                </a:solidFill>
              </a:rPr>
              <a:t>Kişisel verilerin kanuni olmayan yollarla başka kişilerce elde edilmesinin Kurul’a en kısa sürede bildirilmesi gerektiği ve 10 aylık sürenin geç olduğu </a:t>
            </a:r>
          </a:p>
          <a:p>
            <a:r>
              <a:rPr lang="tr-TR" sz="2000" dirty="0">
                <a:solidFill>
                  <a:schemeClr val="bg1"/>
                </a:solidFill>
              </a:rPr>
              <a:t>Veri sorumlusu personelinin talep olmamasına rağmen </a:t>
            </a:r>
            <a:r>
              <a:rPr lang="tr-TR" sz="2000" u="sng" dirty="0">
                <a:solidFill>
                  <a:schemeClr val="bg1"/>
                </a:solidFill>
              </a:rPr>
              <a:t>kendi kişisel amaçlarıyla, </a:t>
            </a:r>
            <a:r>
              <a:rPr lang="tr-TR" sz="2000" dirty="0">
                <a:solidFill>
                  <a:schemeClr val="bg1"/>
                </a:solidFill>
              </a:rPr>
              <a:t>veri sorumlusunun sağladığı sistemde müşterinin kişisel verilerini sorgulaması(veri güvenliği için gerekli tedbirlerin alınmadığı)</a:t>
            </a:r>
          </a:p>
          <a:p>
            <a:r>
              <a:rPr lang="tr-TR" sz="2000" dirty="0">
                <a:solidFill>
                  <a:schemeClr val="bg1"/>
                </a:solidFill>
              </a:rPr>
              <a:t>Kişisel verilerin paylaşılması hakkında açık rıza verilmesinin müşteriye hizmet koşulu olarak dayatılması hakkında, Kurul tarafından açık rızanın sakatlandığı ve geçerli olmadığı</a:t>
            </a:r>
          </a:p>
          <a:p>
            <a:r>
              <a:rPr lang="tr-TR" sz="2000" dirty="0">
                <a:solidFill>
                  <a:schemeClr val="bg1"/>
                </a:solidFill>
              </a:rPr>
              <a:t>Mahkemece veri sorumlusundan bazı kişisel verilerin talep edilmesi ancak gereğinden fazla veri paylaşılmasının ölçülülük ve sınırlılık ilkesine aykırı olduğu</a:t>
            </a:r>
          </a:p>
        </p:txBody>
      </p:sp>
    </p:spTree>
    <p:extLst>
      <p:ext uri="{BB962C8B-B14F-4D97-AF65-F5344CB8AC3E}">
        <p14:creationId xmlns:p14="http://schemas.microsoft.com/office/powerpoint/2010/main" val="41339393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F0173C0-D70A-49B7-A386-2DC5B2B5ED55}"/>
              </a:ext>
            </a:extLst>
          </p:cNvPr>
          <p:cNvSpPr>
            <a:spLocks noGrp="1"/>
          </p:cNvSpPr>
          <p:nvPr>
            <p:ph idx="1"/>
          </p:nvPr>
        </p:nvSpPr>
        <p:spPr>
          <a:xfrm>
            <a:off x="857250" y="38100"/>
            <a:ext cx="7429499" cy="6019800"/>
          </a:xfrm>
        </p:spPr>
        <p:txBody>
          <a:bodyPr>
            <a:normAutofit/>
          </a:bodyPr>
          <a:lstStyle/>
          <a:p>
            <a:endParaRPr lang="tr-TR" sz="2000" dirty="0">
              <a:solidFill>
                <a:schemeClr val="bg1"/>
              </a:solidFill>
            </a:endParaRPr>
          </a:p>
          <a:p>
            <a:r>
              <a:rPr lang="tr-TR" sz="2000" dirty="0">
                <a:solidFill>
                  <a:schemeClr val="bg1"/>
                </a:solidFill>
              </a:rPr>
              <a:t>Öğrencilerin sınav sonuçlarını internet ortamında yayımlayan Mimar Sinan Güzel Sanatlar Üniversitesi’nin uygulamasının değiştirilmesi gerektiği (ÖSYM benzeri bir sistem ile değiştirilmesi gerektiği)</a:t>
            </a:r>
          </a:p>
          <a:p>
            <a:r>
              <a:rPr lang="tr-TR" sz="2000" dirty="0">
                <a:solidFill>
                  <a:schemeClr val="bg1"/>
                </a:solidFill>
              </a:rPr>
              <a:t>İlgili kişiye ait telefon numarasına kendisine ait olmayan içeriğin gönderilmesi</a:t>
            </a:r>
          </a:p>
          <a:p>
            <a:r>
              <a:rPr lang="tr-TR" sz="2000" dirty="0">
                <a:solidFill>
                  <a:schemeClr val="bg1"/>
                </a:solidFill>
              </a:rPr>
              <a:t>Google firmasına ait G-mail e-posta hizmeti altyapısının kullanılması durumunda gönderilen ve alınan e-postaların dünyanın çeşitli yerlerinde bulunan veri merkezlerinde tutulması söz konusu olacağından, böyle bir durumda kişisel verilerin yurt dışına aktarılmış olacağına ve veri sorumlularının söz konusu uygulamayı 6698 sayılı Kişisel Verilerin Korunması Kanununun (Kanun) “Kişisel verilerin yurt dışına aktarılması” başlıklı 9 uncu maddesi hükümlerine uygun olarak gerçekleştirmesi</a:t>
            </a:r>
          </a:p>
        </p:txBody>
      </p:sp>
    </p:spTree>
    <p:extLst>
      <p:ext uri="{BB962C8B-B14F-4D97-AF65-F5344CB8AC3E}">
        <p14:creationId xmlns:p14="http://schemas.microsoft.com/office/powerpoint/2010/main" val="32162826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E25E103-5F15-47F7-A26B-110286CBD41D}"/>
              </a:ext>
            </a:extLst>
          </p:cNvPr>
          <p:cNvSpPr>
            <a:spLocks noGrp="1"/>
          </p:cNvSpPr>
          <p:nvPr>
            <p:ph idx="1"/>
          </p:nvPr>
        </p:nvSpPr>
        <p:spPr>
          <a:xfrm>
            <a:off x="857250" y="228600"/>
            <a:ext cx="7429499" cy="4968876"/>
          </a:xfrm>
        </p:spPr>
        <p:txBody>
          <a:bodyPr>
            <a:normAutofit fontScale="92500"/>
          </a:bodyPr>
          <a:lstStyle/>
          <a:p>
            <a:r>
              <a:rPr lang="tr-TR" dirty="0">
                <a:solidFill>
                  <a:schemeClr val="bg1"/>
                </a:solidFill>
              </a:rPr>
              <a:t>Veri sorumlusu tarafından kişisel verilere erişimi olan personelin yetkisini aşması veya kötüye kullanması gibi eylemlerin önlenmesi amacıyla veri sorumlularınca uygun güvenlik düzeyini temin etmeye yönelik gerekli her türlü teknik ve idari tedbirin alınması gerektiği</a:t>
            </a:r>
          </a:p>
          <a:p>
            <a:r>
              <a:rPr lang="tr-TR" dirty="0">
                <a:solidFill>
                  <a:schemeClr val="bg1"/>
                </a:solidFill>
              </a:rPr>
              <a:t>Spor salonu hizmeti sunan veri sorumlularının, üyelerinin giriş-çıkış kontrolünü </a:t>
            </a:r>
            <a:r>
              <a:rPr lang="tr-TR" dirty="0" err="1">
                <a:solidFill>
                  <a:schemeClr val="bg1"/>
                </a:solidFill>
              </a:rPr>
              <a:t>biyometrik</a:t>
            </a:r>
            <a:r>
              <a:rPr lang="tr-TR" dirty="0">
                <a:solidFill>
                  <a:schemeClr val="bg1"/>
                </a:solidFill>
              </a:rPr>
              <a:t> veri işleyerek yapması: avuç içi izi verisinin işlenmesi için kişilerden açık rızalarının alınması yoluna gidildiği ancak açık rıza verilmemesi durumunda kulüp hizmetlerinden yararlanamadıkları dikkate alındığında üyelerden alınan açık rızanın  kanuna aykırı olduğu</a:t>
            </a:r>
          </a:p>
          <a:p>
            <a:endParaRPr lang="tr-TR" dirty="0"/>
          </a:p>
        </p:txBody>
      </p:sp>
    </p:spTree>
    <p:extLst>
      <p:ext uri="{BB962C8B-B14F-4D97-AF65-F5344CB8AC3E}">
        <p14:creationId xmlns:p14="http://schemas.microsoft.com/office/powerpoint/2010/main" val="27616170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dirty="0"/>
          </a:p>
        </p:txBody>
      </p:sp>
      <p:sp>
        <p:nvSpPr>
          <p:cNvPr id="10" name="TextBox 9"/>
          <p:cNvSpPr txBox="1"/>
          <p:nvPr/>
        </p:nvSpPr>
        <p:spPr>
          <a:xfrm>
            <a:off x="114299" y="1828800"/>
            <a:ext cx="8915400" cy="1015663"/>
          </a:xfrm>
          <a:prstGeom prst="rect">
            <a:avLst/>
          </a:prstGeom>
          <a:noFill/>
        </p:spPr>
        <p:txBody>
          <a:bodyPr wrap="square" rtlCol="0">
            <a:spAutoFit/>
          </a:bodyPr>
          <a:lstStyle/>
          <a:p>
            <a:pPr algn="ctr"/>
            <a:r>
              <a:rPr lang="tr-TR" sz="3600" b="1" dirty="0">
                <a:solidFill>
                  <a:srgbClr val="C00000"/>
                </a:solidFill>
                <a:latin typeface="+mj-lt"/>
                <a:cs typeface="Helvetica" pitchFamily="34" charset="0"/>
              </a:rPr>
              <a:t>TEŞEKKÜRLER</a:t>
            </a:r>
            <a:endParaRPr lang="tr-TR" sz="3200" b="1" dirty="0">
              <a:solidFill>
                <a:srgbClr val="C00000"/>
              </a:solidFill>
              <a:latin typeface="+mj-lt"/>
              <a:cs typeface="Helvetica" pitchFamily="34" charset="0"/>
            </a:endParaRPr>
          </a:p>
          <a:p>
            <a:pPr algn="just"/>
            <a:endParaRPr lang="tr-TR" sz="2400" dirty="0">
              <a:latin typeface="Helvetica" pitchFamily="34" charset="0"/>
              <a:cs typeface="Helvetica" pitchFamily="34" charset="0"/>
            </a:endParaRPr>
          </a:p>
        </p:txBody>
      </p:sp>
      <p:pic>
        <p:nvPicPr>
          <p:cNvPr id="6" name="Picture 23" descr="Çiğdemtekin • Çakırca • Arancı Law Office - We are a leading business law firm renowned for your commercial awareness and commitment to our clients.">
            <a:hlinkClick r:id="rId3" tooltip="Çiğdemtekin • Çakırca • Arancı Law Office - We are a leading business law firm renowned for your commercial awareness and commitment to our clients."/>
            <a:extLst>
              <a:ext uri="{FF2B5EF4-FFF2-40B4-BE49-F238E27FC236}">
                <a16:creationId xmlns:a16="http://schemas.microsoft.com/office/drawing/2014/main" id="{7DF6EFF3-76F8-4BF5-B6D4-B511552CA83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54374" y="3311114"/>
            <a:ext cx="3835251" cy="15012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287255"/>
      </p:ext>
    </p:extLst>
  </p:cSld>
  <p:clrMapOvr>
    <a:masterClrMapping/>
  </p:clrMapOvr>
  <p:transition spd="slow">
    <p:pull/>
  </p:transition>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069D0245-A9FB-47D0-968B-16222CC61BDA}"/>
              </a:ext>
            </a:extLst>
          </p:cNvPr>
          <p:cNvSpPr txBox="1"/>
          <p:nvPr/>
        </p:nvSpPr>
        <p:spPr>
          <a:xfrm>
            <a:off x="428029" y="-157203"/>
            <a:ext cx="8287941" cy="3724096"/>
          </a:xfrm>
          <a:prstGeom prst="rect">
            <a:avLst/>
          </a:prstGeom>
          <a:noFill/>
        </p:spPr>
        <p:txBody>
          <a:bodyPr wrap="square" rtlCol="0">
            <a:spAutoFit/>
          </a:bodyPr>
          <a:lstStyle/>
          <a:p>
            <a:pPr algn="ctr"/>
            <a:endParaRPr lang="tr-TR" b="1" dirty="0">
              <a:solidFill>
                <a:srgbClr val="FF0000"/>
              </a:solidFill>
            </a:endParaRPr>
          </a:p>
          <a:p>
            <a:endParaRPr lang="tr-TR" sz="2000" dirty="0">
              <a:solidFill>
                <a:schemeClr val="bg1"/>
              </a:solidFill>
            </a:endParaRPr>
          </a:p>
          <a:p>
            <a:endParaRPr lang="tr-TR" sz="2000" dirty="0">
              <a:solidFill>
                <a:schemeClr val="bg1"/>
              </a:solidFill>
            </a:endParaRPr>
          </a:p>
          <a:p>
            <a:endParaRPr lang="tr-TR" sz="2000" dirty="0">
              <a:solidFill>
                <a:schemeClr val="bg1"/>
              </a:solidFill>
            </a:endParaRPr>
          </a:p>
          <a:p>
            <a:endParaRPr lang="tr-TR" sz="2000" dirty="0">
              <a:solidFill>
                <a:schemeClr val="bg1"/>
              </a:solidFill>
            </a:endParaRPr>
          </a:p>
          <a:p>
            <a:pPr marL="342900" indent="-342900">
              <a:buFont typeface="Arial" panose="020B0604020202020204" pitchFamily="34" charset="0"/>
              <a:buChar char="•"/>
            </a:pPr>
            <a:r>
              <a:rPr lang="tr-TR" sz="2000" dirty="0">
                <a:solidFill>
                  <a:schemeClr val="bg1"/>
                </a:solidFill>
              </a:rPr>
              <a:t>Avrupa Konseyi ve Avrupa Parlamentosu tarafında95/46 /EC Sayılı Kişisel Verilerin İşlenmesi ve Serbest Dolaşımı Bakımından Bireylerin Korunmasına İlişkin Avrupa Parlamentosu ve Avrupa Konseyi Direktif</a:t>
            </a:r>
          </a:p>
          <a:p>
            <a:endParaRPr lang="tr-TR" sz="2000" dirty="0">
              <a:solidFill>
                <a:schemeClr val="bg1"/>
              </a:solidFill>
            </a:endParaRPr>
          </a:p>
          <a:p>
            <a:pPr marL="342900" indent="-342900">
              <a:buFont typeface="Arial" panose="020B0604020202020204" pitchFamily="34" charset="0"/>
              <a:buChar char="•"/>
            </a:pPr>
            <a:r>
              <a:rPr lang="tr-TR" sz="2000" dirty="0">
                <a:solidFill>
                  <a:schemeClr val="bg1"/>
                </a:solidFill>
              </a:rPr>
              <a:t>Kişisel Verilerin Otomatik İşleme Tabi Tutulması Karşısında Bireylerin Korunmasına İlişkin 108 Sayılı Sözleşme</a:t>
            </a:r>
          </a:p>
          <a:p>
            <a:endParaRPr lang="tr-TR" dirty="0">
              <a:solidFill>
                <a:schemeClr val="bg1"/>
              </a:solidFill>
            </a:endParaRPr>
          </a:p>
        </p:txBody>
      </p:sp>
    </p:spTree>
    <p:extLst>
      <p:ext uri="{BB962C8B-B14F-4D97-AF65-F5344CB8AC3E}">
        <p14:creationId xmlns:p14="http://schemas.microsoft.com/office/powerpoint/2010/main" val="2308048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069D0245-A9FB-47D0-968B-16222CC61BDA}"/>
              </a:ext>
            </a:extLst>
          </p:cNvPr>
          <p:cNvSpPr txBox="1"/>
          <p:nvPr/>
        </p:nvSpPr>
        <p:spPr>
          <a:xfrm>
            <a:off x="609600" y="381000"/>
            <a:ext cx="8287941" cy="6647974"/>
          </a:xfrm>
          <a:prstGeom prst="rect">
            <a:avLst/>
          </a:prstGeom>
          <a:noFill/>
        </p:spPr>
        <p:txBody>
          <a:bodyPr wrap="square" rtlCol="0">
            <a:spAutoFit/>
          </a:bodyPr>
          <a:lstStyle/>
          <a:p>
            <a:pPr algn="ctr"/>
            <a:r>
              <a:rPr lang="tr-TR" sz="2400" b="1" dirty="0">
                <a:solidFill>
                  <a:srgbClr val="FF0000"/>
                </a:solidFill>
              </a:rPr>
              <a:t>KVKK MEVZUATI</a:t>
            </a:r>
          </a:p>
          <a:p>
            <a:pPr algn="ctr"/>
            <a:endParaRPr lang="tr-TR" sz="2400" b="1" dirty="0">
              <a:solidFill>
                <a:srgbClr val="FF0000"/>
              </a:solidFill>
            </a:endParaRPr>
          </a:p>
          <a:p>
            <a:pPr marL="342900" indent="-342900">
              <a:buFont typeface="Arial" panose="020B0604020202020204" pitchFamily="34" charset="0"/>
              <a:buChar char="•"/>
            </a:pPr>
            <a:r>
              <a:rPr lang="tr-TR" sz="2000" dirty="0">
                <a:solidFill>
                  <a:schemeClr val="bg1"/>
                </a:solidFill>
              </a:rPr>
              <a:t>6698 Sayılı Kişisel Verilerin Korunması Kanunu</a:t>
            </a:r>
          </a:p>
          <a:p>
            <a:pPr marL="342900" indent="-342900">
              <a:buFont typeface="Arial" panose="020B0604020202020204" pitchFamily="34" charset="0"/>
              <a:buChar char="•"/>
            </a:pPr>
            <a:endParaRPr lang="tr-TR" sz="2000" dirty="0">
              <a:solidFill>
                <a:schemeClr val="bg1"/>
              </a:solidFill>
            </a:endParaRPr>
          </a:p>
          <a:p>
            <a:pPr marL="342900" indent="-342900">
              <a:buFont typeface="Arial" panose="020B0604020202020204" pitchFamily="34" charset="0"/>
              <a:buChar char="•"/>
            </a:pPr>
            <a:r>
              <a:rPr lang="tr-TR" sz="2000" dirty="0">
                <a:solidFill>
                  <a:schemeClr val="bg1"/>
                </a:solidFill>
              </a:rPr>
              <a:t>Kişisel Verilerin Silinmesi, Yok Edilmesi veya Anonim Hale Getirilmesi Hakkında Yönetmelik</a:t>
            </a:r>
          </a:p>
          <a:p>
            <a:endParaRPr lang="tr-TR" sz="2000" dirty="0">
              <a:solidFill>
                <a:schemeClr val="bg1"/>
              </a:solidFill>
            </a:endParaRPr>
          </a:p>
          <a:p>
            <a:pPr marL="342900" indent="-342900">
              <a:buFont typeface="Arial" panose="020B0604020202020204" pitchFamily="34" charset="0"/>
              <a:buChar char="•"/>
            </a:pPr>
            <a:r>
              <a:rPr lang="tr-TR" sz="2000" dirty="0">
                <a:solidFill>
                  <a:schemeClr val="bg1"/>
                </a:solidFill>
              </a:rPr>
              <a:t>Veri Sorumluları Sicili Hakkında Yönetmelik</a:t>
            </a:r>
          </a:p>
          <a:p>
            <a:pPr marL="342900" indent="-342900">
              <a:buFont typeface="Arial" panose="020B0604020202020204" pitchFamily="34" charset="0"/>
              <a:buChar char="•"/>
            </a:pPr>
            <a:endParaRPr lang="tr-TR" sz="2000" dirty="0">
              <a:solidFill>
                <a:schemeClr val="bg1"/>
              </a:solidFill>
            </a:endParaRPr>
          </a:p>
          <a:p>
            <a:pPr marL="342900" indent="-342900">
              <a:buFont typeface="Arial" panose="020B0604020202020204" pitchFamily="34" charset="0"/>
              <a:buChar char="•"/>
            </a:pPr>
            <a:r>
              <a:rPr lang="tr-TR" sz="2000" dirty="0">
                <a:solidFill>
                  <a:schemeClr val="bg1"/>
                </a:solidFill>
              </a:rPr>
              <a:t>Veri Sorumlusuna Başvuru Usul ve Esasları Hakkında Tebliğ</a:t>
            </a:r>
          </a:p>
          <a:p>
            <a:pPr marL="342900" indent="-342900">
              <a:buFont typeface="Arial" panose="020B0604020202020204" pitchFamily="34" charset="0"/>
              <a:buChar char="•"/>
            </a:pPr>
            <a:r>
              <a:rPr lang="tr-TR" sz="2000" dirty="0">
                <a:solidFill>
                  <a:schemeClr val="bg1"/>
                </a:solidFill>
              </a:rPr>
              <a:t>Aydınlatma Yükümlülüğünün Yerine Getirilmesinde Uyulacak Usul ve Esaslar Hakkında Tebliğ</a:t>
            </a:r>
          </a:p>
          <a:p>
            <a:endParaRPr lang="tr-TR" sz="2000" dirty="0">
              <a:solidFill>
                <a:schemeClr val="bg1"/>
              </a:solidFill>
            </a:endParaRPr>
          </a:p>
          <a:p>
            <a:pPr marL="342900" indent="-342900">
              <a:buFont typeface="Arial" panose="020B0604020202020204" pitchFamily="34" charset="0"/>
              <a:buChar char="•"/>
            </a:pPr>
            <a:r>
              <a:rPr lang="tr-TR" sz="2000" dirty="0">
                <a:solidFill>
                  <a:schemeClr val="bg1"/>
                </a:solidFill>
              </a:rPr>
              <a:t>Taahhütnameler – Kurul Kararları</a:t>
            </a:r>
          </a:p>
          <a:p>
            <a:pPr marL="342900" indent="-342900">
              <a:buFont typeface="Arial" panose="020B0604020202020204" pitchFamily="34" charset="0"/>
              <a:buChar char="•"/>
            </a:pPr>
            <a:endParaRPr lang="tr-TR" sz="2000" dirty="0">
              <a:solidFill>
                <a:schemeClr val="bg1"/>
              </a:solidFill>
            </a:endParaRPr>
          </a:p>
          <a:p>
            <a:pPr marL="342900" indent="-342900">
              <a:buFont typeface="Arial" panose="020B0604020202020204" pitchFamily="34" charset="0"/>
              <a:buChar char="•"/>
            </a:pPr>
            <a:r>
              <a:rPr lang="tr-TR" sz="2000" dirty="0">
                <a:solidFill>
                  <a:schemeClr val="bg1"/>
                </a:solidFill>
              </a:rPr>
              <a:t>Kişisel Verileri Koruma Kurumu Personeli Görevde Yükselme ve </a:t>
            </a:r>
            <a:r>
              <a:rPr lang="tr-TR" sz="2000" dirty="0" err="1">
                <a:solidFill>
                  <a:schemeClr val="bg1"/>
                </a:solidFill>
              </a:rPr>
              <a:t>Ünvan</a:t>
            </a:r>
            <a:r>
              <a:rPr lang="tr-TR" sz="2000" dirty="0">
                <a:solidFill>
                  <a:schemeClr val="bg1"/>
                </a:solidFill>
              </a:rPr>
              <a:t> Değişikliği Yönetmeliği / Kişisel Verileri Koruma Kurumu Teşkilat Yönetmeliği / Kişisel Verileri Koruma Uzmanlığı Yönetmeliği/ Kişisel Verileri Koruma Kurulu Çalışma Usul ve Esaslarına Dair Yönetmelik</a:t>
            </a:r>
          </a:p>
          <a:p>
            <a:endParaRPr lang="tr-TR" sz="2000" dirty="0">
              <a:solidFill>
                <a:schemeClr val="bg1"/>
              </a:solidFill>
            </a:endParaRPr>
          </a:p>
          <a:p>
            <a:endParaRPr lang="tr-TR" dirty="0">
              <a:solidFill>
                <a:schemeClr val="bg1"/>
              </a:solidFill>
            </a:endParaRPr>
          </a:p>
        </p:txBody>
      </p:sp>
    </p:spTree>
    <p:extLst>
      <p:ext uri="{BB962C8B-B14F-4D97-AF65-F5344CB8AC3E}">
        <p14:creationId xmlns:p14="http://schemas.microsoft.com/office/powerpoint/2010/main" val="2086141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D2050285-6679-464F-989C-5793FF6D2910}"/>
              </a:ext>
            </a:extLst>
          </p:cNvPr>
          <p:cNvSpPr txBox="1"/>
          <p:nvPr/>
        </p:nvSpPr>
        <p:spPr>
          <a:xfrm>
            <a:off x="647700" y="715893"/>
            <a:ext cx="7848600" cy="5970865"/>
          </a:xfrm>
          <a:prstGeom prst="rect">
            <a:avLst/>
          </a:prstGeom>
          <a:noFill/>
        </p:spPr>
        <p:txBody>
          <a:bodyPr wrap="square" rtlCol="0">
            <a:spAutoFit/>
          </a:bodyPr>
          <a:lstStyle/>
          <a:p>
            <a:endParaRPr lang="tr-TR" sz="2000" b="1" dirty="0">
              <a:solidFill>
                <a:schemeClr val="bg1"/>
              </a:solidFill>
            </a:endParaRPr>
          </a:p>
          <a:p>
            <a:pPr lvl="0" algn="ctr"/>
            <a:r>
              <a:rPr lang="tr-TR" sz="3200" u="sng" dirty="0">
                <a:solidFill>
                  <a:srgbClr val="C00000"/>
                </a:solidFill>
              </a:rPr>
              <a:t>KANUN’A GENEL BAKIŞ</a:t>
            </a:r>
            <a:endParaRPr lang="en-US" sz="3200" u="sng" dirty="0">
              <a:solidFill>
                <a:srgbClr val="C00000"/>
              </a:solidFill>
            </a:endParaRPr>
          </a:p>
          <a:p>
            <a:endParaRPr lang="tr-TR" sz="2000" b="1" dirty="0">
              <a:solidFill>
                <a:schemeClr val="bg1"/>
              </a:solidFill>
            </a:endParaRPr>
          </a:p>
          <a:p>
            <a:endParaRPr lang="tr-TR" sz="2000" b="1" dirty="0">
              <a:solidFill>
                <a:schemeClr val="bg1"/>
              </a:solidFill>
            </a:endParaRPr>
          </a:p>
          <a:p>
            <a:pPr indent="-342900">
              <a:buAutoNum type="arabicParenR"/>
            </a:pPr>
            <a:r>
              <a:rPr lang="tr-TR" sz="2000" b="1" dirty="0">
                <a:solidFill>
                  <a:srgbClr val="C00000"/>
                </a:solidFill>
              </a:rPr>
              <a:t>KANUN NEYİ DÜZENLEMEKTEDİR?</a:t>
            </a:r>
          </a:p>
          <a:p>
            <a:pPr algn="just"/>
            <a:endParaRPr lang="tr-TR" b="1" dirty="0">
              <a:solidFill>
                <a:schemeClr val="bg1"/>
              </a:solidFill>
            </a:endParaRPr>
          </a:p>
          <a:p>
            <a:pPr algn="just"/>
            <a:r>
              <a:rPr lang="tr-TR" sz="2000" dirty="0">
                <a:solidFill>
                  <a:schemeClr val="bg1"/>
                </a:solidFill>
              </a:rPr>
              <a:t>Kişisel verilerin elde edilmesi, kaydedilmesi, depolanması, 3.kişilere veya yurtdışına aktarılması da dahil olmak üzere, veriler üzerinde gerçekleştirilen tüm işlemleri düzenlemektedir.</a:t>
            </a:r>
          </a:p>
          <a:p>
            <a:endParaRPr lang="tr-TR" sz="2000" b="1" dirty="0">
              <a:solidFill>
                <a:schemeClr val="bg1"/>
              </a:solidFill>
            </a:endParaRPr>
          </a:p>
          <a:p>
            <a:r>
              <a:rPr lang="tr-TR" sz="2000" b="1" dirty="0">
                <a:solidFill>
                  <a:srgbClr val="C00000"/>
                </a:solidFill>
              </a:rPr>
              <a:t>2) KANUN KİMLERİ KAPSAMAKTADIR?</a:t>
            </a:r>
            <a:endParaRPr lang="en-GB" sz="2000" b="1" dirty="0">
              <a:solidFill>
                <a:srgbClr val="C00000"/>
              </a:solidFill>
            </a:endParaRPr>
          </a:p>
          <a:p>
            <a:endParaRPr lang="tr-TR" sz="2000" dirty="0">
              <a:solidFill>
                <a:schemeClr val="bg1"/>
              </a:solidFill>
            </a:endParaRPr>
          </a:p>
          <a:p>
            <a:pPr algn="just"/>
            <a:r>
              <a:rPr lang="tr-TR" sz="2000" dirty="0">
                <a:solidFill>
                  <a:schemeClr val="bg1"/>
                </a:solidFill>
              </a:rPr>
              <a:t>Kanun, veri kayıt sistemi ile kişisel verileri işleyen tüm gerçek ve tüzel kişiler ile verileri işlenen GERÇEK KİŞİLERİ kapsamaktadır. Gerçek kişilere ait olmayan verilerin kişisel veri niteliği bulunmamaktadır(İstisnalar mevcuttur). </a:t>
            </a:r>
          </a:p>
          <a:p>
            <a:pPr algn="just"/>
            <a:endParaRPr lang="tr-TR" dirty="0">
              <a:solidFill>
                <a:schemeClr val="bg1"/>
              </a:solidFill>
            </a:endParaRPr>
          </a:p>
          <a:p>
            <a:endParaRPr lang="tr-TR" dirty="0">
              <a:solidFill>
                <a:schemeClr val="bg1"/>
              </a:solidFill>
            </a:endParaRPr>
          </a:p>
          <a:p>
            <a:endParaRPr lang="tr-TR" dirty="0">
              <a:solidFill>
                <a:schemeClr val="bg1"/>
              </a:solidFill>
            </a:endParaRPr>
          </a:p>
          <a:p>
            <a:endParaRPr lang="tr-TR" dirty="0">
              <a:solidFill>
                <a:schemeClr val="bg1"/>
              </a:solidFill>
            </a:endParaRPr>
          </a:p>
        </p:txBody>
      </p:sp>
    </p:spTree>
    <p:extLst>
      <p:ext uri="{BB962C8B-B14F-4D97-AF65-F5344CB8AC3E}">
        <p14:creationId xmlns:p14="http://schemas.microsoft.com/office/powerpoint/2010/main" val="3968979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8">
            <a:extLst>
              <a:ext uri="{FF2B5EF4-FFF2-40B4-BE49-F238E27FC236}">
                <a16:creationId xmlns:a16="http://schemas.microsoft.com/office/drawing/2014/main" id="{57A8B112-5830-4F9D-9BAD-EFD5C05F8BAE}"/>
              </a:ext>
            </a:extLst>
          </p:cNvPr>
          <p:cNvSpPr txBox="1">
            <a:spLocks/>
          </p:cNvSpPr>
          <p:nvPr/>
        </p:nvSpPr>
        <p:spPr>
          <a:xfrm>
            <a:off x="673440" y="1252525"/>
            <a:ext cx="7520940" cy="504053"/>
          </a:xfrm>
          <a:prstGeom prst="rect">
            <a:avLst/>
          </a:prstGeom>
        </p:spPr>
        <p:txBody>
          <a:bodyPr vert="horz" lIns="91440" tIns="45720" rIns="91440" bIns="9144" rtlCol="0" anchor="b">
            <a:noAutofit/>
          </a:bodyPr>
          <a:lstStyle>
            <a:lvl1pPr algn="l" defTabSz="914400" rtl="0" eaLnBrk="1" latinLnBrk="0" hangingPunct="1">
              <a:spcBef>
                <a:spcPct val="0"/>
              </a:spcBef>
              <a:buNone/>
              <a:defRPr sz="3200" kern="1200" cap="all" baseline="0">
                <a:solidFill>
                  <a:schemeClr val="tx1"/>
                </a:solidFill>
                <a:latin typeface="+mj-lt"/>
                <a:ea typeface="+mj-ea"/>
                <a:cs typeface="+mj-cs"/>
              </a:defRPr>
            </a:lvl1pPr>
          </a:lstStyle>
          <a:p>
            <a:pPr algn="ctr"/>
            <a:r>
              <a:rPr lang="tr-TR" sz="2400" b="1" dirty="0">
                <a:solidFill>
                  <a:srgbClr val="FF0000"/>
                </a:solidFill>
              </a:rPr>
              <a:t>TEMEL KAVRAMLAR</a:t>
            </a:r>
          </a:p>
          <a:p>
            <a:pPr algn="ctr"/>
            <a:r>
              <a:rPr lang="tr-TR" sz="2400" u="sng" dirty="0">
                <a:solidFill>
                  <a:srgbClr val="FF0000"/>
                </a:solidFill>
              </a:rPr>
              <a:t>KİŞİSEL VERİ</a:t>
            </a:r>
            <a:endParaRPr lang="en-US" sz="2400" u="sng" dirty="0">
              <a:solidFill>
                <a:srgbClr val="FF0000"/>
              </a:solidFill>
            </a:endParaRPr>
          </a:p>
        </p:txBody>
      </p:sp>
      <p:sp>
        <p:nvSpPr>
          <p:cNvPr id="7" name="Text Placeholder 3">
            <a:extLst>
              <a:ext uri="{FF2B5EF4-FFF2-40B4-BE49-F238E27FC236}">
                <a16:creationId xmlns:a16="http://schemas.microsoft.com/office/drawing/2014/main" id="{A030020F-A2E9-4DE9-9870-B2776D95A0A2}"/>
              </a:ext>
            </a:extLst>
          </p:cNvPr>
          <p:cNvSpPr txBox="1">
            <a:spLocks/>
          </p:cNvSpPr>
          <p:nvPr/>
        </p:nvSpPr>
        <p:spPr>
          <a:xfrm>
            <a:off x="664696" y="1875117"/>
            <a:ext cx="3922712" cy="4411133"/>
          </a:xfrm>
          <a:prstGeom prst="rect">
            <a:avLst/>
          </a:prstGeom>
        </p:spPr>
        <p:txBody>
          <a:bodyPr/>
          <a:lst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a:lstStyle>
          <a:p>
            <a:pPr algn="just"/>
            <a:r>
              <a:rPr lang="tr-TR" sz="2400" i="1" u="sng" spc="-150" dirty="0">
                <a:solidFill>
                  <a:schemeClr val="bg1"/>
                </a:solidFill>
              </a:rPr>
              <a:t>Kimliği belirli veya belirlenebilir gerçek kişiye ilişkin her türlü bilgi </a:t>
            </a:r>
            <a:r>
              <a:rPr lang="tr-TR" sz="2400" b="0" i="1" spc="-150" dirty="0">
                <a:solidFill>
                  <a:schemeClr val="bg1"/>
                </a:solidFill>
              </a:rPr>
              <a:t>kişisel veridir.</a:t>
            </a:r>
          </a:p>
          <a:p>
            <a:endParaRPr lang="en-US" sz="2400" dirty="0">
              <a:solidFill>
                <a:schemeClr val="bg1"/>
              </a:solidFill>
            </a:endParaRPr>
          </a:p>
        </p:txBody>
      </p:sp>
      <p:sp>
        <p:nvSpPr>
          <p:cNvPr id="9" name="Text Placeholder 4">
            <a:extLst>
              <a:ext uri="{FF2B5EF4-FFF2-40B4-BE49-F238E27FC236}">
                <a16:creationId xmlns:a16="http://schemas.microsoft.com/office/drawing/2014/main" id="{C11FD071-035C-4A13-A769-B0D7FD526A17}"/>
              </a:ext>
            </a:extLst>
          </p:cNvPr>
          <p:cNvSpPr txBox="1">
            <a:spLocks/>
          </p:cNvSpPr>
          <p:nvPr/>
        </p:nvSpPr>
        <p:spPr>
          <a:xfrm>
            <a:off x="4587408" y="2743200"/>
            <a:ext cx="3922712" cy="3336492"/>
          </a:xfrm>
          <a:prstGeom prst="rect">
            <a:avLst/>
          </a:prstGeom>
        </p:spPr>
        <p:txBody>
          <a:bodyPr/>
          <a:lst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a:lstStyle>
          <a:p>
            <a:pPr marL="285750" indent="-285750" algn="just">
              <a:buFont typeface="Arial" panose="020B0604020202020204" pitchFamily="34" charset="0"/>
              <a:buChar char="•"/>
            </a:pPr>
            <a:r>
              <a:rPr lang="tr-TR" sz="1800" dirty="0">
                <a:solidFill>
                  <a:schemeClr val="bg1"/>
                </a:solidFill>
              </a:rPr>
              <a:t>Ad, </a:t>
            </a:r>
            <a:r>
              <a:rPr lang="tr-TR" sz="1800" dirty="0" err="1">
                <a:solidFill>
                  <a:schemeClr val="bg1"/>
                </a:solidFill>
              </a:rPr>
              <a:t>Soyad</a:t>
            </a:r>
            <a:r>
              <a:rPr lang="tr-TR" sz="1800" dirty="0">
                <a:solidFill>
                  <a:schemeClr val="bg1"/>
                </a:solidFill>
              </a:rPr>
              <a:t>, TC Kimlik No, E-Posta Adresi</a:t>
            </a:r>
          </a:p>
          <a:p>
            <a:pPr marL="285750" indent="-285750" algn="just">
              <a:buFont typeface="Arial" panose="020B0604020202020204" pitchFamily="34" charset="0"/>
              <a:buChar char="•"/>
            </a:pPr>
            <a:r>
              <a:rPr lang="tr-TR" sz="1800" dirty="0">
                <a:solidFill>
                  <a:schemeClr val="bg1"/>
                </a:solidFill>
              </a:rPr>
              <a:t>Taşıt Plakası, Diploma, Transkript, Öğrenci Belgesi, Özgeçmiş</a:t>
            </a:r>
          </a:p>
          <a:p>
            <a:pPr marL="285750" indent="-285750" algn="just">
              <a:buFont typeface="Arial" panose="020B0604020202020204" pitchFamily="34" charset="0"/>
              <a:buChar char="•"/>
            </a:pPr>
            <a:r>
              <a:rPr lang="tr-TR" sz="1800" dirty="0">
                <a:solidFill>
                  <a:schemeClr val="bg1"/>
                </a:solidFill>
              </a:rPr>
              <a:t>Kart Numarası, Üyelik Numarası, Okul Numarası, SGK Numarası</a:t>
            </a:r>
          </a:p>
          <a:p>
            <a:pPr marL="285750" indent="-285750" algn="just">
              <a:buFont typeface="Arial" panose="020B0604020202020204" pitchFamily="34" charset="0"/>
              <a:buChar char="•"/>
            </a:pPr>
            <a:r>
              <a:rPr lang="tr-TR" sz="1800" dirty="0">
                <a:solidFill>
                  <a:schemeClr val="bg1"/>
                </a:solidFill>
              </a:rPr>
              <a:t>IP Adresleri, Çerez Bilgileri (</a:t>
            </a:r>
            <a:r>
              <a:rPr lang="tr-TR" sz="1800" dirty="0" err="1">
                <a:solidFill>
                  <a:schemeClr val="bg1"/>
                </a:solidFill>
              </a:rPr>
              <a:t>Cookie</a:t>
            </a:r>
            <a:r>
              <a:rPr lang="tr-TR" sz="1800" dirty="0">
                <a:solidFill>
                  <a:schemeClr val="bg1"/>
                </a:solidFill>
              </a:rPr>
              <a:t>; GDPR kapsamında kişisel veri kabul edilmektedir. </a:t>
            </a:r>
            <a:r>
              <a:rPr lang="tr-TR" sz="1800" dirty="0" err="1">
                <a:solidFill>
                  <a:schemeClr val="bg1"/>
                </a:solidFill>
              </a:rPr>
              <a:t>KVKK’da</a:t>
            </a:r>
            <a:r>
              <a:rPr lang="tr-TR" sz="1800" dirty="0">
                <a:solidFill>
                  <a:schemeClr val="bg1"/>
                </a:solidFill>
              </a:rPr>
              <a:t> ise henüz belirlenmemiştir.)</a:t>
            </a:r>
          </a:p>
          <a:p>
            <a:pPr marL="0" lvl="3" indent="0" algn="just">
              <a:buFont typeface="Wingdings" pitchFamily="2" charset="2"/>
              <a:buNone/>
            </a:pPr>
            <a:endParaRPr lang="en-US" sz="1400" dirty="0">
              <a:solidFill>
                <a:schemeClr val="bg1"/>
              </a:solidFill>
            </a:endParaRPr>
          </a:p>
        </p:txBody>
      </p:sp>
      <p:graphicFrame>
        <p:nvGraphicFramePr>
          <p:cNvPr id="2" name="Diyagram 1">
            <a:extLst>
              <a:ext uri="{FF2B5EF4-FFF2-40B4-BE49-F238E27FC236}">
                <a16:creationId xmlns:a16="http://schemas.microsoft.com/office/drawing/2014/main" id="{07209A4C-C156-467C-8944-79D1C3FC2D36}"/>
              </a:ext>
            </a:extLst>
          </p:cNvPr>
          <p:cNvGraphicFramePr/>
          <p:nvPr>
            <p:extLst>
              <p:ext uri="{D42A27DB-BD31-4B8C-83A1-F6EECF244321}">
                <p14:modId xmlns:p14="http://schemas.microsoft.com/office/powerpoint/2010/main" val="1259286939"/>
              </p:ext>
            </p:extLst>
          </p:nvPr>
        </p:nvGraphicFramePr>
        <p:xfrm>
          <a:off x="456320" y="3200400"/>
          <a:ext cx="4361656" cy="33364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72790694"/>
      </p:ext>
    </p:extLst>
  </p:cSld>
  <p:clrMapOvr>
    <a:masterClrMapping/>
  </p:clrMapOvr>
  <p:transition spd="slow">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84E3250-4001-AA4E-8DE9-3CFF7A5CC603}"/>
              </a:ext>
            </a:extLst>
          </p:cNvPr>
          <p:cNvSpPr>
            <a:spLocks noGrp="1"/>
          </p:cNvSpPr>
          <p:nvPr>
            <p:ph type="dt" sz="half" idx="10"/>
          </p:nvPr>
        </p:nvSpPr>
        <p:spPr/>
        <p:txBody>
          <a:bodyPr/>
          <a:lstStyle/>
          <a:p>
            <a:r>
              <a:rPr lang="tr-TR"/>
              <a:t>AV. AYÇA ARANCI &amp; AV. AHMET MÜNİR YAŞAR</a:t>
            </a:r>
            <a:endParaRPr lang="en-US" dirty="0"/>
          </a:p>
        </p:txBody>
      </p:sp>
      <p:sp>
        <p:nvSpPr>
          <p:cNvPr id="3" name="TextBox 2">
            <a:extLst>
              <a:ext uri="{FF2B5EF4-FFF2-40B4-BE49-F238E27FC236}">
                <a16:creationId xmlns:a16="http://schemas.microsoft.com/office/drawing/2014/main" id="{8E27D484-B3A2-0D46-8FA7-28CFB280C85B}"/>
              </a:ext>
            </a:extLst>
          </p:cNvPr>
          <p:cNvSpPr txBox="1"/>
          <p:nvPr/>
        </p:nvSpPr>
        <p:spPr>
          <a:xfrm>
            <a:off x="762000" y="609598"/>
            <a:ext cx="7924801" cy="923330"/>
          </a:xfrm>
          <a:prstGeom prst="rect">
            <a:avLst/>
          </a:prstGeom>
          <a:noFill/>
        </p:spPr>
        <p:txBody>
          <a:bodyPr wrap="square" rtlCol="0">
            <a:spAutoFit/>
          </a:bodyPr>
          <a:lstStyle/>
          <a:p>
            <a:endParaRPr lang="tr-TR" dirty="0"/>
          </a:p>
          <a:p>
            <a:pPr algn="just"/>
            <a:r>
              <a:rPr lang="tr-TR" dirty="0">
                <a:solidFill>
                  <a:srgbClr val="C00000"/>
                </a:solidFill>
              </a:rPr>
              <a:t>ÖRNEK:</a:t>
            </a:r>
            <a:r>
              <a:rPr lang="tr-TR" dirty="0">
                <a:solidFill>
                  <a:schemeClr val="bg1"/>
                </a:solidFill>
              </a:rPr>
              <a:t> Bir video gözetim sistemi tarafından yakalanan bireylerin görüntüleri </a:t>
            </a:r>
            <a:r>
              <a:rPr lang="tr-TR" u="sng" dirty="0">
                <a:solidFill>
                  <a:schemeClr val="bg1"/>
                </a:solidFill>
              </a:rPr>
              <a:t>bireylerin tanınabilir olması halinde </a:t>
            </a:r>
            <a:r>
              <a:rPr lang="tr-TR" dirty="0">
                <a:solidFill>
                  <a:schemeClr val="bg1"/>
                </a:solidFill>
              </a:rPr>
              <a:t>kişisel veri kapsamında sayılabilir.</a:t>
            </a:r>
          </a:p>
        </p:txBody>
      </p:sp>
      <p:sp>
        <p:nvSpPr>
          <p:cNvPr id="4" name="Rectangle 3">
            <a:extLst>
              <a:ext uri="{FF2B5EF4-FFF2-40B4-BE49-F238E27FC236}">
                <a16:creationId xmlns:a16="http://schemas.microsoft.com/office/drawing/2014/main" id="{C027990E-62E8-3D42-948C-0E5332B92C74}"/>
              </a:ext>
            </a:extLst>
          </p:cNvPr>
          <p:cNvSpPr/>
          <p:nvPr/>
        </p:nvSpPr>
        <p:spPr>
          <a:xfrm>
            <a:off x="838200" y="1752600"/>
            <a:ext cx="7772400" cy="646331"/>
          </a:xfrm>
          <a:prstGeom prst="rect">
            <a:avLst/>
          </a:prstGeom>
        </p:spPr>
        <p:txBody>
          <a:bodyPr wrap="square">
            <a:spAutoFit/>
          </a:bodyPr>
          <a:lstStyle/>
          <a:p>
            <a:pPr algn="just"/>
            <a:r>
              <a:rPr lang="tr-TR" dirty="0">
                <a:solidFill>
                  <a:schemeClr val="bg1"/>
                </a:solidFill>
                <a:latin typeface="Times" pitchFamily="2" charset="0"/>
              </a:rPr>
              <a:t>Telefon bankacılığı sisteminde, müşterinin bankaya talimat verdiği ses kaydı kişisel veri olarak kabul edilebilir.</a:t>
            </a:r>
            <a:endParaRPr lang="tr-TR" dirty="0">
              <a:solidFill>
                <a:schemeClr val="bg1"/>
              </a:solidFill>
              <a:effectLst/>
              <a:latin typeface="Times" pitchFamily="2" charset="0"/>
            </a:endParaRPr>
          </a:p>
        </p:txBody>
      </p:sp>
      <p:sp>
        <p:nvSpPr>
          <p:cNvPr id="5" name="Rectangle 4">
            <a:extLst>
              <a:ext uri="{FF2B5EF4-FFF2-40B4-BE49-F238E27FC236}">
                <a16:creationId xmlns:a16="http://schemas.microsoft.com/office/drawing/2014/main" id="{3C81569C-05C4-B54E-964F-FDCD14FD5EF3}"/>
              </a:ext>
            </a:extLst>
          </p:cNvPr>
          <p:cNvSpPr/>
          <p:nvPr/>
        </p:nvSpPr>
        <p:spPr>
          <a:xfrm>
            <a:off x="838200" y="2551837"/>
            <a:ext cx="7620000" cy="646331"/>
          </a:xfrm>
          <a:prstGeom prst="rect">
            <a:avLst/>
          </a:prstGeom>
        </p:spPr>
        <p:txBody>
          <a:bodyPr wrap="square">
            <a:spAutoFit/>
          </a:bodyPr>
          <a:lstStyle/>
          <a:p>
            <a:pPr algn="just"/>
            <a:r>
              <a:rPr lang="tr-TR" dirty="0">
                <a:solidFill>
                  <a:schemeClr val="bg1"/>
                </a:solidFill>
                <a:latin typeface="Times" pitchFamily="2" charset="0"/>
              </a:rPr>
              <a:t>Bir velayet davasında ailesine ilişkin çocuğa yaptırılan çizim, çocuğun ailesine karşı duygularını göstereceği için kişisel veri kapsamındadır.</a:t>
            </a:r>
          </a:p>
        </p:txBody>
      </p:sp>
      <p:sp>
        <p:nvSpPr>
          <p:cNvPr id="6" name="Rectangle 5">
            <a:extLst>
              <a:ext uri="{FF2B5EF4-FFF2-40B4-BE49-F238E27FC236}">
                <a16:creationId xmlns:a16="http://schemas.microsoft.com/office/drawing/2014/main" id="{836830D3-0463-CC4A-86F6-E913EB4805BE}"/>
              </a:ext>
            </a:extLst>
          </p:cNvPr>
          <p:cNvSpPr/>
          <p:nvPr/>
        </p:nvSpPr>
        <p:spPr>
          <a:xfrm>
            <a:off x="838200" y="3351074"/>
            <a:ext cx="7924800" cy="923330"/>
          </a:xfrm>
          <a:prstGeom prst="rect">
            <a:avLst/>
          </a:prstGeom>
        </p:spPr>
        <p:txBody>
          <a:bodyPr wrap="square">
            <a:spAutoFit/>
          </a:bodyPr>
          <a:lstStyle/>
          <a:p>
            <a:pPr algn="just"/>
            <a:r>
              <a:rPr lang="tr-TR" dirty="0">
                <a:solidFill>
                  <a:schemeClr val="bg1"/>
                </a:solidFill>
                <a:latin typeface="Times" pitchFamily="2" charset="0"/>
              </a:rPr>
              <a:t>“A Kurumunun B biriminde çalışan, X marka ve kırmızı renkte araca sahip olan, orta yaşta ve kısa boylu bir erkek” ifadesi, bu tanıma uyan tek bir kişi olması durumunda bu kişiyi belirlenebilir kılması nedeniyle kişisel veri sayılır.</a:t>
            </a:r>
          </a:p>
        </p:txBody>
      </p:sp>
    </p:spTree>
    <p:extLst>
      <p:ext uri="{BB962C8B-B14F-4D97-AF65-F5344CB8AC3E}">
        <p14:creationId xmlns:p14="http://schemas.microsoft.com/office/powerpoint/2010/main" val="3129191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8">
            <a:extLst>
              <a:ext uri="{FF2B5EF4-FFF2-40B4-BE49-F238E27FC236}">
                <a16:creationId xmlns:a16="http://schemas.microsoft.com/office/drawing/2014/main" id="{57A8B112-5830-4F9D-9BAD-EFD5C05F8BAE}"/>
              </a:ext>
            </a:extLst>
          </p:cNvPr>
          <p:cNvSpPr txBox="1">
            <a:spLocks/>
          </p:cNvSpPr>
          <p:nvPr/>
        </p:nvSpPr>
        <p:spPr>
          <a:xfrm>
            <a:off x="430588" y="799121"/>
            <a:ext cx="7520940" cy="548640"/>
          </a:xfrm>
          <a:prstGeom prst="rect">
            <a:avLst/>
          </a:prstGeom>
        </p:spPr>
        <p:txBody>
          <a:bodyPr vert="horz" lIns="91440" tIns="45720" rIns="91440" bIns="9144" rtlCol="0" anchor="b">
            <a:noAutofit/>
          </a:bodyPr>
          <a:lstStyle>
            <a:lvl1pPr algn="l" defTabSz="914400" rtl="0" eaLnBrk="1" latinLnBrk="0" hangingPunct="1">
              <a:spcBef>
                <a:spcPct val="0"/>
              </a:spcBef>
              <a:buNone/>
              <a:defRPr sz="3200" kern="1200" cap="all" baseline="0">
                <a:solidFill>
                  <a:schemeClr val="tx1"/>
                </a:solidFill>
                <a:latin typeface="+mj-lt"/>
                <a:ea typeface="+mj-ea"/>
                <a:cs typeface="+mj-cs"/>
              </a:defRPr>
            </a:lvl1pPr>
          </a:lstStyle>
          <a:p>
            <a:pPr algn="ctr"/>
            <a:r>
              <a:rPr lang="tr-TR" u="sng" dirty="0">
                <a:solidFill>
                  <a:srgbClr val="C00000"/>
                </a:solidFill>
              </a:rPr>
              <a:t>ÖZEL NİTELİKLİ KİŞİSEL VERİ</a:t>
            </a:r>
            <a:endParaRPr lang="en-US" u="sng" dirty="0">
              <a:solidFill>
                <a:srgbClr val="C00000"/>
              </a:solidFill>
            </a:endParaRPr>
          </a:p>
        </p:txBody>
      </p:sp>
      <p:grpSp>
        <p:nvGrpSpPr>
          <p:cNvPr id="10" name="Group 9">
            <a:extLst>
              <a:ext uri="{FF2B5EF4-FFF2-40B4-BE49-F238E27FC236}">
                <a16:creationId xmlns:a16="http://schemas.microsoft.com/office/drawing/2014/main" id="{277C5FA1-0B58-46F3-A243-0437002CA2DF}"/>
              </a:ext>
            </a:extLst>
          </p:cNvPr>
          <p:cNvGrpSpPr/>
          <p:nvPr/>
        </p:nvGrpSpPr>
        <p:grpSpPr>
          <a:xfrm>
            <a:off x="67722" y="2267716"/>
            <a:ext cx="2902936" cy="2902936"/>
            <a:chOff x="0" y="24930"/>
            <a:chExt cx="2902936" cy="2902936"/>
          </a:xfrm>
          <a:solidFill>
            <a:schemeClr val="bg1">
              <a:lumMod val="75000"/>
            </a:schemeClr>
          </a:solidFill>
        </p:grpSpPr>
        <p:sp>
          <p:nvSpPr>
            <p:cNvPr id="11" name="Oval 10">
              <a:extLst>
                <a:ext uri="{FF2B5EF4-FFF2-40B4-BE49-F238E27FC236}">
                  <a16:creationId xmlns:a16="http://schemas.microsoft.com/office/drawing/2014/main" id="{761727F0-195A-467B-9561-9ED4A30F17DE}"/>
                </a:ext>
              </a:extLst>
            </p:cNvPr>
            <p:cNvSpPr/>
            <p:nvPr/>
          </p:nvSpPr>
          <p:spPr>
            <a:xfrm>
              <a:off x="0" y="24930"/>
              <a:ext cx="2902936" cy="2902936"/>
            </a:xfrm>
            <a:prstGeom prst="ellipse">
              <a:avLst/>
            </a:prstGeom>
            <a:grp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12" name="Oval 4">
              <a:extLst>
                <a:ext uri="{FF2B5EF4-FFF2-40B4-BE49-F238E27FC236}">
                  <a16:creationId xmlns:a16="http://schemas.microsoft.com/office/drawing/2014/main" id="{FC9945BE-11C4-43B1-8AE3-6D27C4FCC231}"/>
                </a:ext>
              </a:extLst>
            </p:cNvPr>
            <p:cNvSpPr txBox="1"/>
            <p:nvPr/>
          </p:nvSpPr>
          <p:spPr>
            <a:xfrm>
              <a:off x="944179" y="170077"/>
              <a:ext cx="1014576" cy="43544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71120" tIns="71120" rIns="71120" bIns="71120" numCol="1" spcCol="1270" anchor="ctr" anchorCtr="0">
              <a:noAutofit/>
            </a:bodyPr>
            <a:lstStyle/>
            <a:p>
              <a:pPr algn="ctr" defTabSz="444500">
                <a:lnSpc>
                  <a:spcPct val="90000"/>
                </a:lnSpc>
                <a:spcBef>
                  <a:spcPct val="0"/>
                </a:spcBef>
                <a:spcAft>
                  <a:spcPct val="35000"/>
                </a:spcAft>
              </a:pPr>
              <a:r>
                <a:rPr lang="tr-TR" sz="1200" dirty="0">
                  <a:solidFill>
                    <a:schemeClr val="tx1"/>
                  </a:solidFill>
                </a:rPr>
                <a:t>Kişisel Veriler</a:t>
              </a:r>
            </a:p>
          </p:txBody>
        </p:sp>
      </p:grpSp>
      <p:grpSp>
        <p:nvGrpSpPr>
          <p:cNvPr id="13" name="Group 12">
            <a:extLst>
              <a:ext uri="{FF2B5EF4-FFF2-40B4-BE49-F238E27FC236}">
                <a16:creationId xmlns:a16="http://schemas.microsoft.com/office/drawing/2014/main" id="{84DB40BE-89B3-4741-B12F-C9EB929A4C35}"/>
              </a:ext>
            </a:extLst>
          </p:cNvPr>
          <p:cNvGrpSpPr/>
          <p:nvPr/>
        </p:nvGrpSpPr>
        <p:grpSpPr>
          <a:xfrm>
            <a:off x="430588" y="2993450"/>
            <a:ext cx="2177202" cy="2177202"/>
            <a:chOff x="362866" y="750664"/>
            <a:chExt cx="2177202" cy="2177202"/>
          </a:xfrm>
          <a:solidFill>
            <a:srgbClr val="FFFF00"/>
          </a:solidFill>
        </p:grpSpPr>
        <p:sp>
          <p:nvSpPr>
            <p:cNvPr id="14" name="Oval 13">
              <a:extLst>
                <a:ext uri="{FF2B5EF4-FFF2-40B4-BE49-F238E27FC236}">
                  <a16:creationId xmlns:a16="http://schemas.microsoft.com/office/drawing/2014/main" id="{F04B2A1C-3E30-4B26-928C-D94EC56EB4C6}"/>
                </a:ext>
              </a:extLst>
            </p:cNvPr>
            <p:cNvSpPr/>
            <p:nvPr/>
          </p:nvSpPr>
          <p:spPr>
            <a:xfrm>
              <a:off x="362866" y="750664"/>
              <a:ext cx="2177202" cy="2177202"/>
            </a:xfrm>
            <a:prstGeom prst="ellipse">
              <a:avLst/>
            </a:prstGeom>
            <a:grpFill/>
          </p:spPr>
          <p:style>
            <a:lnRef idx="2">
              <a:schemeClr val="lt1">
                <a:hueOff val="0"/>
                <a:satOff val="0"/>
                <a:lumOff val="0"/>
                <a:alphaOff val="0"/>
              </a:schemeClr>
            </a:lnRef>
            <a:fillRef idx="1">
              <a:schemeClr val="accent4">
                <a:hueOff val="5013898"/>
                <a:satOff val="-4087"/>
                <a:lumOff val="295"/>
                <a:alphaOff val="0"/>
              </a:schemeClr>
            </a:fillRef>
            <a:effectRef idx="0">
              <a:schemeClr val="accent4">
                <a:hueOff val="5013898"/>
                <a:satOff val="-4087"/>
                <a:lumOff val="295"/>
                <a:alphaOff val="0"/>
              </a:schemeClr>
            </a:effectRef>
            <a:fontRef idx="minor">
              <a:schemeClr val="lt1"/>
            </a:fontRef>
          </p:style>
        </p:sp>
        <p:sp>
          <p:nvSpPr>
            <p:cNvPr id="15" name="Oval 4">
              <a:extLst>
                <a:ext uri="{FF2B5EF4-FFF2-40B4-BE49-F238E27FC236}">
                  <a16:creationId xmlns:a16="http://schemas.microsoft.com/office/drawing/2014/main" id="{2464B491-7DD6-41ED-8750-28AE7E17C028}"/>
                </a:ext>
              </a:extLst>
            </p:cNvPr>
            <p:cNvSpPr txBox="1"/>
            <p:nvPr/>
          </p:nvSpPr>
          <p:spPr>
            <a:xfrm>
              <a:off x="944179" y="886739"/>
              <a:ext cx="1014576" cy="408225"/>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71120" tIns="71120" rIns="71120" bIns="71120" numCol="1" spcCol="1270" anchor="ctr" anchorCtr="0">
              <a:noAutofit/>
            </a:bodyPr>
            <a:lstStyle/>
            <a:p>
              <a:pPr algn="ctr" defTabSz="444500">
                <a:lnSpc>
                  <a:spcPct val="90000"/>
                </a:lnSpc>
                <a:spcBef>
                  <a:spcPct val="0"/>
                </a:spcBef>
                <a:spcAft>
                  <a:spcPct val="35000"/>
                </a:spcAft>
              </a:pPr>
              <a:r>
                <a:rPr lang="tr-TR" sz="1200" dirty="0">
                  <a:solidFill>
                    <a:schemeClr val="tx1"/>
                  </a:solidFill>
                </a:rPr>
                <a:t>Özel Nitelikli Veriler</a:t>
              </a:r>
            </a:p>
          </p:txBody>
        </p:sp>
      </p:grpSp>
      <p:grpSp>
        <p:nvGrpSpPr>
          <p:cNvPr id="16" name="Group 15">
            <a:extLst>
              <a:ext uri="{FF2B5EF4-FFF2-40B4-BE49-F238E27FC236}">
                <a16:creationId xmlns:a16="http://schemas.microsoft.com/office/drawing/2014/main" id="{5004C728-A7AA-4B8F-8AA5-32E79276F80F}"/>
              </a:ext>
            </a:extLst>
          </p:cNvPr>
          <p:cNvGrpSpPr/>
          <p:nvPr/>
        </p:nvGrpSpPr>
        <p:grpSpPr>
          <a:xfrm>
            <a:off x="793455" y="3719184"/>
            <a:ext cx="1451468" cy="1451468"/>
            <a:chOff x="725734" y="1476398"/>
            <a:chExt cx="1451468" cy="1451468"/>
          </a:xfrm>
          <a:solidFill>
            <a:srgbClr val="FF0000"/>
          </a:solidFill>
        </p:grpSpPr>
        <p:sp>
          <p:nvSpPr>
            <p:cNvPr id="17" name="Oval 16">
              <a:extLst>
                <a:ext uri="{FF2B5EF4-FFF2-40B4-BE49-F238E27FC236}">
                  <a16:creationId xmlns:a16="http://schemas.microsoft.com/office/drawing/2014/main" id="{FACACB66-E2FA-43CB-8911-8817F1533B73}"/>
                </a:ext>
              </a:extLst>
            </p:cNvPr>
            <p:cNvSpPr/>
            <p:nvPr/>
          </p:nvSpPr>
          <p:spPr>
            <a:xfrm>
              <a:off x="725734" y="1476398"/>
              <a:ext cx="1451468" cy="1451468"/>
            </a:xfrm>
            <a:prstGeom prst="ellipse">
              <a:avLst/>
            </a:prstGeom>
            <a:grpFill/>
          </p:spPr>
          <p:style>
            <a:lnRef idx="2">
              <a:schemeClr val="lt1">
                <a:hueOff val="0"/>
                <a:satOff val="0"/>
                <a:lumOff val="0"/>
                <a:alphaOff val="0"/>
              </a:schemeClr>
            </a:lnRef>
            <a:fillRef idx="1">
              <a:schemeClr val="accent4">
                <a:hueOff val="10027796"/>
                <a:satOff val="-8174"/>
                <a:lumOff val="589"/>
                <a:alphaOff val="0"/>
              </a:schemeClr>
            </a:fillRef>
            <a:effectRef idx="0">
              <a:schemeClr val="accent4">
                <a:hueOff val="10027796"/>
                <a:satOff val="-8174"/>
                <a:lumOff val="589"/>
                <a:alphaOff val="0"/>
              </a:schemeClr>
            </a:effectRef>
            <a:fontRef idx="minor">
              <a:schemeClr val="lt1"/>
            </a:fontRef>
          </p:style>
        </p:sp>
        <p:sp>
          <p:nvSpPr>
            <p:cNvPr id="18" name="Oval 6">
              <a:extLst>
                <a:ext uri="{FF2B5EF4-FFF2-40B4-BE49-F238E27FC236}">
                  <a16:creationId xmlns:a16="http://schemas.microsoft.com/office/drawing/2014/main" id="{86FDE6CD-D724-4430-AE0A-30AFB5EB8D56}"/>
                </a:ext>
              </a:extLst>
            </p:cNvPr>
            <p:cNvSpPr txBox="1"/>
            <p:nvPr/>
          </p:nvSpPr>
          <p:spPr>
            <a:xfrm>
              <a:off x="938296" y="1839265"/>
              <a:ext cx="1026342" cy="72573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71120" tIns="71120" rIns="71120" bIns="71120" numCol="1" spcCol="1270" anchor="ctr" anchorCtr="0">
              <a:noAutofit/>
            </a:bodyPr>
            <a:lstStyle/>
            <a:p>
              <a:pPr algn="ctr" defTabSz="444500">
                <a:lnSpc>
                  <a:spcPct val="90000"/>
                </a:lnSpc>
                <a:spcBef>
                  <a:spcPct val="0"/>
                </a:spcBef>
                <a:spcAft>
                  <a:spcPct val="35000"/>
                </a:spcAft>
              </a:pPr>
              <a:r>
                <a:rPr lang="tr-TR" sz="1000" dirty="0"/>
                <a:t>Sağlık ve Cinsel Hayat</a:t>
              </a:r>
            </a:p>
          </p:txBody>
        </p:sp>
      </p:grpSp>
      <p:sp>
        <p:nvSpPr>
          <p:cNvPr id="4" name="İçerik Yer Tutucusu 3">
            <a:extLst>
              <a:ext uri="{FF2B5EF4-FFF2-40B4-BE49-F238E27FC236}">
                <a16:creationId xmlns:a16="http://schemas.microsoft.com/office/drawing/2014/main" id="{CAC6BB72-FDD5-4E4E-83ED-3986C11A80D5}"/>
              </a:ext>
            </a:extLst>
          </p:cNvPr>
          <p:cNvSpPr>
            <a:spLocks noGrp="1"/>
          </p:cNvSpPr>
          <p:nvPr>
            <p:ph idx="1"/>
          </p:nvPr>
        </p:nvSpPr>
        <p:spPr>
          <a:xfrm>
            <a:off x="3460237" y="1981200"/>
            <a:ext cx="5009393" cy="4087632"/>
          </a:xfrm>
        </p:spPr>
        <p:txBody>
          <a:bodyPr>
            <a:normAutofit fontScale="85000" lnSpcReduction="10000"/>
          </a:bodyPr>
          <a:lstStyle/>
          <a:p>
            <a:endParaRPr lang="tr-TR" dirty="0">
              <a:solidFill>
                <a:schemeClr val="bg1"/>
              </a:solidFill>
            </a:endParaRPr>
          </a:p>
          <a:p>
            <a:pPr marL="0" indent="0" algn="just">
              <a:buNone/>
            </a:pPr>
            <a:r>
              <a:rPr lang="tr-TR" dirty="0">
                <a:solidFill>
                  <a:schemeClr val="bg1"/>
                </a:solidFill>
              </a:rPr>
              <a:t>Kişilerin ırkı, etnik kökeni, siyasi düşüncesi, felsefi inancı, dini, mezhebi veya diğer inançları, kılık ve kıyafeti, dernek, vakıf ya da sendika üyeliği, </a:t>
            </a:r>
            <a:r>
              <a:rPr lang="tr-TR" b="1" u="sng" dirty="0">
                <a:solidFill>
                  <a:schemeClr val="bg1"/>
                </a:solidFill>
              </a:rPr>
              <a:t>sağlığı, cinsel hayatı</a:t>
            </a:r>
            <a:r>
              <a:rPr lang="tr-TR" dirty="0">
                <a:solidFill>
                  <a:schemeClr val="bg1"/>
                </a:solidFill>
              </a:rPr>
              <a:t>, ceza mahkûmiyeti ve güvenlik tedbirleriyle ilgili bilgileri ile </a:t>
            </a:r>
            <a:r>
              <a:rPr lang="tr-TR" b="1" u="sng" dirty="0" err="1">
                <a:solidFill>
                  <a:schemeClr val="bg1"/>
                </a:solidFill>
              </a:rPr>
              <a:t>biyometrik</a:t>
            </a:r>
            <a:r>
              <a:rPr lang="tr-TR" b="1" u="sng" dirty="0">
                <a:solidFill>
                  <a:schemeClr val="bg1"/>
                </a:solidFill>
              </a:rPr>
              <a:t> ve genetik verileri Özel Nitelikli Kişisel Veridir </a:t>
            </a:r>
            <a:r>
              <a:rPr lang="tr-TR" dirty="0">
                <a:solidFill>
                  <a:schemeClr val="bg1"/>
                </a:solidFill>
              </a:rPr>
              <a:t>ve işlenmesi için kişinin açık rızasının bulunması ve Kişisel Verileri Koruma Kurulu’nun belirleyeceği güvenlik önlemlerinin alınması gerekir.</a:t>
            </a:r>
          </a:p>
          <a:p>
            <a:endParaRPr lang="tr-TR" b="1" dirty="0">
              <a:solidFill>
                <a:schemeClr val="bg1"/>
              </a:solidFill>
            </a:endParaRPr>
          </a:p>
        </p:txBody>
      </p:sp>
    </p:spTree>
    <p:extLst>
      <p:ext uri="{BB962C8B-B14F-4D97-AF65-F5344CB8AC3E}">
        <p14:creationId xmlns:p14="http://schemas.microsoft.com/office/powerpoint/2010/main" val="3646461456"/>
      </p:ext>
    </p:extLst>
  </p:cSld>
  <p:clrMapOvr>
    <a:masterClrMapping/>
  </p:clrMapOvr>
  <p:transition spd="slow">
    <p:pull/>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vre">
  <a:themeElements>
    <a:clrScheme name="Devre">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Devre">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vre">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TM16401371[[fn=Atlas]]</Template>
  <TotalTime>1337</TotalTime>
  <Words>3350</Words>
  <Application>Microsoft Office PowerPoint</Application>
  <PresentationFormat>Ekran Gösterisi (4:3)</PresentationFormat>
  <Paragraphs>363</Paragraphs>
  <Slides>36</Slides>
  <Notes>21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36</vt:i4>
      </vt:variant>
    </vt:vector>
  </HeadingPairs>
  <TitlesOfParts>
    <vt:vector size="43" baseType="lpstr">
      <vt:lpstr>Arial</vt:lpstr>
      <vt:lpstr>Calibri</vt:lpstr>
      <vt:lpstr>Helvetica</vt:lpstr>
      <vt:lpstr>Times</vt:lpstr>
      <vt:lpstr>Tw Cen MT</vt:lpstr>
      <vt:lpstr>Wingdings</vt:lpstr>
      <vt:lpstr>Devre</vt:lpstr>
      <vt:lpstr>6698 SAYILI KİŞİSEL VERİLERİN KORUNMASI KANUNU  temel kavramlar ve uyumluluk</vt:lpstr>
      <vt:lpstr>PowerPoint Sunusu</vt:lpstr>
      <vt:lpstr>PowerPoint Sunusu</vt:lpstr>
      <vt:lpstr>PowerPoint Sunusu</vt:lpstr>
      <vt:lpstr>PowerPoint Sunusu</vt:lpstr>
      <vt:lpstr>PowerPoint Sunusu</vt:lpstr>
      <vt:lpstr>PowerPoint Sunusu</vt:lpstr>
      <vt:lpstr>PowerPoint Sunusu</vt:lpstr>
      <vt:lpstr>PowerPoint Sunusu</vt:lpstr>
      <vt:lpstr>  </vt:lpstr>
      <vt:lpstr>KİŞİSEL VERİLERİN KORUNMASI KANUNU’NDAKİ AKTÖRLER </vt:lpstr>
      <vt:lpstr>  </vt:lpstr>
      <vt:lpstr>  </vt:lpstr>
      <vt:lpstr>PowerPoint Sunusu</vt:lpstr>
      <vt:lpstr>Kişisel veriler ilgili kişinin AÇIK RIZASI olmaksızın işlenemez.</vt:lpstr>
      <vt:lpstr>KURAL: Özel nitelikli kişisel verilerin, ilgilinin açık rızası olmaksızın işlenmesi yasaktır.  ÖZEL NİTELİKLİ KİŞİSEL VERİLER, HER HALÜKARDA KURUL TARAFINDAN BELİRLENEN YETERLİ ÖNLEMLER ALINARAK İŞLENMELİDİR.  </vt:lpstr>
      <vt:lpstr>PowerPoint Sunusu</vt:lpstr>
      <vt:lpstr>PowerPoint Sunusu</vt:lpstr>
      <vt:lpstr> AÇIK RIZA NASIL OLMALI?</vt:lpstr>
      <vt:lpstr>PowerPoint Sunusu</vt:lpstr>
      <vt:lpstr>PowerPoint Sunusu</vt:lpstr>
      <vt:lpstr>PowerPoint Sunusu</vt:lpstr>
      <vt:lpstr>PowerPoint Sunusu</vt:lpstr>
      <vt:lpst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6698 SAYILI KİŞİSEL VERİLERİN KORUNMASI KANUNU  temel kavramlar ve uyumluluk</dc:title>
  <dc:creator>Başak Kaplan</dc:creator>
  <cp:lastModifiedBy>Başak Kaplan</cp:lastModifiedBy>
  <cp:revision>93</cp:revision>
  <dcterms:created xsi:type="dcterms:W3CDTF">2018-08-27T12:15:01Z</dcterms:created>
  <dcterms:modified xsi:type="dcterms:W3CDTF">2020-02-11T09:20:06Z</dcterms:modified>
</cp:coreProperties>
</file>