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954" r:id="rId4"/>
  </p:sldMasterIdLst>
  <p:notesMasterIdLst>
    <p:notesMasterId r:id="rId25"/>
  </p:notesMasterIdLst>
  <p:handoutMasterIdLst>
    <p:handoutMasterId r:id="rId26"/>
  </p:handoutMasterIdLst>
  <p:sldIdLst>
    <p:sldId id="261" r:id="rId5"/>
    <p:sldId id="332" r:id="rId6"/>
    <p:sldId id="320" r:id="rId7"/>
    <p:sldId id="327" r:id="rId8"/>
    <p:sldId id="328" r:id="rId9"/>
    <p:sldId id="329" r:id="rId10"/>
    <p:sldId id="315" r:id="rId11"/>
    <p:sldId id="321" r:id="rId12"/>
    <p:sldId id="322" r:id="rId13"/>
    <p:sldId id="316" r:id="rId14"/>
    <p:sldId id="317" r:id="rId15"/>
    <p:sldId id="323" r:id="rId16"/>
    <p:sldId id="326" r:id="rId17"/>
    <p:sldId id="286" r:id="rId18"/>
    <p:sldId id="300" r:id="rId19"/>
    <p:sldId id="324" r:id="rId20"/>
    <p:sldId id="280" r:id="rId21"/>
    <p:sldId id="330" r:id="rId22"/>
    <p:sldId id="331" r:id="rId23"/>
    <p:sldId id="306" r:id="rId24"/>
  </p:sldIdLst>
  <p:sldSz cx="12192000" cy="6858000"/>
  <p:notesSz cx="6858000" cy="9144000"/>
  <p:defaultTextStyle>
    <a:defPPr rtl="0">
      <a:defRPr lang="tr-t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274"/>
    <a:srgbClr val="EEEEEE"/>
    <a:srgbClr val="87175F"/>
    <a:srgbClr val="EEC621"/>
    <a:srgbClr val="E58C09"/>
    <a:srgbClr val="43467B"/>
    <a:srgbClr val="AEA422"/>
    <a:srgbClr val="F69E1D"/>
    <a:srgbClr val="E19E6B"/>
    <a:srgbClr val="7550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DBED569-4797-4DF1-A0F4-6AAB3CD982D8}">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ED083AE6-46FA-4A59-8FB0-9F97EB10719F}" styleName="Açık Stil 3 - Vurgu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6189" autoAdjust="0"/>
  </p:normalViewPr>
  <p:slideViewPr>
    <p:cSldViewPr>
      <p:cViewPr varScale="1">
        <p:scale>
          <a:sx n="82" d="100"/>
          <a:sy n="82" d="100"/>
        </p:scale>
        <p:origin x="552" y="62"/>
      </p:cViewPr>
      <p:guideLst/>
    </p:cSldViewPr>
  </p:slideViewPr>
  <p:outlineViewPr>
    <p:cViewPr>
      <p:scale>
        <a:sx n="33" d="100"/>
        <a:sy n="33" d="100"/>
      </p:scale>
      <p:origin x="0" y="-20822"/>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99" d="100"/>
          <a:sy n="99" d="100"/>
        </p:scale>
        <p:origin x="282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64464472-DAE5-4012-9A5A-CB432293B44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a:latin typeface="Calibri" panose="020F0502020204030204" pitchFamily="34" charset="0"/>
            </a:endParaRPr>
          </a:p>
        </p:txBody>
      </p:sp>
      <p:sp>
        <p:nvSpPr>
          <p:cNvPr id="3" name="Tarih Yer Tutucusu 2">
            <a:extLst>
              <a:ext uri="{FF2B5EF4-FFF2-40B4-BE49-F238E27FC236}">
                <a16:creationId xmlns:a16="http://schemas.microsoft.com/office/drawing/2014/main" id="{0586DB41-0314-4E22-8F5A-547FA67B06A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9B5F4DA4-2BE6-4363-A80E-009243A4CF37}" type="datetime1">
              <a:rPr lang="tr-TR" smtClean="0">
                <a:latin typeface="Calibri" panose="020F0502020204030204" pitchFamily="34" charset="0"/>
              </a:rPr>
              <a:t>20.07.2022</a:t>
            </a:fld>
            <a:endParaRPr lang="tr-TR">
              <a:latin typeface="Calibri" panose="020F0502020204030204" pitchFamily="34" charset="0"/>
            </a:endParaRPr>
          </a:p>
        </p:txBody>
      </p:sp>
      <p:sp>
        <p:nvSpPr>
          <p:cNvPr id="4" name="Alt Bilgi Yer Tutucusu 3">
            <a:extLst>
              <a:ext uri="{FF2B5EF4-FFF2-40B4-BE49-F238E27FC236}">
                <a16:creationId xmlns:a16="http://schemas.microsoft.com/office/drawing/2014/main" id="{D563188E-D235-4A3B-823C-E0E10F336CC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a:latin typeface="Calibri" panose="020F0502020204030204" pitchFamily="34" charset="0"/>
            </a:endParaRPr>
          </a:p>
        </p:txBody>
      </p:sp>
      <p:sp>
        <p:nvSpPr>
          <p:cNvPr id="5" name="Slayt Numarası Yer Tutucusu 4">
            <a:extLst>
              <a:ext uri="{FF2B5EF4-FFF2-40B4-BE49-F238E27FC236}">
                <a16:creationId xmlns:a16="http://schemas.microsoft.com/office/drawing/2014/main" id="{04D3A68C-A1CC-4704-8503-01E13B0AED6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41BB1589-0F8A-400D-AEF4-57688446A2F5}" type="slidenum">
              <a:rPr lang="tr-TR" smtClean="0">
                <a:latin typeface="Calibri" panose="020F0502020204030204" pitchFamily="34" charset="0"/>
              </a:rPr>
              <a:t>‹#›</a:t>
            </a:fld>
            <a:endParaRPr lang="tr-TR">
              <a:latin typeface="Calibri" panose="020F0502020204030204" pitchFamily="34" charset="0"/>
            </a:endParaRPr>
          </a:p>
        </p:txBody>
      </p:sp>
    </p:spTree>
    <p:extLst>
      <p:ext uri="{BB962C8B-B14F-4D97-AF65-F5344CB8AC3E}">
        <p14:creationId xmlns:p14="http://schemas.microsoft.com/office/powerpoint/2010/main" val="28219105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Calibri" panose="020F0502020204030204" pitchFamily="34" charset="0"/>
              </a:defRPr>
            </a:lvl1pPr>
          </a:lstStyle>
          <a:p>
            <a:endParaRPr lang="tr-TR" noProof="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Calibri" panose="020F0502020204030204" pitchFamily="34" charset="0"/>
              </a:defRPr>
            </a:lvl1pPr>
          </a:lstStyle>
          <a:p>
            <a:fld id="{9E045881-A047-4882-AA72-E3ED36C275DA}" type="datetime1">
              <a:rPr lang="tr-TR" smtClean="0"/>
              <a:pPr/>
              <a:t>20.07.2022</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noProof="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Calibri" panose="020F0502020204030204" pitchFamily="34" charset="0"/>
              </a:defRPr>
            </a:lvl1pPr>
          </a:lstStyle>
          <a:p>
            <a:endParaRPr lang="tr-TR" noProof="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Calibri" panose="020F0502020204030204" pitchFamily="34" charset="0"/>
              </a:defRPr>
            </a:lvl1pPr>
          </a:lstStyle>
          <a:p>
            <a:fld id="{DAE5FABD-26C8-4F74-B1E3-45BC91BC9D7B}" type="slidenum">
              <a:rPr lang="tr-TR" noProof="0" smtClean="0"/>
              <a:pPr/>
              <a:t>‹#›</a:t>
            </a:fld>
            <a:endParaRPr lang="tr-TR" noProof="0"/>
          </a:p>
        </p:txBody>
      </p:sp>
    </p:spTree>
    <p:extLst>
      <p:ext uri="{BB962C8B-B14F-4D97-AF65-F5344CB8AC3E}">
        <p14:creationId xmlns:p14="http://schemas.microsoft.com/office/powerpoint/2010/main" val="25077535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Calibri" panose="020F0502020204030204" pitchFamily="34" charset="0"/>
        <a:ea typeface="+mn-ea"/>
        <a:cs typeface="+mn-cs"/>
      </a:defRPr>
    </a:lvl1pPr>
    <a:lvl2pPr marL="457200">
      <a:defRPr sz="1200"/>
    </a:lvl2pPr>
    <a:lvl3pPr marL="720000">
      <a:defRPr sz="1200"/>
    </a:lvl3pPr>
    <a:lvl4pPr marL="1371600">
      <a:defRPr sz="1200"/>
    </a:lvl4pPr>
    <a:lvl5pPr marL="1828800">
      <a:defRPr sz="1200"/>
    </a:lvl5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a:p>
        </p:txBody>
      </p:sp>
      <p:sp>
        <p:nvSpPr>
          <p:cNvPr id="4" name="Slayt Numarası Yer Tutucusu 3"/>
          <p:cNvSpPr>
            <a:spLocks noGrp="1"/>
          </p:cNvSpPr>
          <p:nvPr>
            <p:ph type="sldNum" sz="quarter" idx="5"/>
          </p:nvPr>
        </p:nvSpPr>
        <p:spPr/>
        <p:txBody>
          <a:bodyPr rtlCol="0"/>
          <a:lstStyle/>
          <a:p>
            <a:pPr rtl="0"/>
            <a:fld id="{DAE5FABD-26C8-4F74-B1E3-45BC91BC9D7B}" type="slidenum">
              <a:rPr lang="tr-TR" smtClean="0"/>
              <a:pPr/>
              <a:t>1</a:t>
            </a:fld>
            <a:endParaRPr lang="tr-TR"/>
          </a:p>
        </p:txBody>
      </p:sp>
    </p:spTree>
    <p:extLst>
      <p:ext uri="{BB962C8B-B14F-4D97-AF65-F5344CB8AC3E}">
        <p14:creationId xmlns:p14="http://schemas.microsoft.com/office/powerpoint/2010/main" val="31479871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a:p>
        </p:txBody>
      </p:sp>
      <p:sp>
        <p:nvSpPr>
          <p:cNvPr id="4" name="Slayt Numarası Yer Tutucusu 3"/>
          <p:cNvSpPr>
            <a:spLocks noGrp="1"/>
          </p:cNvSpPr>
          <p:nvPr>
            <p:ph type="sldNum" sz="quarter" idx="5"/>
          </p:nvPr>
        </p:nvSpPr>
        <p:spPr/>
        <p:txBody>
          <a:bodyPr rtlCol="0"/>
          <a:lstStyle/>
          <a:p>
            <a:pPr rtl="0"/>
            <a:fld id="{DAE5FABD-26C8-4F74-B1E3-45BC91BC9D7B}" type="slidenum">
              <a:rPr lang="tr-TR" smtClean="0"/>
              <a:pPr rtl="0"/>
              <a:t>10</a:t>
            </a:fld>
            <a:endParaRPr lang="tr-TR"/>
          </a:p>
        </p:txBody>
      </p:sp>
    </p:spTree>
    <p:extLst>
      <p:ext uri="{BB962C8B-B14F-4D97-AF65-F5344CB8AC3E}">
        <p14:creationId xmlns:p14="http://schemas.microsoft.com/office/powerpoint/2010/main" val="24836872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a:p>
        </p:txBody>
      </p:sp>
      <p:sp>
        <p:nvSpPr>
          <p:cNvPr id="4" name="Slayt Numarası Yer Tutucusu 3"/>
          <p:cNvSpPr>
            <a:spLocks noGrp="1"/>
          </p:cNvSpPr>
          <p:nvPr>
            <p:ph type="sldNum" sz="quarter" idx="5"/>
          </p:nvPr>
        </p:nvSpPr>
        <p:spPr/>
        <p:txBody>
          <a:bodyPr rtlCol="0"/>
          <a:lstStyle/>
          <a:p>
            <a:pPr rtl="0"/>
            <a:fld id="{DAE5FABD-26C8-4F74-B1E3-45BC91BC9D7B}" type="slidenum">
              <a:rPr lang="tr-TR" smtClean="0"/>
              <a:pPr rtl="0"/>
              <a:t>11</a:t>
            </a:fld>
            <a:endParaRPr lang="tr-TR"/>
          </a:p>
        </p:txBody>
      </p:sp>
    </p:spTree>
    <p:extLst>
      <p:ext uri="{BB962C8B-B14F-4D97-AF65-F5344CB8AC3E}">
        <p14:creationId xmlns:p14="http://schemas.microsoft.com/office/powerpoint/2010/main" val="2018924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a:p>
        </p:txBody>
      </p:sp>
      <p:sp>
        <p:nvSpPr>
          <p:cNvPr id="4" name="Slayt Numarası Yer Tutucusu 3"/>
          <p:cNvSpPr>
            <a:spLocks noGrp="1"/>
          </p:cNvSpPr>
          <p:nvPr>
            <p:ph type="sldNum" sz="quarter" idx="5"/>
          </p:nvPr>
        </p:nvSpPr>
        <p:spPr/>
        <p:txBody>
          <a:bodyPr rtlCol="0"/>
          <a:lstStyle/>
          <a:p>
            <a:pPr rtl="0"/>
            <a:fld id="{DAE5FABD-26C8-4F74-B1E3-45BC91BC9D7B}" type="slidenum">
              <a:rPr lang="tr-TR" smtClean="0"/>
              <a:pPr rtl="0"/>
              <a:t>12</a:t>
            </a:fld>
            <a:endParaRPr lang="tr-TR"/>
          </a:p>
        </p:txBody>
      </p:sp>
    </p:spTree>
    <p:extLst>
      <p:ext uri="{BB962C8B-B14F-4D97-AF65-F5344CB8AC3E}">
        <p14:creationId xmlns:p14="http://schemas.microsoft.com/office/powerpoint/2010/main" val="30915111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a:p>
        </p:txBody>
      </p:sp>
      <p:sp>
        <p:nvSpPr>
          <p:cNvPr id="4" name="Slayt Numarası Yer Tutucusu 3"/>
          <p:cNvSpPr>
            <a:spLocks noGrp="1"/>
          </p:cNvSpPr>
          <p:nvPr>
            <p:ph type="sldNum" sz="quarter" idx="5"/>
          </p:nvPr>
        </p:nvSpPr>
        <p:spPr/>
        <p:txBody>
          <a:bodyPr rtlCol="0"/>
          <a:lstStyle/>
          <a:p>
            <a:pPr rtl="0"/>
            <a:fld id="{DAE5FABD-26C8-4F74-B1E3-45BC91BC9D7B}" type="slidenum">
              <a:rPr lang="tr-TR" smtClean="0"/>
              <a:pPr rtl="0"/>
              <a:t>13</a:t>
            </a:fld>
            <a:endParaRPr lang="tr-TR"/>
          </a:p>
        </p:txBody>
      </p:sp>
    </p:spTree>
    <p:extLst>
      <p:ext uri="{BB962C8B-B14F-4D97-AF65-F5344CB8AC3E}">
        <p14:creationId xmlns:p14="http://schemas.microsoft.com/office/powerpoint/2010/main" val="38805125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a:p>
        </p:txBody>
      </p:sp>
      <p:sp>
        <p:nvSpPr>
          <p:cNvPr id="4" name="Slayt Numarası Yer Tutucusu 3"/>
          <p:cNvSpPr>
            <a:spLocks noGrp="1"/>
          </p:cNvSpPr>
          <p:nvPr>
            <p:ph type="sldNum" sz="quarter" idx="5"/>
          </p:nvPr>
        </p:nvSpPr>
        <p:spPr/>
        <p:txBody>
          <a:bodyPr rtlCol="0"/>
          <a:lstStyle/>
          <a:p>
            <a:pPr rtl="0"/>
            <a:fld id="{DAE5FABD-26C8-4F74-B1E3-45BC91BC9D7B}" type="slidenum">
              <a:rPr lang="tr-TR" smtClean="0"/>
              <a:pPr rtl="0"/>
              <a:t>14</a:t>
            </a:fld>
            <a:endParaRPr lang="tr-TR"/>
          </a:p>
        </p:txBody>
      </p:sp>
    </p:spTree>
    <p:extLst>
      <p:ext uri="{BB962C8B-B14F-4D97-AF65-F5344CB8AC3E}">
        <p14:creationId xmlns:p14="http://schemas.microsoft.com/office/powerpoint/2010/main" val="19352942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a:p>
        </p:txBody>
      </p:sp>
      <p:sp>
        <p:nvSpPr>
          <p:cNvPr id="4" name="Slayt Numarası Yer Tutucusu 3"/>
          <p:cNvSpPr>
            <a:spLocks noGrp="1"/>
          </p:cNvSpPr>
          <p:nvPr>
            <p:ph type="sldNum" sz="quarter" idx="5"/>
          </p:nvPr>
        </p:nvSpPr>
        <p:spPr/>
        <p:txBody>
          <a:bodyPr rtlCol="0"/>
          <a:lstStyle/>
          <a:p>
            <a:pPr rtl="0"/>
            <a:fld id="{DAE5FABD-26C8-4F74-B1E3-45BC91BC9D7B}" type="slidenum">
              <a:rPr lang="tr-TR" smtClean="0"/>
              <a:pPr rtl="0"/>
              <a:t>15</a:t>
            </a:fld>
            <a:endParaRPr lang="tr-TR"/>
          </a:p>
        </p:txBody>
      </p:sp>
    </p:spTree>
    <p:extLst>
      <p:ext uri="{BB962C8B-B14F-4D97-AF65-F5344CB8AC3E}">
        <p14:creationId xmlns:p14="http://schemas.microsoft.com/office/powerpoint/2010/main" val="29005982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a:p>
        </p:txBody>
      </p:sp>
      <p:sp>
        <p:nvSpPr>
          <p:cNvPr id="4" name="Slayt Numarası Yer Tutucusu 3"/>
          <p:cNvSpPr>
            <a:spLocks noGrp="1"/>
          </p:cNvSpPr>
          <p:nvPr>
            <p:ph type="sldNum" sz="quarter" idx="5"/>
          </p:nvPr>
        </p:nvSpPr>
        <p:spPr/>
        <p:txBody>
          <a:bodyPr rtlCol="0"/>
          <a:lstStyle/>
          <a:p>
            <a:pPr rtl="0"/>
            <a:fld id="{DAE5FABD-26C8-4F74-B1E3-45BC91BC9D7B}" type="slidenum">
              <a:rPr lang="tr-TR" smtClean="0"/>
              <a:pPr rtl="0"/>
              <a:t>16</a:t>
            </a:fld>
            <a:endParaRPr lang="tr-TR"/>
          </a:p>
        </p:txBody>
      </p:sp>
    </p:spTree>
    <p:extLst>
      <p:ext uri="{BB962C8B-B14F-4D97-AF65-F5344CB8AC3E}">
        <p14:creationId xmlns:p14="http://schemas.microsoft.com/office/powerpoint/2010/main" val="22959174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a:p>
        </p:txBody>
      </p:sp>
      <p:sp>
        <p:nvSpPr>
          <p:cNvPr id="4" name="Slayt Numarası Yer Tutucusu 3"/>
          <p:cNvSpPr>
            <a:spLocks noGrp="1"/>
          </p:cNvSpPr>
          <p:nvPr>
            <p:ph type="sldNum" sz="quarter" idx="5"/>
          </p:nvPr>
        </p:nvSpPr>
        <p:spPr/>
        <p:txBody>
          <a:bodyPr rtlCol="0"/>
          <a:lstStyle/>
          <a:p>
            <a:pPr rtl="0"/>
            <a:fld id="{DAE5FABD-26C8-4F74-B1E3-45BC91BC9D7B}" type="slidenum">
              <a:rPr lang="tr-TR" smtClean="0"/>
              <a:pPr rtl="0"/>
              <a:t>17</a:t>
            </a:fld>
            <a:endParaRPr lang="tr-TR"/>
          </a:p>
        </p:txBody>
      </p:sp>
    </p:spTree>
    <p:extLst>
      <p:ext uri="{BB962C8B-B14F-4D97-AF65-F5344CB8AC3E}">
        <p14:creationId xmlns:p14="http://schemas.microsoft.com/office/powerpoint/2010/main" val="35247467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a:p>
        </p:txBody>
      </p:sp>
      <p:sp>
        <p:nvSpPr>
          <p:cNvPr id="4" name="Slayt Numarası Yer Tutucusu 3"/>
          <p:cNvSpPr>
            <a:spLocks noGrp="1"/>
          </p:cNvSpPr>
          <p:nvPr>
            <p:ph type="sldNum" sz="quarter" idx="5"/>
          </p:nvPr>
        </p:nvSpPr>
        <p:spPr/>
        <p:txBody>
          <a:bodyPr rtlCol="0"/>
          <a:lstStyle/>
          <a:p>
            <a:pPr rtl="0"/>
            <a:fld id="{DAE5FABD-26C8-4F74-B1E3-45BC91BC9D7B}" type="slidenum">
              <a:rPr lang="tr-TR" smtClean="0"/>
              <a:pPr rtl="0"/>
              <a:t>18</a:t>
            </a:fld>
            <a:endParaRPr lang="tr-TR"/>
          </a:p>
        </p:txBody>
      </p:sp>
    </p:spTree>
    <p:extLst>
      <p:ext uri="{BB962C8B-B14F-4D97-AF65-F5344CB8AC3E}">
        <p14:creationId xmlns:p14="http://schemas.microsoft.com/office/powerpoint/2010/main" val="14076284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a:p>
        </p:txBody>
      </p:sp>
      <p:sp>
        <p:nvSpPr>
          <p:cNvPr id="4" name="Slayt Numarası Yer Tutucusu 3"/>
          <p:cNvSpPr>
            <a:spLocks noGrp="1"/>
          </p:cNvSpPr>
          <p:nvPr>
            <p:ph type="sldNum" sz="quarter" idx="5"/>
          </p:nvPr>
        </p:nvSpPr>
        <p:spPr/>
        <p:txBody>
          <a:bodyPr rtlCol="0"/>
          <a:lstStyle/>
          <a:p>
            <a:pPr rtl="0"/>
            <a:fld id="{DAE5FABD-26C8-4F74-B1E3-45BC91BC9D7B}" type="slidenum">
              <a:rPr lang="tr-TR" smtClean="0"/>
              <a:pPr rtl="0"/>
              <a:t>19</a:t>
            </a:fld>
            <a:endParaRPr lang="tr-TR"/>
          </a:p>
        </p:txBody>
      </p:sp>
    </p:spTree>
    <p:extLst>
      <p:ext uri="{BB962C8B-B14F-4D97-AF65-F5344CB8AC3E}">
        <p14:creationId xmlns:p14="http://schemas.microsoft.com/office/powerpoint/2010/main" val="2426854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a:p>
        </p:txBody>
      </p:sp>
      <p:sp>
        <p:nvSpPr>
          <p:cNvPr id="4" name="Slayt Numarası Yer Tutucusu 3"/>
          <p:cNvSpPr>
            <a:spLocks noGrp="1"/>
          </p:cNvSpPr>
          <p:nvPr>
            <p:ph type="sldNum" sz="quarter" idx="5"/>
          </p:nvPr>
        </p:nvSpPr>
        <p:spPr/>
        <p:txBody>
          <a:bodyPr rtlCol="0"/>
          <a:lstStyle/>
          <a:p>
            <a:pPr rtl="0"/>
            <a:fld id="{DAE5FABD-26C8-4F74-B1E3-45BC91BC9D7B}" type="slidenum">
              <a:rPr lang="tr-TR" smtClean="0"/>
              <a:pPr rtl="0"/>
              <a:t>2</a:t>
            </a:fld>
            <a:endParaRPr lang="tr-TR"/>
          </a:p>
        </p:txBody>
      </p:sp>
    </p:spTree>
    <p:extLst>
      <p:ext uri="{BB962C8B-B14F-4D97-AF65-F5344CB8AC3E}">
        <p14:creationId xmlns:p14="http://schemas.microsoft.com/office/powerpoint/2010/main" val="32205940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a:p>
        </p:txBody>
      </p:sp>
      <p:sp>
        <p:nvSpPr>
          <p:cNvPr id="4" name="Slayt Numarası Yer Tutucusu 3"/>
          <p:cNvSpPr>
            <a:spLocks noGrp="1"/>
          </p:cNvSpPr>
          <p:nvPr>
            <p:ph type="sldNum" sz="quarter" idx="5"/>
          </p:nvPr>
        </p:nvSpPr>
        <p:spPr/>
        <p:txBody>
          <a:bodyPr rtlCol="0"/>
          <a:lstStyle/>
          <a:p>
            <a:pPr rtl="0"/>
            <a:fld id="{DAE5FABD-26C8-4F74-B1E3-45BC91BC9D7B}" type="slidenum">
              <a:rPr lang="tr-TR" smtClean="0"/>
              <a:pPr rtl="0"/>
              <a:t>20</a:t>
            </a:fld>
            <a:endParaRPr lang="tr-TR"/>
          </a:p>
        </p:txBody>
      </p:sp>
    </p:spTree>
    <p:extLst>
      <p:ext uri="{BB962C8B-B14F-4D97-AF65-F5344CB8AC3E}">
        <p14:creationId xmlns:p14="http://schemas.microsoft.com/office/powerpoint/2010/main" val="3782231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a:p>
        </p:txBody>
      </p:sp>
      <p:sp>
        <p:nvSpPr>
          <p:cNvPr id="4" name="Slayt Numarası Yer Tutucusu 3"/>
          <p:cNvSpPr>
            <a:spLocks noGrp="1"/>
          </p:cNvSpPr>
          <p:nvPr>
            <p:ph type="sldNum" sz="quarter" idx="5"/>
          </p:nvPr>
        </p:nvSpPr>
        <p:spPr/>
        <p:txBody>
          <a:bodyPr rtlCol="0"/>
          <a:lstStyle/>
          <a:p>
            <a:pPr rtl="0"/>
            <a:fld id="{DAE5FABD-26C8-4F74-B1E3-45BC91BC9D7B}" type="slidenum">
              <a:rPr lang="tr-TR" smtClean="0"/>
              <a:pPr rtl="0"/>
              <a:t>3</a:t>
            </a:fld>
            <a:endParaRPr lang="tr-TR"/>
          </a:p>
        </p:txBody>
      </p:sp>
    </p:spTree>
    <p:extLst>
      <p:ext uri="{BB962C8B-B14F-4D97-AF65-F5344CB8AC3E}">
        <p14:creationId xmlns:p14="http://schemas.microsoft.com/office/powerpoint/2010/main" val="2690328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a:p>
        </p:txBody>
      </p:sp>
      <p:sp>
        <p:nvSpPr>
          <p:cNvPr id="4" name="Slayt Numarası Yer Tutucusu 3"/>
          <p:cNvSpPr>
            <a:spLocks noGrp="1"/>
          </p:cNvSpPr>
          <p:nvPr>
            <p:ph type="sldNum" sz="quarter" idx="5"/>
          </p:nvPr>
        </p:nvSpPr>
        <p:spPr/>
        <p:txBody>
          <a:bodyPr rtlCol="0"/>
          <a:lstStyle/>
          <a:p>
            <a:pPr rtl="0"/>
            <a:fld id="{DAE5FABD-26C8-4F74-B1E3-45BC91BC9D7B}" type="slidenum">
              <a:rPr lang="tr-TR" smtClean="0"/>
              <a:pPr rtl="0"/>
              <a:t>4</a:t>
            </a:fld>
            <a:endParaRPr lang="tr-TR"/>
          </a:p>
        </p:txBody>
      </p:sp>
    </p:spTree>
    <p:extLst>
      <p:ext uri="{BB962C8B-B14F-4D97-AF65-F5344CB8AC3E}">
        <p14:creationId xmlns:p14="http://schemas.microsoft.com/office/powerpoint/2010/main" val="3547361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a:p>
        </p:txBody>
      </p:sp>
      <p:sp>
        <p:nvSpPr>
          <p:cNvPr id="4" name="Slayt Numarası Yer Tutucusu 3"/>
          <p:cNvSpPr>
            <a:spLocks noGrp="1"/>
          </p:cNvSpPr>
          <p:nvPr>
            <p:ph type="sldNum" sz="quarter" idx="5"/>
          </p:nvPr>
        </p:nvSpPr>
        <p:spPr/>
        <p:txBody>
          <a:bodyPr rtlCol="0"/>
          <a:lstStyle/>
          <a:p>
            <a:pPr rtl="0"/>
            <a:fld id="{DAE5FABD-26C8-4F74-B1E3-45BC91BC9D7B}" type="slidenum">
              <a:rPr lang="tr-TR" smtClean="0"/>
              <a:pPr rtl="0"/>
              <a:t>5</a:t>
            </a:fld>
            <a:endParaRPr lang="tr-TR"/>
          </a:p>
        </p:txBody>
      </p:sp>
    </p:spTree>
    <p:extLst>
      <p:ext uri="{BB962C8B-B14F-4D97-AF65-F5344CB8AC3E}">
        <p14:creationId xmlns:p14="http://schemas.microsoft.com/office/powerpoint/2010/main" val="3159324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a:p>
        </p:txBody>
      </p:sp>
      <p:sp>
        <p:nvSpPr>
          <p:cNvPr id="4" name="Slayt Numarası Yer Tutucusu 3"/>
          <p:cNvSpPr>
            <a:spLocks noGrp="1"/>
          </p:cNvSpPr>
          <p:nvPr>
            <p:ph type="sldNum" sz="quarter" idx="5"/>
          </p:nvPr>
        </p:nvSpPr>
        <p:spPr/>
        <p:txBody>
          <a:bodyPr rtlCol="0"/>
          <a:lstStyle/>
          <a:p>
            <a:pPr rtl="0"/>
            <a:fld id="{DAE5FABD-26C8-4F74-B1E3-45BC91BC9D7B}" type="slidenum">
              <a:rPr lang="tr-TR" smtClean="0"/>
              <a:pPr rtl="0"/>
              <a:t>6</a:t>
            </a:fld>
            <a:endParaRPr lang="tr-TR"/>
          </a:p>
        </p:txBody>
      </p:sp>
    </p:spTree>
    <p:extLst>
      <p:ext uri="{BB962C8B-B14F-4D97-AF65-F5344CB8AC3E}">
        <p14:creationId xmlns:p14="http://schemas.microsoft.com/office/powerpoint/2010/main" val="2640894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a:p>
        </p:txBody>
      </p:sp>
      <p:sp>
        <p:nvSpPr>
          <p:cNvPr id="4" name="Slayt Numarası Yer Tutucusu 3"/>
          <p:cNvSpPr>
            <a:spLocks noGrp="1"/>
          </p:cNvSpPr>
          <p:nvPr>
            <p:ph type="sldNum" sz="quarter" idx="5"/>
          </p:nvPr>
        </p:nvSpPr>
        <p:spPr/>
        <p:txBody>
          <a:bodyPr rtlCol="0"/>
          <a:lstStyle/>
          <a:p>
            <a:pPr rtl="0"/>
            <a:fld id="{DAE5FABD-26C8-4F74-B1E3-45BC91BC9D7B}" type="slidenum">
              <a:rPr lang="tr-TR" smtClean="0"/>
              <a:pPr rtl="0"/>
              <a:t>7</a:t>
            </a:fld>
            <a:endParaRPr lang="tr-TR"/>
          </a:p>
        </p:txBody>
      </p:sp>
    </p:spTree>
    <p:extLst>
      <p:ext uri="{BB962C8B-B14F-4D97-AF65-F5344CB8AC3E}">
        <p14:creationId xmlns:p14="http://schemas.microsoft.com/office/powerpoint/2010/main" val="35642827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a:p>
        </p:txBody>
      </p:sp>
      <p:sp>
        <p:nvSpPr>
          <p:cNvPr id="4" name="Slayt Numarası Yer Tutucusu 3"/>
          <p:cNvSpPr>
            <a:spLocks noGrp="1"/>
          </p:cNvSpPr>
          <p:nvPr>
            <p:ph type="sldNum" sz="quarter" idx="5"/>
          </p:nvPr>
        </p:nvSpPr>
        <p:spPr/>
        <p:txBody>
          <a:bodyPr rtlCol="0"/>
          <a:lstStyle/>
          <a:p>
            <a:pPr rtl="0"/>
            <a:fld id="{DAE5FABD-26C8-4F74-B1E3-45BC91BC9D7B}" type="slidenum">
              <a:rPr lang="tr-TR" smtClean="0"/>
              <a:pPr rtl="0"/>
              <a:t>8</a:t>
            </a:fld>
            <a:endParaRPr lang="tr-TR"/>
          </a:p>
        </p:txBody>
      </p:sp>
    </p:spTree>
    <p:extLst>
      <p:ext uri="{BB962C8B-B14F-4D97-AF65-F5344CB8AC3E}">
        <p14:creationId xmlns:p14="http://schemas.microsoft.com/office/powerpoint/2010/main" val="16989954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a:p>
        </p:txBody>
      </p:sp>
      <p:sp>
        <p:nvSpPr>
          <p:cNvPr id="4" name="Slayt Numarası Yer Tutucusu 3"/>
          <p:cNvSpPr>
            <a:spLocks noGrp="1"/>
          </p:cNvSpPr>
          <p:nvPr>
            <p:ph type="sldNum" sz="quarter" idx="5"/>
          </p:nvPr>
        </p:nvSpPr>
        <p:spPr/>
        <p:txBody>
          <a:bodyPr rtlCol="0"/>
          <a:lstStyle/>
          <a:p>
            <a:pPr rtl="0"/>
            <a:fld id="{DAE5FABD-26C8-4F74-B1E3-45BC91BC9D7B}" type="slidenum">
              <a:rPr lang="tr-TR" smtClean="0"/>
              <a:pPr rtl="0"/>
              <a:t>9</a:t>
            </a:fld>
            <a:endParaRPr lang="tr-TR"/>
          </a:p>
        </p:txBody>
      </p:sp>
    </p:spTree>
    <p:extLst>
      <p:ext uri="{BB962C8B-B14F-4D97-AF65-F5344CB8AC3E}">
        <p14:creationId xmlns:p14="http://schemas.microsoft.com/office/powerpoint/2010/main" val="1365786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ide_DeepYellow">
    <p:bg>
      <p:bgPr>
        <a:solidFill>
          <a:schemeClr val="bg1">
            <a:lumMod val="95000"/>
          </a:schemeClr>
        </a:solidFill>
        <a:effectLst/>
      </p:bgPr>
    </p:bg>
    <p:spTree>
      <p:nvGrpSpPr>
        <p:cNvPr id="1" name=""/>
        <p:cNvGrpSpPr/>
        <p:nvPr/>
      </p:nvGrpSpPr>
      <p:grpSpPr>
        <a:xfrm>
          <a:off x="0" y="0"/>
          <a:ext cx="0" cy="0"/>
          <a:chOff x="0" y="0"/>
          <a:chExt cx="0" cy="0"/>
        </a:xfrm>
      </p:grpSpPr>
      <p:sp>
        <p:nvSpPr>
          <p:cNvPr id="53" name="Metin Yer Tutucusu 52">
            <a:extLst>
              <a:ext uri="{FF2B5EF4-FFF2-40B4-BE49-F238E27FC236}">
                <a16:creationId xmlns:a16="http://schemas.microsoft.com/office/drawing/2014/main" id="{4016877F-9863-4CBC-B4AF-D4764DBA673B}"/>
              </a:ext>
              <a:ext uri="{C183D7F6-B498-43B3-948B-1728B52AA6E4}">
                <adec:decorative xmlns:adec="http://schemas.microsoft.com/office/drawing/2017/decorative" val="1"/>
              </a:ext>
            </a:extLst>
          </p:cNvPr>
          <p:cNvSpPr>
            <a:spLocks noGrp="1"/>
          </p:cNvSpPr>
          <p:nvPr>
            <p:ph type="body" sz="quarter" idx="14" hasCustomPrompt="1"/>
          </p:nvPr>
        </p:nvSpPr>
        <p:spPr>
          <a:xfrm>
            <a:off x="1181099" y="457200"/>
            <a:ext cx="8128343" cy="6248400"/>
          </a:xfrm>
          <a:custGeom>
            <a:avLst/>
            <a:gdLst>
              <a:gd name="connsiteX0" fmla="*/ 0 w 8128343"/>
              <a:gd name="connsiteY0" fmla="*/ 0 h 6248400"/>
              <a:gd name="connsiteX1" fmla="*/ 8128343 w 8128343"/>
              <a:gd name="connsiteY1" fmla="*/ 0 h 6248400"/>
              <a:gd name="connsiteX2" fmla="*/ 8128343 w 8128343"/>
              <a:gd name="connsiteY2" fmla="*/ 3258609 h 6248400"/>
              <a:gd name="connsiteX3" fmla="*/ 5858354 w 8128343"/>
              <a:gd name="connsiteY3" fmla="*/ 6248400 h 6248400"/>
              <a:gd name="connsiteX4" fmla="*/ 0 w 8128343"/>
              <a:gd name="connsiteY4" fmla="*/ 6248400 h 624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8343" h="6248400">
                <a:moveTo>
                  <a:pt x="0" y="0"/>
                </a:moveTo>
                <a:lnTo>
                  <a:pt x="8128343" y="0"/>
                </a:lnTo>
                <a:lnTo>
                  <a:pt x="8128343" y="3258609"/>
                </a:lnTo>
                <a:lnTo>
                  <a:pt x="5858354" y="6248400"/>
                </a:lnTo>
                <a:lnTo>
                  <a:pt x="0" y="62484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buNone/>
              <a:defRPr lang="en-GB" sz="1800" dirty="0">
                <a:solidFill>
                  <a:schemeClr val="lt1">
                    <a:alpha val="0"/>
                  </a:schemeClr>
                </a:solidFill>
                <a:latin typeface="Calibri" panose="020F0502020204030204" pitchFamily="34" charset="0"/>
              </a:defRPr>
            </a:lvl1pPr>
          </a:lstStyle>
          <a:p>
            <a:pPr marL="0" lvl="0" algn="ctr" rtl="0"/>
            <a:r>
              <a:rPr lang="tr-TR" noProof="0"/>
              <a:t>I</a:t>
            </a:r>
          </a:p>
        </p:txBody>
      </p:sp>
      <p:sp>
        <p:nvSpPr>
          <p:cNvPr id="48" name="Serbest Biçim: Şekil 47">
            <a:extLst>
              <a:ext uri="{FF2B5EF4-FFF2-40B4-BE49-F238E27FC236}">
                <a16:creationId xmlns:a16="http://schemas.microsoft.com/office/drawing/2014/main" id="{9070D0C4-1F90-4B84-B84E-8285FA0A01B0}"/>
              </a:ext>
            </a:extLst>
          </p:cNvPr>
          <p:cNvSpPr/>
          <p:nvPr userDrawn="1"/>
        </p:nvSpPr>
        <p:spPr>
          <a:xfrm rot="2232448">
            <a:off x="9455741" y="-926244"/>
            <a:ext cx="131438" cy="8710488"/>
          </a:xfrm>
          <a:custGeom>
            <a:avLst/>
            <a:gdLst>
              <a:gd name="connsiteX0" fmla="*/ 0 w 131438"/>
              <a:gd name="connsiteY0" fmla="*/ 99793 h 8710488"/>
              <a:gd name="connsiteX1" fmla="*/ 131438 w 131438"/>
              <a:gd name="connsiteY1" fmla="*/ 0 h 8710488"/>
              <a:gd name="connsiteX2" fmla="*/ 131438 w 131438"/>
              <a:gd name="connsiteY2" fmla="*/ 8610694 h 8710488"/>
              <a:gd name="connsiteX3" fmla="*/ 0 w 131438"/>
              <a:gd name="connsiteY3" fmla="*/ 8710488 h 8710488"/>
            </a:gdLst>
            <a:ahLst/>
            <a:cxnLst>
              <a:cxn ang="0">
                <a:pos x="connsiteX0" y="connsiteY0"/>
              </a:cxn>
              <a:cxn ang="0">
                <a:pos x="connsiteX1" y="connsiteY1"/>
              </a:cxn>
              <a:cxn ang="0">
                <a:pos x="connsiteX2" y="connsiteY2"/>
              </a:cxn>
              <a:cxn ang="0">
                <a:pos x="connsiteX3" y="connsiteY3"/>
              </a:cxn>
            </a:cxnLst>
            <a:rect l="l" t="t" r="r" b="b"/>
            <a:pathLst>
              <a:path w="131438" h="8710488">
                <a:moveTo>
                  <a:pt x="0" y="99793"/>
                </a:moveTo>
                <a:lnTo>
                  <a:pt x="131438" y="0"/>
                </a:lnTo>
                <a:lnTo>
                  <a:pt x="131438" y="8610694"/>
                </a:lnTo>
                <a:lnTo>
                  <a:pt x="0" y="871048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49" name="Serbest Biçim: Şekil 48">
            <a:extLst>
              <a:ext uri="{FF2B5EF4-FFF2-40B4-BE49-F238E27FC236}">
                <a16:creationId xmlns:a16="http://schemas.microsoft.com/office/drawing/2014/main" id="{B8546525-A0E6-4238-93BC-5D43C93A450D}"/>
              </a:ext>
              <a:ext uri="{C183D7F6-B498-43B3-948B-1728B52AA6E4}">
                <adec:decorative xmlns:adec="http://schemas.microsoft.com/office/drawing/2017/decorative" val="1"/>
              </a:ext>
            </a:extLst>
          </p:cNvPr>
          <p:cNvSpPr/>
          <p:nvPr userDrawn="1"/>
        </p:nvSpPr>
        <p:spPr>
          <a:xfrm rot="2232448">
            <a:off x="9332817" y="-941780"/>
            <a:ext cx="172357" cy="8741560"/>
          </a:xfrm>
          <a:custGeom>
            <a:avLst/>
            <a:gdLst>
              <a:gd name="connsiteX0" fmla="*/ 172357 w 172357"/>
              <a:gd name="connsiteY0" fmla="*/ 0 h 8741560"/>
              <a:gd name="connsiteX1" fmla="*/ 172357 w 172357"/>
              <a:gd name="connsiteY1" fmla="*/ 8610698 h 8741560"/>
              <a:gd name="connsiteX2" fmla="*/ 0 w 172357"/>
              <a:gd name="connsiteY2" fmla="*/ 8741560 h 8741560"/>
              <a:gd name="connsiteX3" fmla="*/ 0 w 172357"/>
              <a:gd name="connsiteY3" fmla="*/ 130862 h 8741560"/>
            </a:gdLst>
            <a:ahLst/>
            <a:cxnLst>
              <a:cxn ang="0">
                <a:pos x="connsiteX0" y="connsiteY0"/>
              </a:cxn>
              <a:cxn ang="0">
                <a:pos x="connsiteX1" y="connsiteY1"/>
              </a:cxn>
              <a:cxn ang="0">
                <a:pos x="connsiteX2" y="connsiteY2"/>
              </a:cxn>
              <a:cxn ang="0">
                <a:pos x="connsiteX3" y="connsiteY3"/>
              </a:cxn>
            </a:cxnLst>
            <a:rect l="l" t="t" r="r" b="b"/>
            <a:pathLst>
              <a:path w="172357" h="8741560">
                <a:moveTo>
                  <a:pt x="172357" y="0"/>
                </a:moveTo>
                <a:lnTo>
                  <a:pt x="172357" y="8610698"/>
                </a:lnTo>
                <a:lnTo>
                  <a:pt x="0" y="8741560"/>
                </a:lnTo>
                <a:lnTo>
                  <a:pt x="0" y="13086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rtl="0"/>
            <a:endParaRPr lang="tr-TR" noProof="0">
              <a:latin typeface="Calibri" panose="020F0502020204030204" pitchFamily="34" charset="0"/>
            </a:endParaRPr>
          </a:p>
        </p:txBody>
      </p:sp>
      <p:sp>
        <p:nvSpPr>
          <p:cNvPr id="17" name="Metin Yer Tutucusu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599" y="304800"/>
            <a:ext cx="8128343" cy="6248400"/>
          </a:xfrm>
          <a:solidFill>
            <a:schemeClr val="bg1"/>
          </a:solidFill>
          <a:effectLst>
            <a:outerShdw blurRad="508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2" name="Başlık 1"/>
          <p:cNvSpPr>
            <a:spLocks noGrp="1"/>
          </p:cNvSpPr>
          <p:nvPr>
            <p:ph type="ctrTitle"/>
          </p:nvPr>
        </p:nvSpPr>
        <p:spPr>
          <a:xfrm>
            <a:off x="1378135" y="1219199"/>
            <a:ext cx="7232465" cy="2732439"/>
          </a:xfrm>
        </p:spPr>
        <p:txBody>
          <a:bodyPr rtlCol="0" anchor="t">
            <a:normAutofit/>
          </a:bodyPr>
          <a:lstStyle>
            <a:lvl1pPr algn="l">
              <a:defRPr lang="en-US" sz="5000" kern="1200" cap="all" spc="100" baseline="0" dirty="0">
                <a:solidFill>
                  <a:srgbClr val="2C2E52"/>
                </a:solidFill>
                <a:latin typeface="Calibri" panose="020F0502020204030204" pitchFamily="34" charset="0"/>
                <a:ea typeface="+mj-ea"/>
                <a:cs typeface="Calibri" panose="020F0502020204030204" pitchFamily="34" charset="0"/>
              </a:defRPr>
            </a:lvl1pPr>
          </a:lstStyle>
          <a:p>
            <a:pPr rtl="0"/>
            <a:r>
              <a:rPr lang="tr-TR" noProof="0"/>
              <a:t>Asıl başlık stilini düzenlemek için tıklayın</a:t>
            </a:r>
            <a:endParaRPr lang="tr-TR" noProof="0" dirty="0"/>
          </a:p>
        </p:txBody>
      </p:sp>
      <p:sp>
        <p:nvSpPr>
          <p:cNvPr id="3" name="Alt Başlık 2"/>
          <p:cNvSpPr>
            <a:spLocks noGrp="1"/>
          </p:cNvSpPr>
          <p:nvPr>
            <p:ph type="subTitle" idx="1" hasCustomPrompt="1"/>
          </p:nvPr>
        </p:nvSpPr>
        <p:spPr>
          <a:xfrm>
            <a:off x="1378134" y="4069079"/>
            <a:ext cx="5022666" cy="1463040"/>
          </a:xfrm>
        </p:spPr>
        <p:txBody>
          <a:bodyPr lIns="91440" rIns="91440" rtlCol="0" anchor="t">
            <a:normAutofit/>
          </a:bodyPr>
          <a:lstStyle>
            <a:lvl1pPr marL="0" indent="0" algn="l">
              <a:lnSpc>
                <a:spcPct val="100000"/>
              </a:lnSpc>
              <a:spcBef>
                <a:spcPts val="0"/>
              </a:spcBef>
              <a:buNone/>
              <a:defRPr lang="en-US" sz="2000" kern="1200" dirty="0">
                <a:solidFill>
                  <a:schemeClr val="tx1"/>
                </a:solidFill>
                <a:latin typeface="Calibri" panose="020F0502020204030204" pitchFamily="34" charset="0"/>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pPr rtl="0"/>
            <a:r>
              <a:rPr lang="tr-TR" noProof="0"/>
              <a:t>Asıl alt başlık stilini düzenlemek için tıklatın</a:t>
            </a:r>
          </a:p>
        </p:txBody>
      </p:sp>
      <p:sp>
        <p:nvSpPr>
          <p:cNvPr id="33" name="Dikdörtgen 32">
            <a:extLst>
              <a:ext uri="{FF2B5EF4-FFF2-40B4-BE49-F238E27FC236}">
                <a16:creationId xmlns:a16="http://schemas.microsoft.com/office/drawing/2014/main" id="{E905A207-2310-4F94-86E5-13B4CCC359EC}"/>
              </a:ext>
              <a:ext uri="{C183D7F6-B498-43B3-948B-1728B52AA6E4}">
                <adec:decorative xmlns:adec="http://schemas.microsoft.com/office/drawing/2017/decorative" val="1"/>
              </a:ext>
            </a:extLst>
          </p:cNvPr>
          <p:cNvSpPr/>
          <p:nvPr userDrawn="1"/>
        </p:nvSpPr>
        <p:spPr>
          <a:xfrm rot="5400000" flipV="1">
            <a:off x="1562101" y="-114299"/>
            <a:ext cx="304797" cy="533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rtl="0"/>
            <a:endParaRPr lang="tr-TR" noProof="0">
              <a:latin typeface="Calibri" panose="020F0502020204030204" pitchFamily="34" charset="0"/>
            </a:endParaRPr>
          </a:p>
        </p:txBody>
      </p:sp>
      <p:sp>
        <p:nvSpPr>
          <p:cNvPr id="19" name="Resim Yer Tutucusu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7013448" y="34960"/>
            <a:ext cx="5178552" cy="6823040"/>
          </a:xfrm>
          <a:custGeom>
            <a:avLst/>
            <a:gdLst>
              <a:gd name="connsiteX0" fmla="*/ 5178552 w 5178552"/>
              <a:gd name="connsiteY0" fmla="*/ 0 h 6823040"/>
              <a:gd name="connsiteX1" fmla="*/ 5178552 w 5178552"/>
              <a:gd name="connsiteY1" fmla="*/ 6823040 h 6823040"/>
              <a:gd name="connsiteX2" fmla="*/ 1752601 w 5178552"/>
              <a:gd name="connsiteY2" fmla="*/ 6823040 h 6823040"/>
              <a:gd name="connsiteX3" fmla="*/ 0 w 5178552"/>
              <a:gd name="connsiteY3" fmla="*/ 6823040 h 6823040"/>
            </a:gdLst>
            <a:ahLst/>
            <a:cxnLst>
              <a:cxn ang="0">
                <a:pos x="connsiteX0" y="connsiteY0"/>
              </a:cxn>
              <a:cxn ang="0">
                <a:pos x="connsiteX1" y="connsiteY1"/>
              </a:cxn>
              <a:cxn ang="0">
                <a:pos x="connsiteX2" y="connsiteY2"/>
              </a:cxn>
              <a:cxn ang="0">
                <a:pos x="connsiteX3" y="connsiteY3"/>
              </a:cxn>
            </a:cxnLst>
            <a:rect l="l" t="t" r="r" b="b"/>
            <a:pathLst>
              <a:path w="5178552" h="6823040">
                <a:moveTo>
                  <a:pt x="5178552" y="0"/>
                </a:moveTo>
                <a:lnTo>
                  <a:pt x="5178552" y="6823040"/>
                </a:lnTo>
                <a:lnTo>
                  <a:pt x="1752601" y="6823040"/>
                </a:lnTo>
                <a:lnTo>
                  <a:pt x="0" y="6823040"/>
                </a:lnTo>
                <a:close/>
              </a:path>
            </a:pathLst>
          </a:custGeom>
          <a:solidFill>
            <a:schemeClr val="bg1"/>
          </a:solidFill>
        </p:spPr>
        <p:txBody>
          <a:bodyPr wrap="square" rtlCol="0" anchor="ctr">
            <a:noAutofit/>
          </a:bodyPr>
          <a:lstStyle>
            <a:lvl1pPr marL="0" indent="0" algn="ctr">
              <a:buNone/>
              <a:defRPr/>
            </a:lvl1pPr>
          </a:lstStyle>
          <a:p>
            <a:pPr rtl="0"/>
            <a:r>
              <a:rPr lang="tr-TR" noProof="0"/>
              <a:t>Resim Ekle</a:t>
            </a:r>
          </a:p>
        </p:txBody>
      </p:sp>
    </p:spTree>
    <p:extLst>
      <p:ext uri="{BB962C8B-B14F-4D97-AF65-F5344CB8AC3E}">
        <p14:creationId xmlns:p14="http://schemas.microsoft.com/office/powerpoint/2010/main" val="2625404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aşlık Alt Başlık ve İçerik">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7" name="İçerik Yer Tutucusu 6">
            <a:extLst>
              <a:ext uri="{FF2B5EF4-FFF2-40B4-BE49-F238E27FC236}">
                <a16:creationId xmlns:a16="http://schemas.microsoft.com/office/drawing/2014/main" id="{35FB90DC-1879-4B22-883B-7444D1A858EC}"/>
              </a:ext>
            </a:extLst>
          </p:cNvPr>
          <p:cNvSpPr>
            <a:spLocks noGrp="1"/>
          </p:cNvSpPr>
          <p:nvPr>
            <p:ph sz="quarter" idx="13"/>
          </p:nvPr>
        </p:nvSpPr>
        <p:spPr>
          <a:xfrm>
            <a:off x="548640" y="2667000"/>
            <a:ext cx="10288693" cy="3660648"/>
          </a:xfrm>
        </p:spPr>
        <p:txBody>
          <a:bodyPr lIns="91440" rIns="91440" rtlCol="0"/>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10" name="Resim Yer Tutucusu 9">
            <a:extLst>
              <a:ext uri="{FF2B5EF4-FFF2-40B4-BE49-F238E27FC236}">
                <a16:creationId xmlns:a16="http://schemas.microsoft.com/office/drawing/2014/main" id="{B1F422E5-0916-42D9-AC79-50E4FC133F3D}"/>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1"/>
          </a:solidFill>
          <a:effectLst>
            <a:outerShdw blurRad="50800" dist="38100" dir="5400000" algn="t" rotWithShape="0">
              <a:prstClr val="black">
                <a:alpha val="40000"/>
              </a:prstClr>
            </a:outerShdw>
          </a:effectLst>
        </p:spPr>
        <p:txBody>
          <a:bodyPr wrap="square" rtlCol="0" anchor="ctr">
            <a:noAutofit/>
          </a:bodyPr>
          <a:lstStyle>
            <a:lvl1pPr marL="0" indent="0" algn="ctr">
              <a:buNone/>
              <a:defRPr sz="1600">
                <a:solidFill>
                  <a:schemeClr val="bg1">
                    <a:lumMod val="75000"/>
                  </a:schemeClr>
                </a:solidFill>
              </a:defRPr>
            </a:lvl1pPr>
          </a:lstStyle>
          <a:p>
            <a:pPr rtl="0"/>
            <a:r>
              <a:rPr lang="tr-TR" noProof="0"/>
              <a:t>Resim Ekle</a:t>
            </a:r>
          </a:p>
        </p:txBody>
      </p:sp>
      <p:sp>
        <p:nvSpPr>
          <p:cNvPr id="8" name="Metin Yer Tutucusu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rtlCol="0">
            <a:spAutoFit/>
          </a:bodyPr>
          <a:lstStyle>
            <a:lvl1pPr marL="0" indent="0">
              <a:buNone/>
              <a:defRPr sz="2400" b="0">
                <a:solidFill>
                  <a:schemeClr val="tx2"/>
                </a:solidFill>
              </a:defRPr>
            </a:lvl1pPr>
          </a:lstStyle>
          <a:p>
            <a:pPr lvl="0" rtl="0"/>
            <a:r>
              <a:rPr lang="tr-TR" noProof="0"/>
              <a:t>Ek metin ekleyin </a:t>
            </a:r>
          </a:p>
        </p:txBody>
      </p:sp>
      <p:sp>
        <p:nvSpPr>
          <p:cNvPr id="13" name="Slayt Numarası Yer Tutucusu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Tree>
    <p:extLst>
      <p:ext uri="{BB962C8B-B14F-4D97-AF65-F5344CB8AC3E}">
        <p14:creationId xmlns:p14="http://schemas.microsoft.com/office/powerpoint/2010/main" val="321552918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YALNIZCA BAŞLIK_Mavi">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13" name="Slayt Numarası Yer Tutucusu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
        <p:nvSpPr>
          <p:cNvPr id="9" name="Serbest Biçim: Şekil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Tree>
    <p:extLst>
      <p:ext uri="{BB962C8B-B14F-4D97-AF65-F5344CB8AC3E}">
        <p14:creationId xmlns:p14="http://schemas.microsoft.com/office/powerpoint/2010/main" val="1695425977"/>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YALNIZCA BAŞLIK_su yeşili">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13" name="Slayt Numarası Yer Tutucusu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
        <p:nvSpPr>
          <p:cNvPr id="9" name="Serbest Biçim: Şekil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Tree>
    <p:extLst>
      <p:ext uri="{BB962C8B-B14F-4D97-AF65-F5344CB8AC3E}">
        <p14:creationId xmlns:p14="http://schemas.microsoft.com/office/powerpoint/2010/main" val="3714886579"/>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YALNIZCA BAŞLIK_Turuncu">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rtlCol="0" anchor="t">
            <a:normAutofit/>
          </a:bodyPr>
          <a:lstStyle>
            <a:lvl1pPr>
              <a:lnSpc>
                <a:spcPct val="100000"/>
              </a:lnSpc>
              <a:defRPr sz="4000" b="0">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13" name="Slayt Numarası Yer Tutucusu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
        <p:nvSpPr>
          <p:cNvPr id="9" name="Serbest Biçim: Şekil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Tree>
    <p:extLst>
      <p:ext uri="{BB962C8B-B14F-4D97-AF65-F5344CB8AC3E}">
        <p14:creationId xmlns:p14="http://schemas.microsoft.com/office/powerpoint/2010/main" val="1814971853"/>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YALNIZCA BAŞLIK_Pembe">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13" name="Slayt Numarası Yer Tutucusu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
        <p:nvSpPr>
          <p:cNvPr id="9" name="Serbest Biçim: Şekil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accent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Tree>
    <p:extLst>
      <p:ext uri="{BB962C8B-B14F-4D97-AF65-F5344CB8AC3E}">
        <p14:creationId xmlns:p14="http://schemas.microsoft.com/office/powerpoint/2010/main" val="183237540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YALNIZCA BAŞLIK_Açık Mavi">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13" name="Slayt Numarası Yer Tutucusu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
        <p:nvSpPr>
          <p:cNvPr id="9" name="Serbest Biçim: Şekil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Tree>
    <p:extLst>
      <p:ext uri="{BB962C8B-B14F-4D97-AF65-F5344CB8AC3E}">
        <p14:creationId xmlns:p14="http://schemas.microsoft.com/office/powerpoint/2010/main" val="211766583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YALNIZCA BAŞLIK_Gri">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endParaRPr lang="tr-TR" noProof="0" dirty="0"/>
          </a:p>
        </p:txBody>
      </p:sp>
      <p:sp>
        <p:nvSpPr>
          <p:cNvPr id="13" name="Slayt Numarası Yer Tutucusu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dirty="0"/>
          </a:p>
        </p:txBody>
      </p:sp>
      <p:sp>
        <p:nvSpPr>
          <p:cNvPr id="9" name="Serbest Biçim: Şekil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Tree>
    <p:extLst>
      <p:ext uri="{BB962C8B-B14F-4D97-AF65-F5344CB8AC3E}">
        <p14:creationId xmlns:p14="http://schemas.microsoft.com/office/powerpoint/2010/main" val="385362088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YALNIZCA BAŞLIK_Mavi_Üçgen düzeltme eki BG">
    <p:spTree>
      <p:nvGrpSpPr>
        <p:cNvPr id="1" name=""/>
        <p:cNvGrpSpPr/>
        <p:nvPr/>
      </p:nvGrpSpPr>
      <p:grpSpPr>
        <a:xfrm>
          <a:off x="0" y="0"/>
          <a:ext cx="0" cy="0"/>
          <a:chOff x="0" y="0"/>
          <a:chExt cx="0" cy="0"/>
        </a:xfrm>
      </p:grpSpPr>
      <p:sp>
        <p:nvSpPr>
          <p:cNvPr id="8" name="Serbest Biçim: Şekil 7">
            <a:extLst>
              <a:ext uri="{FF2B5EF4-FFF2-40B4-BE49-F238E27FC236}">
                <a16:creationId xmlns:a16="http://schemas.microsoft.com/office/drawing/2014/main" id="{605BCA9F-FC20-461D-9118-7EC2AC28D050}"/>
              </a:ext>
              <a:ext uri="{C183D7F6-B498-43B3-948B-1728B52AA6E4}">
                <adec:decorative xmlns:adec="http://schemas.microsoft.com/office/drawing/2017/decorative" val="1"/>
              </a:ext>
            </a:extLst>
          </p:cNvPr>
          <p:cNvSpPr/>
          <p:nvPr userDrawn="1"/>
        </p:nvSpPr>
        <p:spPr>
          <a:xfrm>
            <a:off x="3175958" y="0"/>
            <a:ext cx="9016043" cy="6858000"/>
          </a:xfrm>
          <a:custGeom>
            <a:avLst/>
            <a:gdLst>
              <a:gd name="connsiteX0" fmla="*/ 5153328 w 9016043"/>
              <a:gd name="connsiteY0" fmla="*/ 0 h 6858000"/>
              <a:gd name="connsiteX1" fmla="*/ 9016043 w 9016043"/>
              <a:gd name="connsiteY1" fmla="*/ 0 h 6858000"/>
              <a:gd name="connsiteX2" fmla="*/ 9016043 w 9016043"/>
              <a:gd name="connsiteY2" fmla="*/ 6858000 h 6858000"/>
              <a:gd name="connsiteX3" fmla="*/ 0 w 9016043"/>
              <a:gd name="connsiteY3" fmla="*/ 6858000 h 6858000"/>
              <a:gd name="connsiteX4" fmla="*/ 5153328 w 9016043"/>
              <a:gd name="connsiteY4" fmla="*/ 68183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16043" h="6858000">
                <a:moveTo>
                  <a:pt x="5153328" y="0"/>
                </a:moveTo>
                <a:lnTo>
                  <a:pt x="9016043" y="0"/>
                </a:lnTo>
                <a:lnTo>
                  <a:pt x="9016043" y="6858000"/>
                </a:lnTo>
                <a:lnTo>
                  <a:pt x="0" y="6858000"/>
                </a:lnTo>
                <a:lnTo>
                  <a:pt x="5153328" y="68183"/>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tr-TR" noProof="0">
              <a:latin typeface="Calibri" panose="020F0502020204030204" pitchFamily="34" charset="0"/>
            </a:endParaRPr>
          </a:p>
        </p:txBody>
      </p:sp>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13" name="Slayt Numarası Yer Tutucusu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
        <p:nvSpPr>
          <p:cNvPr id="9" name="Serbest Biçim: Şekil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Tree>
    <p:extLst>
      <p:ext uri="{BB962C8B-B14F-4D97-AF65-F5344CB8AC3E}">
        <p14:creationId xmlns:p14="http://schemas.microsoft.com/office/powerpoint/2010/main" val="704092513"/>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aşlık Alt Başlık İçerik ve Resim">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7" name="İçerik Yer Tutucusu 6">
            <a:extLst>
              <a:ext uri="{FF2B5EF4-FFF2-40B4-BE49-F238E27FC236}">
                <a16:creationId xmlns:a16="http://schemas.microsoft.com/office/drawing/2014/main" id="{35FB90DC-1879-4B22-883B-7444D1A858EC}"/>
              </a:ext>
            </a:extLst>
          </p:cNvPr>
          <p:cNvSpPr>
            <a:spLocks noGrp="1"/>
          </p:cNvSpPr>
          <p:nvPr>
            <p:ph sz="quarter" idx="13"/>
          </p:nvPr>
        </p:nvSpPr>
        <p:spPr>
          <a:xfrm>
            <a:off x="548641" y="2667000"/>
            <a:ext cx="5775960" cy="3660648"/>
          </a:xfrm>
        </p:spPr>
        <p:txBody>
          <a:bodyPr lIns="91440" rIns="91440" rtlCol="0"/>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10" name="Resim Yer Tutucusu 9">
            <a:extLst>
              <a:ext uri="{FF2B5EF4-FFF2-40B4-BE49-F238E27FC236}">
                <a16:creationId xmlns:a16="http://schemas.microsoft.com/office/drawing/2014/main" id="{B1F422E5-0916-42D9-AC79-50E4FC133F3D}"/>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1"/>
          </a:solidFill>
          <a:effectLst>
            <a:outerShdw blurRad="50800" dist="38100" dir="5400000" algn="t" rotWithShape="0">
              <a:prstClr val="black">
                <a:alpha val="40000"/>
              </a:prstClr>
            </a:outerShdw>
          </a:effectLst>
        </p:spPr>
        <p:txBody>
          <a:bodyPr wrap="square" rtlCol="0" anchor="ctr">
            <a:noAutofit/>
          </a:bodyPr>
          <a:lstStyle>
            <a:lvl1pPr marL="0" indent="0" algn="ctr">
              <a:buNone/>
              <a:defRPr sz="1600">
                <a:solidFill>
                  <a:schemeClr val="bg1">
                    <a:lumMod val="75000"/>
                  </a:schemeClr>
                </a:solidFill>
              </a:defRPr>
            </a:lvl1pPr>
          </a:lstStyle>
          <a:p>
            <a:pPr rtl="0"/>
            <a:r>
              <a:rPr lang="tr-TR" noProof="0"/>
              <a:t>Resim Ekle</a:t>
            </a:r>
          </a:p>
        </p:txBody>
      </p:sp>
      <p:sp>
        <p:nvSpPr>
          <p:cNvPr id="8" name="Metin Yer Tutucusu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rtlCol="0">
            <a:spAutoFit/>
          </a:bodyPr>
          <a:lstStyle>
            <a:lvl1pPr marL="0" indent="0">
              <a:buNone/>
              <a:defRPr sz="2400" b="0">
                <a:solidFill>
                  <a:schemeClr val="tx2"/>
                </a:solidFill>
              </a:defRPr>
            </a:lvl1pPr>
          </a:lstStyle>
          <a:p>
            <a:pPr lvl="0" rtl="0"/>
            <a:r>
              <a:rPr lang="tr-TR" noProof="0"/>
              <a:t>Ek metin ekleyin </a:t>
            </a:r>
          </a:p>
        </p:txBody>
      </p:sp>
      <p:sp>
        <p:nvSpPr>
          <p:cNvPr id="9" name="Resim Yer Tutucusu 8">
            <a:extLst>
              <a:ext uri="{FF2B5EF4-FFF2-40B4-BE49-F238E27FC236}">
                <a16:creationId xmlns:a16="http://schemas.microsoft.com/office/drawing/2014/main" id="{17C4BA0D-DEC0-450E-8F4D-B0E6D2D7D0C3}"/>
              </a:ext>
            </a:extLst>
          </p:cNvPr>
          <p:cNvSpPr>
            <a:spLocks noGrp="1"/>
          </p:cNvSpPr>
          <p:nvPr>
            <p:ph type="pic" sz="quarter" idx="17" hasCustomPrompt="1"/>
          </p:nvPr>
        </p:nvSpPr>
        <p:spPr>
          <a:xfrm>
            <a:off x="6629399" y="2667000"/>
            <a:ext cx="5013959" cy="3660775"/>
          </a:xfrm>
        </p:spPr>
        <p:txBody>
          <a:bodyPr rtlCol="0" anchor="ctr"/>
          <a:lstStyle>
            <a:lvl1pPr marL="0" indent="0" algn="ctr">
              <a:buNone/>
              <a:defRPr>
                <a:solidFill>
                  <a:schemeClr val="bg1">
                    <a:lumMod val="50000"/>
                  </a:schemeClr>
                </a:solidFill>
              </a:defRPr>
            </a:lvl1pPr>
          </a:lstStyle>
          <a:p>
            <a:pPr rtl="0"/>
            <a:r>
              <a:rPr lang="tr-TR" noProof="0"/>
              <a:t>Resim Ekle</a:t>
            </a:r>
          </a:p>
        </p:txBody>
      </p:sp>
      <p:sp>
        <p:nvSpPr>
          <p:cNvPr id="13" name="Slayt Numarası Yer Tutucusu 5">
            <a:extLst>
              <a:ext uri="{FF2B5EF4-FFF2-40B4-BE49-F238E27FC236}">
                <a16:creationId xmlns:a16="http://schemas.microsoft.com/office/drawing/2014/main" id="{8F869F17-9BF3-4974-956D-0CBCD60BA35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Tree>
    <p:extLst>
      <p:ext uri="{BB962C8B-B14F-4D97-AF65-F5344CB8AC3E}">
        <p14:creationId xmlns:p14="http://schemas.microsoft.com/office/powerpoint/2010/main" val="2142137778"/>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aşlık Alt Başlık İçerik ve Resim_Üst şekil çubuğu">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rtlCol="0" anchor="t">
            <a:normAutofit/>
          </a:bodyPr>
          <a:lstStyle>
            <a:lvl1pPr>
              <a:lnSpc>
                <a:spcPct val="100000"/>
              </a:lnSpc>
              <a:defRPr sz="4000" b="0">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7" name="İçerik Yer Tutucusu 6">
            <a:extLst>
              <a:ext uri="{FF2B5EF4-FFF2-40B4-BE49-F238E27FC236}">
                <a16:creationId xmlns:a16="http://schemas.microsoft.com/office/drawing/2014/main" id="{35FB90DC-1879-4B22-883B-7444D1A858EC}"/>
              </a:ext>
            </a:extLst>
          </p:cNvPr>
          <p:cNvSpPr>
            <a:spLocks noGrp="1"/>
          </p:cNvSpPr>
          <p:nvPr>
            <p:ph sz="quarter" idx="13"/>
          </p:nvPr>
        </p:nvSpPr>
        <p:spPr>
          <a:xfrm>
            <a:off x="548641" y="2667000"/>
            <a:ext cx="5775960" cy="3660648"/>
          </a:xfrm>
        </p:spPr>
        <p:txBody>
          <a:bodyPr lIns="91440" rIns="91440" rtlCol="0"/>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8" name="Metin Yer Tutucusu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rtlCol="0">
            <a:spAutoFit/>
          </a:bodyPr>
          <a:lstStyle>
            <a:lvl1pPr marL="0" indent="0">
              <a:buNone/>
              <a:defRPr sz="2400" b="0">
                <a:solidFill>
                  <a:schemeClr val="tx2"/>
                </a:solidFill>
              </a:defRPr>
            </a:lvl1pPr>
          </a:lstStyle>
          <a:p>
            <a:pPr lvl="0" rtl="0"/>
            <a:r>
              <a:rPr lang="tr-TR" noProof="0"/>
              <a:t>Ek metin ekleyin </a:t>
            </a:r>
          </a:p>
        </p:txBody>
      </p:sp>
      <p:sp>
        <p:nvSpPr>
          <p:cNvPr id="9" name="Resim Yer Tutucusu 8">
            <a:extLst>
              <a:ext uri="{FF2B5EF4-FFF2-40B4-BE49-F238E27FC236}">
                <a16:creationId xmlns:a16="http://schemas.microsoft.com/office/drawing/2014/main" id="{17C4BA0D-DEC0-450E-8F4D-B0E6D2D7D0C3}"/>
              </a:ext>
            </a:extLst>
          </p:cNvPr>
          <p:cNvSpPr>
            <a:spLocks noGrp="1"/>
          </p:cNvSpPr>
          <p:nvPr>
            <p:ph type="pic" sz="quarter" idx="17" hasCustomPrompt="1"/>
          </p:nvPr>
        </p:nvSpPr>
        <p:spPr>
          <a:xfrm>
            <a:off x="6629399" y="2667000"/>
            <a:ext cx="5013959" cy="3660775"/>
          </a:xfrm>
        </p:spPr>
        <p:txBody>
          <a:bodyPr rtlCol="0" anchor="ctr"/>
          <a:lstStyle>
            <a:lvl1pPr marL="0" indent="0" algn="ctr">
              <a:buNone/>
              <a:defRPr>
                <a:solidFill>
                  <a:schemeClr val="bg1">
                    <a:lumMod val="50000"/>
                  </a:schemeClr>
                </a:solidFill>
              </a:defRPr>
            </a:lvl1pPr>
          </a:lstStyle>
          <a:p>
            <a:pPr rtl="0"/>
            <a:r>
              <a:rPr lang="tr-TR" noProof="0"/>
              <a:t>Resim Ekle</a:t>
            </a:r>
          </a:p>
        </p:txBody>
      </p:sp>
      <p:sp>
        <p:nvSpPr>
          <p:cNvPr id="13" name="Slayt Numarası Yer Tutucusu 5">
            <a:extLst>
              <a:ext uri="{FF2B5EF4-FFF2-40B4-BE49-F238E27FC236}">
                <a16:creationId xmlns:a16="http://schemas.microsoft.com/office/drawing/2014/main" id="{A654DBB0-1027-4E5D-B635-00F2F173A24F}"/>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Tree>
    <p:extLst>
      <p:ext uri="{BB962C8B-B14F-4D97-AF65-F5344CB8AC3E}">
        <p14:creationId xmlns:p14="http://schemas.microsoft.com/office/powerpoint/2010/main" val="343377103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Başlık Slide_DeepYellow">
    <p:bg>
      <p:bgPr>
        <a:solidFill>
          <a:schemeClr val="bg1">
            <a:lumMod val="95000"/>
          </a:schemeClr>
        </a:solidFill>
        <a:effectLst/>
      </p:bgPr>
    </p:bg>
    <p:spTree>
      <p:nvGrpSpPr>
        <p:cNvPr id="1" name=""/>
        <p:cNvGrpSpPr/>
        <p:nvPr/>
      </p:nvGrpSpPr>
      <p:grpSpPr>
        <a:xfrm>
          <a:off x="0" y="0"/>
          <a:ext cx="0" cy="0"/>
          <a:chOff x="0" y="0"/>
          <a:chExt cx="0" cy="0"/>
        </a:xfrm>
      </p:grpSpPr>
      <p:sp>
        <p:nvSpPr>
          <p:cNvPr id="53" name="Metin Yer Tutucusu 52">
            <a:extLst>
              <a:ext uri="{FF2B5EF4-FFF2-40B4-BE49-F238E27FC236}">
                <a16:creationId xmlns:a16="http://schemas.microsoft.com/office/drawing/2014/main" id="{4016877F-9863-4CBC-B4AF-D4764DBA673B}"/>
              </a:ext>
              <a:ext uri="{C183D7F6-B498-43B3-948B-1728B52AA6E4}">
                <adec:decorative xmlns:adec="http://schemas.microsoft.com/office/drawing/2017/decorative" val="1"/>
              </a:ext>
            </a:extLst>
          </p:cNvPr>
          <p:cNvSpPr>
            <a:spLocks noGrp="1"/>
          </p:cNvSpPr>
          <p:nvPr>
            <p:ph type="body" sz="quarter" idx="14" hasCustomPrompt="1"/>
          </p:nvPr>
        </p:nvSpPr>
        <p:spPr>
          <a:xfrm>
            <a:off x="1181099" y="457200"/>
            <a:ext cx="8128343" cy="6248400"/>
          </a:xfrm>
          <a:custGeom>
            <a:avLst/>
            <a:gdLst>
              <a:gd name="connsiteX0" fmla="*/ 0 w 8128343"/>
              <a:gd name="connsiteY0" fmla="*/ 0 h 6248400"/>
              <a:gd name="connsiteX1" fmla="*/ 8128343 w 8128343"/>
              <a:gd name="connsiteY1" fmla="*/ 0 h 6248400"/>
              <a:gd name="connsiteX2" fmla="*/ 8128343 w 8128343"/>
              <a:gd name="connsiteY2" fmla="*/ 3258609 h 6248400"/>
              <a:gd name="connsiteX3" fmla="*/ 5858354 w 8128343"/>
              <a:gd name="connsiteY3" fmla="*/ 6248400 h 6248400"/>
              <a:gd name="connsiteX4" fmla="*/ 0 w 8128343"/>
              <a:gd name="connsiteY4" fmla="*/ 6248400 h 624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8343" h="6248400">
                <a:moveTo>
                  <a:pt x="0" y="0"/>
                </a:moveTo>
                <a:lnTo>
                  <a:pt x="8128343" y="0"/>
                </a:lnTo>
                <a:lnTo>
                  <a:pt x="8128343" y="3258609"/>
                </a:lnTo>
                <a:lnTo>
                  <a:pt x="5858354" y="6248400"/>
                </a:lnTo>
                <a:lnTo>
                  <a:pt x="0" y="62484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buNone/>
              <a:defRPr lang="en-GB" sz="1800" dirty="0">
                <a:solidFill>
                  <a:schemeClr val="lt1">
                    <a:alpha val="0"/>
                  </a:schemeClr>
                </a:solidFill>
                <a:latin typeface="Calibri" panose="020F0502020204030204" pitchFamily="34" charset="0"/>
              </a:defRPr>
            </a:lvl1pPr>
          </a:lstStyle>
          <a:p>
            <a:pPr marL="0" lvl="0" algn="ctr" rtl="0"/>
            <a:r>
              <a:rPr lang="tr-TR" noProof="0"/>
              <a:t>I</a:t>
            </a:r>
          </a:p>
        </p:txBody>
      </p:sp>
      <p:sp>
        <p:nvSpPr>
          <p:cNvPr id="48" name="Serbest Biçim: Şekil 47">
            <a:extLst>
              <a:ext uri="{FF2B5EF4-FFF2-40B4-BE49-F238E27FC236}">
                <a16:creationId xmlns:a16="http://schemas.microsoft.com/office/drawing/2014/main" id="{9070D0C4-1F90-4B84-B84E-8285FA0A01B0}"/>
              </a:ext>
            </a:extLst>
          </p:cNvPr>
          <p:cNvSpPr/>
          <p:nvPr userDrawn="1"/>
        </p:nvSpPr>
        <p:spPr>
          <a:xfrm rot="2232448">
            <a:off x="9455741" y="-926244"/>
            <a:ext cx="131438" cy="8710488"/>
          </a:xfrm>
          <a:custGeom>
            <a:avLst/>
            <a:gdLst>
              <a:gd name="connsiteX0" fmla="*/ 0 w 131438"/>
              <a:gd name="connsiteY0" fmla="*/ 99793 h 8710488"/>
              <a:gd name="connsiteX1" fmla="*/ 131438 w 131438"/>
              <a:gd name="connsiteY1" fmla="*/ 0 h 8710488"/>
              <a:gd name="connsiteX2" fmla="*/ 131438 w 131438"/>
              <a:gd name="connsiteY2" fmla="*/ 8610694 h 8710488"/>
              <a:gd name="connsiteX3" fmla="*/ 0 w 131438"/>
              <a:gd name="connsiteY3" fmla="*/ 8710488 h 8710488"/>
            </a:gdLst>
            <a:ahLst/>
            <a:cxnLst>
              <a:cxn ang="0">
                <a:pos x="connsiteX0" y="connsiteY0"/>
              </a:cxn>
              <a:cxn ang="0">
                <a:pos x="connsiteX1" y="connsiteY1"/>
              </a:cxn>
              <a:cxn ang="0">
                <a:pos x="connsiteX2" y="connsiteY2"/>
              </a:cxn>
              <a:cxn ang="0">
                <a:pos x="connsiteX3" y="connsiteY3"/>
              </a:cxn>
            </a:cxnLst>
            <a:rect l="l" t="t" r="r" b="b"/>
            <a:pathLst>
              <a:path w="131438" h="8710488">
                <a:moveTo>
                  <a:pt x="0" y="99793"/>
                </a:moveTo>
                <a:lnTo>
                  <a:pt x="131438" y="0"/>
                </a:lnTo>
                <a:lnTo>
                  <a:pt x="131438" y="8610694"/>
                </a:lnTo>
                <a:lnTo>
                  <a:pt x="0" y="871048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49" name="Serbest Biçim: Şekil 48">
            <a:extLst>
              <a:ext uri="{FF2B5EF4-FFF2-40B4-BE49-F238E27FC236}">
                <a16:creationId xmlns:a16="http://schemas.microsoft.com/office/drawing/2014/main" id="{B8546525-A0E6-4238-93BC-5D43C93A450D}"/>
              </a:ext>
              <a:ext uri="{C183D7F6-B498-43B3-948B-1728B52AA6E4}">
                <adec:decorative xmlns:adec="http://schemas.microsoft.com/office/drawing/2017/decorative" val="1"/>
              </a:ext>
            </a:extLst>
          </p:cNvPr>
          <p:cNvSpPr/>
          <p:nvPr userDrawn="1"/>
        </p:nvSpPr>
        <p:spPr>
          <a:xfrm rot="2232448">
            <a:off x="9332817" y="-941780"/>
            <a:ext cx="172357" cy="8741560"/>
          </a:xfrm>
          <a:custGeom>
            <a:avLst/>
            <a:gdLst>
              <a:gd name="connsiteX0" fmla="*/ 172357 w 172357"/>
              <a:gd name="connsiteY0" fmla="*/ 0 h 8741560"/>
              <a:gd name="connsiteX1" fmla="*/ 172357 w 172357"/>
              <a:gd name="connsiteY1" fmla="*/ 8610698 h 8741560"/>
              <a:gd name="connsiteX2" fmla="*/ 0 w 172357"/>
              <a:gd name="connsiteY2" fmla="*/ 8741560 h 8741560"/>
              <a:gd name="connsiteX3" fmla="*/ 0 w 172357"/>
              <a:gd name="connsiteY3" fmla="*/ 130862 h 8741560"/>
            </a:gdLst>
            <a:ahLst/>
            <a:cxnLst>
              <a:cxn ang="0">
                <a:pos x="connsiteX0" y="connsiteY0"/>
              </a:cxn>
              <a:cxn ang="0">
                <a:pos x="connsiteX1" y="connsiteY1"/>
              </a:cxn>
              <a:cxn ang="0">
                <a:pos x="connsiteX2" y="connsiteY2"/>
              </a:cxn>
              <a:cxn ang="0">
                <a:pos x="connsiteX3" y="connsiteY3"/>
              </a:cxn>
            </a:cxnLst>
            <a:rect l="l" t="t" r="r" b="b"/>
            <a:pathLst>
              <a:path w="172357" h="8741560">
                <a:moveTo>
                  <a:pt x="172357" y="0"/>
                </a:moveTo>
                <a:lnTo>
                  <a:pt x="172357" y="8610698"/>
                </a:lnTo>
                <a:lnTo>
                  <a:pt x="0" y="8741560"/>
                </a:lnTo>
                <a:lnTo>
                  <a:pt x="0" y="13086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rtl="0"/>
            <a:endParaRPr lang="tr-TR" noProof="0">
              <a:latin typeface="Calibri" panose="020F0502020204030204" pitchFamily="34" charset="0"/>
            </a:endParaRPr>
          </a:p>
        </p:txBody>
      </p:sp>
      <p:sp>
        <p:nvSpPr>
          <p:cNvPr id="17" name="Metin Yer Tutucusu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599" y="304800"/>
            <a:ext cx="8128343" cy="6248400"/>
          </a:xfrm>
          <a:solidFill>
            <a:schemeClr val="bg1"/>
          </a:solidFill>
          <a:effectLst>
            <a:outerShdw blurRad="508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2" name="Başlık 1"/>
          <p:cNvSpPr>
            <a:spLocks noGrp="1"/>
          </p:cNvSpPr>
          <p:nvPr>
            <p:ph type="ctrTitle"/>
          </p:nvPr>
        </p:nvSpPr>
        <p:spPr>
          <a:xfrm>
            <a:off x="1378135" y="1219199"/>
            <a:ext cx="7232465" cy="2732439"/>
          </a:xfrm>
        </p:spPr>
        <p:txBody>
          <a:bodyPr rtlCol="0" anchor="t">
            <a:normAutofit/>
          </a:bodyPr>
          <a:lstStyle>
            <a:lvl1pPr algn="l">
              <a:defRPr lang="en-US" sz="5000" kern="1200" cap="all" spc="100" baseline="0" dirty="0">
                <a:solidFill>
                  <a:srgbClr val="2C2E52"/>
                </a:solidFill>
                <a:latin typeface="Calibri" panose="020F0502020204030204" pitchFamily="34" charset="0"/>
                <a:ea typeface="+mj-ea"/>
                <a:cs typeface="Calibri" panose="020F0502020204030204" pitchFamily="34" charset="0"/>
              </a:defRPr>
            </a:lvl1pPr>
          </a:lstStyle>
          <a:p>
            <a:pPr rtl="0"/>
            <a:r>
              <a:rPr lang="tr-TR" noProof="0"/>
              <a:t>Asıl başlık stilini düzenlemek için tıklayın</a:t>
            </a:r>
          </a:p>
        </p:txBody>
      </p:sp>
      <p:sp>
        <p:nvSpPr>
          <p:cNvPr id="3" name="Alt Başlık 2"/>
          <p:cNvSpPr>
            <a:spLocks noGrp="1"/>
          </p:cNvSpPr>
          <p:nvPr>
            <p:ph type="subTitle" idx="1" hasCustomPrompt="1"/>
          </p:nvPr>
        </p:nvSpPr>
        <p:spPr>
          <a:xfrm>
            <a:off x="1378134" y="4069079"/>
            <a:ext cx="5022666" cy="1463040"/>
          </a:xfrm>
        </p:spPr>
        <p:txBody>
          <a:bodyPr lIns="91440" rIns="91440" rtlCol="0" anchor="t">
            <a:normAutofit/>
          </a:bodyPr>
          <a:lstStyle>
            <a:lvl1pPr marL="0" indent="0" algn="l">
              <a:lnSpc>
                <a:spcPct val="100000"/>
              </a:lnSpc>
              <a:spcBef>
                <a:spcPts val="0"/>
              </a:spcBef>
              <a:buNone/>
              <a:defRPr lang="en-US" sz="2000" kern="1200" dirty="0">
                <a:solidFill>
                  <a:schemeClr val="tx1"/>
                </a:solidFill>
                <a:latin typeface="Calibri" panose="020F0502020204030204" pitchFamily="34" charset="0"/>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pPr rtl="0"/>
            <a:r>
              <a:rPr lang="tr-TR" noProof="0"/>
              <a:t>Asıl alt başlık stilini düzenlemek için tıklatın</a:t>
            </a:r>
          </a:p>
        </p:txBody>
      </p:sp>
      <p:sp>
        <p:nvSpPr>
          <p:cNvPr id="33" name="Dikdörtgen 32">
            <a:extLst>
              <a:ext uri="{FF2B5EF4-FFF2-40B4-BE49-F238E27FC236}">
                <a16:creationId xmlns:a16="http://schemas.microsoft.com/office/drawing/2014/main" id="{E905A207-2310-4F94-86E5-13B4CCC359EC}"/>
              </a:ext>
              <a:ext uri="{C183D7F6-B498-43B3-948B-1728B52AA6E4}">
                <adec:decorative xmlns:adec="http://schemas.microsoft.com/office/drawing/2017/decorative" val="1"/>
              </a:ext>
            </a:extLst>
          </p:cNvPr>
          <p:cNvSpPr/>
          <p:nvPr userDrawn="1"/>
        </p:nvSpPr>
        <p:spPr>
          <a:xfrm rot="5400000" flipV="1">
            <a:off x="1562101" y="-114299"/>
            <a:ext cx="304797" cy="533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rtl="0"/>
            <a:endParaRPr lang="tr-TR" noProof="0">
              <a:latin typeface="Calibri" panose="020F0502020204030204" pitchFamily="34" charset="0"/>
            </a:endParaRPr>
          </a:p>
        </p:txBody>
      </p:sp>
      <p:sp>
        <p:nvSpPr>
          <p:cNvPr id="19" name="Resim Yer Tutucusu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7013448" y="34960"/>
            <a:ext cx="5178552" cy="6823040"/>
          </a:xfrm>
          <a:custGeom>
            <a:avLst/>
            <a:gdLst>
              <a:gd name="connsiteX0" fmla="*/ 5178552 w 5178552"/>
              <a:gd name="connsiteY0" fmla="*/ 0 h 6823040"/>
              <a:gd name="connsiteX1" fmla="*/ 5178552 w 5178552"/>
              <a:gd name="connsiteY1" fmla="*/ 6823040 h 6823040"/>
              <a:gd name="connsiteX2" fmla="*/ 1752601 w 5178552"/>
              <a:gd name="connsiteY2" fmla="*/ 6823040 h 6823040"/>
              <a:gd name="connsiteX3" fmla="*/ 0 w 5178552"/>
              <a:gd name="connsiteY3" fmla="*/ 6823040 h 6823040"/>
            </a:gdLst>
            <a:ahLst/>
            <a:cxnLst>
              <a:cxn ang="0">
                <a:pos x="connsiteX0" y="connsiteY0"/>
              </a:cxn>
              <a:cxn ang="0">
                <a:pos x="connsiteX1" y="connsiteY1"/>
              </a:cxn>
              <a:cxn ang="0">
                <a:pos x="connsiteX2" y="connsiteY2"/>
              </a:cxn>
              <a:cxn ang="0">
                <a:pos x="connsiteX3" y="connsiteY3"/>
              </a:cxn>
            </a:cxnLst>
            <a:rect l="l" t="t" r="r" b="b"/>
            <a:pathLst>
              <a:path w="5178552" h="6823040">
                <a:moveTo>
                  <a:pt x="5178552" y="0"/>
                </a:moveTo>
                <a:lnTo>
                  <a:pt x="5178552" y="6823040"/>
                </a:lnTo>
                <a:lnTo>
                  <a:pt x="1752601" y="6823040"/>
                </a:lnTo>
                <a:lnTo>
                  <a:pt x="0" y="6823040"/>
                </a:lnTo>
                <a:close/>
              </a:path>
            </a:pathLst>
          </a:custGeom>
          <a:solidFill>
            <a:schemeClr val="bg1"/>
          </a:solidFill>
        </p:spPr>
        <p:txBody>
          <a:bodyPr wrap="square" rtlCol="0" anchor="ctr">
            <a:noAutofit/>
          </a:bodyPr>
          <a:lstStyle>
            <a:lvl1pPr marL="0" indent="0" algn="ctr">
              <a:buNone/>
              <a:defRPr/>
            </a:lvl1pPr>
          </a:lstStyle>
          <a:p>
            <a:pPr rtl="0"/>
            <a:r>
              <a:rPr lang="tr-TR" noProof="0"/>
              <a:t>Resim Ekle</a:t>
            </a:r>
          </a:p>
        </p:txBody>
      </p:sp>
    </p:spTree>
    <p:extLst>
      <p:ext uri="{BB962C8B-B14F-4D97-AF65-F5344CB8AC3E}">
        <p14:creationId xmlns:p14="http://schemas.microsoft.com/office/powerpoint/2010/main" val="13920827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aşlık Alt Başlık İçerik ve Resim_Üst şekil beyaz çubuk">
    <p:spTree>
      <p:nvGrpSpPr>
        <p:cNvPr id="1" name=""/>
        <p:cNvGrpSpPr/>
        <p:nvPr/>
      </p:nvGrpSpPr>
      <p:grpSpPr>
        <a:xfrm>
          <a:off x="0" y="0"/>
          <a:ext cx="0" cy="0"/>
          <a:chOff x="0" y="0"/>
          <a:chExt cx="0" cy="0"/>
        </a:xfrm>
      </p:grpSpPr>
      <p:sp>
        <p:nvSpPr>
          <p:cNvPr id="9" name="Resim Yer Tutucusu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5334001" y="112976"/>
            <a:ext cx="6858000" cy="6745024"/>
          </a:xfrm>
        </p:spPr>
        <p:txBody>
          <a:bodyPr rtlCol="0" anchor="ctr"/>
          <a:lstStyle>
            <a:lvl1pPr marL="0" indent="0" algn="ctr">
              <a:buNone/>
              <a:defRPr>
                <a:solidFill>
                  <a:schemeClr val="bg1">
                    <a:lumMod val="50000"/>
                  </a:schemeClr>
                </a:solidFill>
              </a:defRPr>
            </a:lvl1pPr>
          </a:lstStyle>
          <a:p>
            <a:pPr rtl="0"/>
            <a:r>
              <a:rPr lang="tr-TR" noProof="0"/>
              <a:t>Resim Ekle</a:t>
            </a:r>
          </a:p>
        </p:txBody>
      </p:sp>
      <p:sp>
        <p:nvSpPr>
          <p:cNvPr id="12" name="Metin Yer Tutucusu 16">
            <a:extLst>
              <a:ext uri="{FF2B5EF4-FFF2-40B4-BE49-F238E27FC236}">
                <a16:creationId xmlns:a16="http://schemas.microsoft.com/office/drawing/2014/main" id="{E59725C5-1168-4A5F-B420-8E0562019687}"/>
              </a:ext>
            </a:extLst>
          </p:cNvPr>
          <p:cNvSpPr>
            <a:spLocks noGrp="1"/>
          </p:cNvSpPr>
          <p:nvPr>
            <p:ph type="body" sz="quarter" idx="19" hasCustomPrompt="1"/>
          </p:nvPr>
        </p:nvSpPr>
        <p:spPr>
          <a:xfrm rot="5400000">
            <a:off x="5238089" y="208890"/>
            <a:ext cx="6745024" cy="6553200"/>
          </a:xfrm>
          <a:gradFill flip="none" rotWithShape="1">
            <a:gsLst>
              <a:gs pos="0">
                <a:schemeClr val="bg1"/>
              </a:gs>
              <a:gs pos="82000">
                <a:schemeClr val="bg1">
                  <a:alpha val="0"/>
                </a:schemeClr>
              </a:gs>
            </a:gsLst>
            <a:lin ang="16200000" scaled="1"/>
            <a:tileRect/>
          </a:gradFill>
          <a:effectLst/>
        </p:spPr>
        <p:txBody>
          <a:bodyPr rtlCol="0"/>
          <a:lstStyle>
            <a:lvl1pPr marL="0" indent="0">
              <a:buNone/>
              <a:defRPr>
                <a:solidFill>
                  <a:schemeClr val="tx1">
                    <a:alpha val="0"/>
                  </a:schemeClr>
                </a:solidFill>
              </a:defRPr>
            </a:lvl1pPr>
          </a:lstStyle>
          <a:p>
            <a:pPr lvl="0" rtl="0"/>
            <a:r>
              <a:rPr lang="tr-TR" noProof="0"/>
              <a:t>I</a:t>
            </a:r>
          </a:p>
        </p:txBody>
      </p:sp>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7" name="İçerik Yer Tutucusu 6">
            <a:extLst>
              <a:ext uri="{FF2B5EF4-FFF2-40B4-BE49-F238E27FC236}">
                <a16:creationId xmlns:a16="http://schemas.microsoft.com/office/drawing/2014/main" id="{35FB90DC-1879-4B22-883B-7444D1A858EC}"/>
              </a:ext>
            </a:extLst>
          </p:cNvPr>
          <p:cNvSpPr>
            <a:spLocks noGrp="1"/>
          </p:cNvSpPr>
          <p:nvPr>
            <p:ph sz="quarter" idx="13"/>
          </p:nvPr>
        </p:nvSpPr>
        <p:spPr>
          <a:xfrm>
            <a:off x="548641" y="2667000"/>
            <a:ext cx="5775960" cy="3660648"/>
          </a:xfrm>
        </p:spPr>
        <p:txBody>
          <a:bodyPr lIns="91440" rIns="91440" rtlCol="0"/>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8" name="Metin Yer Tutucusu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rtlCol="0">
            <a:spAutoFit/>
          </a:bodyPr>
          <a:lstStyle>
            <a:lvl1pPr marL="0" indent="0">
              <a:buNone/>
              <a:defRPr sz="2400" b="0">
                <a:solidFill>
                  <a:schemeClr val="tx2"/>
                </a:solidFill>
              </a:defRPr>
            </a:lvl1pPr>
          </a:lstStyle>
          <a:p>
            <a:pPr lvl="0" rtl="0"/>
            <a:r>
              <a:rPr lang="tr-TR" noProof="0"/>
              <a:t>Ek metin ekleyin </a:t>
            </a:r>
          </a:p>
        </p:txBody>
      </p:sp>
      <p:sp>
        <p:nvSpPr>
          <p:cNvPr id="16" name="Slayt Numarası Yer Tutucusu 5">
            <a:extLst>
              <a:ext uri="{FF2B5EF4-FFF2-40B4-BE49-F238E27FC236}">
                <a16:creationId xmlns:a16="http://schemas.microsoft.com/office/drawing/2014/main" id="{7532AFA8-ADE4-4C3E-AF0A-235C724999FF}"/>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Tree>
    <p:extLst>
      <p:ext uri="{BB962C8B-B14F-4D97-AF65-F5344CB8AC3E}">
        <p14:creationId xmlns:p14="http://schemas.microsoft.com/office/powerpoint/2010/main" val="747721153"/>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guide id="3" pos="432"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aşlık Alt Başlık İçerik ve yarı yatay Resim_Üst şekil çubuğu">
    <p:spTree>
      <p:nvGrpSpPr>
        <p:cNvPr id="1" name=""/>
        <p:cNvGrpSpPr/>
        <p:nvPr/>
      </p:nvGrpSpPr>
      <p:grpSpPr>
        <a:xfrm>
          <a:off x="0" y="0"/>
          <a:ext cx="0" cy="0"/>
          <a:chOff x="0" y="0"/>
          <a:chExt cx="0" cy="0"/>
        </a:xfrm>
      </p:grpSpPr>
      <p:sp>
        <p:nvSpPr>
          <p:cNvPr id="9" name="Resim Yer Tutucusu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548641" y="2667001"/>
            <a:ext cx="11094718" cy="1757126"/>
          </a:xfrm>
        </p:spPr>
        <p:txBody>
          <a:bodyPr rtlCol="0" anchor="ctr"/>
          <a:lstStyle>
            <a:lvl1pPr marL="0" indent="0" algn="ctr">
              <a:buNone/>
              <a:defRPr>
                <a:solidFill>
                  <a:schemeClr val="bg1">
                    <a:lumMod val="50000"/>
                  </a:schemeClr>
                </a:solidFill>
              </a:defRPr>
            </a:lvl1pPr>
          </a:lstStyle>
          <a:p>
            <a:pPr rtl="0"/>
            <a:r>
              <a:rPr lang="tr-TR" noProof="0"/>
              <a:t>Resim Ekle</a:t>
            </a:r>
          </a:p>
        </p:txBody>
      </p:sp>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7" name="İçerik Yer Tutucusu 6">
            <a:extLst>
              <a:ext uri="{FF2B5EF4-FFF2-40B4-BE49-F238E27FC236}">
                <a16:creationId xmlns:a16="http://schemas.microsoft.com/office/drawing/2014/main" id="{35FB90DC-1879-4B22-883B-7444D1A858EC}"/>
              </a:ext>
            </a:extLst>
          </p:cNvPr>
          <p:cNvSpPr>
            <a:spLocks noGrp="1"/>
          </p:cNvSpPr>
          <p:nvPr>
            <p:ph sz="quarter" idx="13"/>
          </p:nvPr>
        </p:nvSpPr>
        <p:spPr>
          <a:xfrm>
            <a:off x="548640" y="4709677"/>
            <a:ext cx="11094717" cy="1500876"/>
          </a:xfrm>
        </p:spPr>
        <p:txBody>
          <a:bodyPr lIns="91440" rIns="91440" rtlCol="0"/>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8" name="Metin Yer Tutucusu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rtlCol="0">
            <a:spAutoFit/>
          </a:bodyPr>
          <a:lstStyle>
            <a:lvl1pPr marL="0" indent="0">
              <a:buNone/>
              <a:defRPr sz="2400" b="0">
                <a:solidFill>
                  <a:schemeClr val="tx2"/>
                </a:solidFill>
              </a:defRPr>
            </a:lvl1pPr>
          </a:lstStyle>
          <a:p>
            <a:pPr lvl="0" rtl="0"/>
            <a:r>
              <a:rPr lang="tr-TR" noProof="0"/>
              <a:t>Ek metin ekleyin </a:t>
            </a:r>
          </a:p>
        </p:txBody>
      </p:sp>
      <p:sp>
        <p:nvSpPr>
          <p:cNvPr id="13" name="Slayt Numarası Yer Tutucusu 5">
            <a:extLst>
              <a:ext uri="{FF2B5EF4-FFF2-40B4-BE49-F238E27FC236}">
                <a16:creationId xmlns:a16="http://schemas.microsoft.com/office/drawing/2014/main" id="{4232B29A-2701-4A73-83CF-09E0AB1B2DD0}"/>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Tree>
    <p:extLst>
      <p:ext uri="{BB962C8B-B14F-4D97-AF65-F5344CB8AC3E}">
        <p14:creationId xmlns:p14="http://schemas.microsoft.com/office/powerpoint/2010/main" val="2946410738"/>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şlık Alt Başlık İçerik ve yarım Resim_Üst şekil çubuğu">
    <p:spTree>
      <p:nvGrpSpPr>
        <p:cNvPr id="1" name=""/>
        <p:cNvGrpSpPr/>
        <p:nvPr/>
      </p:nvGrpSpPr>
      <p:grpSpPr>
        <a:xfrm>
          <a:off x="0" y="0"/>
          <a:ext cx="0" cy="0"/>
          <a:chOff x="0" y="0"/>
          <a:chExt cx="0" cy="0"/>
        </a:xfrm>
      </p:grpSpPr>
      <p:sp>
        <p:nvSpPr>
          <p:cNvPr id="9" name="Resim Yer Tutucusu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548641" y="2667001"/>
            <a:ext cx="5775959" cy="3543552"/>
          </a:xfrm>
        </p:spPr>
        <p:txBody>
          <a:bodyPr rtlCol="0" anchor="ctr"/>
          <a:lstStyle>
            <a:lvl1pPr marL="0" indent="0" algn="ctr">
              <a:buNone/>
              <a:defRPr>
                <a:solidFill>
                  <a:schemeClr val="bg1">
                    <a:lumMod val="50000"/>
                  </a:schemeClr>
                </a:solidFill>
              </a:defRPr>
            </a:lvl1pPr>
          </a:lstStyle>
          <a:p>
            <a:pPr rtl="0"/>
            <a:r>
              <a:rPr lang="tr-TR" noProof="0"/>
              <a:t>Resim Ekle</a:t>
            </a:r>
          </a:p>
        </p:txBody>
      </p:sp>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7" name="İçerik Yer Tutucusu 6">
            <a:extLst>
              <a:ext uri="{FF2B5EF4-FFF2-40B4-BE49-F238E27FC236}">
                <a16:creationId xmlns:a16="http://schemas.microsoft.com/office/drawing/2014/main" id="{35FB90DC-1879-4B22-883B-7444D1A858EC}"/>
              </a:ext>
            </a:extLst>
          </p:cNvPr>
          <p:cNvSpPr>
            <a:spLocks noGrp="1"/>
          </p:cNvSpPr>
          <p:nvPr>
            <p:ph sz="quarter" idx="13"/>
          </p:nvPr>
        </p:nvSpPr>
        <p:spPr>
          <a:xfrm>
            <a:off x="6553200" y="2667001"/>
            <a:ext cx="5090157" cy="3543552"/>
          </a:xfrm>
        </p:spPr>
        <p:txBody>
          <a:bodyPr lIns="91440" rIns="91440" rtlCol="0"/>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8" name="Metin Yer Tutucusu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rtlCol="0">
            <a:spAutoFit/>
          </a:bodyPr>
          <a:lstStyle>
            <a:lvl1pPr marL="0" indent="0">
              <a:buNone/>
              <a:defRPr sz="2400" b="0">
                <a:solidFill>
                  <a:schemeClr val="tx2"/>
                </a:solidFill>
              </a:defRPr>
            </a:lvl1pPr>
          </a:lstStyle>
          <a:p>
            <a:pPr lvl="0" rtl="0"/>
            <a:r>
              <a:rPr lang="tr-TR" noProof="0"/>
              <a:t>Ek metin ekleyin </a:t>
            </a:r>
          </a:p>
        </p:txBody>
      </p:sp>
      <p:sp>
        <p:nvSpPr>
          <p:cNvPr id="13" name="Slayt Numarası Yer Tutucusu 5">
            <a:extLst>
              <a:ext uri="{FF2B5EF4-FFF2-40B4-BE49-F238E27FC236}">
                <a16:creationId xmlns:a16="http://schemas.microsoft.com/office/drawing/2014/main" id="{6A52166E-5DA9-4AA1-9355-E8DBFDD90AE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Tree>
    <p:extLst>
      <p:ext uri="{BB962C8B-B14F-4D97-AF65-F5344CB8AC3E}">
        <p14:creationId xmlns:p14="http://schemas.microsoft.com/office/powerpoint/2010/main" val="96409594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Yarım Resim Başlık İçerik ve Üst şekil çubuğu">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3735623"/>
            <a:ext cx="10805160" cy="707886"/>
          </a:xfrm>
        </p:spPr>
        <p:txBody>
          <a:bodyPr lIns="91440"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7" name="İçerik Yer Tutucusu 6">
            <a:extLst>
              <a:ext uri="{FF2B5EF4-FFF2-40B4-BE49-F238E27FC236}">
                <a16:creationId xmlns:a16="http://schemas.microsoft.com/office/drawing/2014/main" id="{35FB90DC-1879-4B22-883B-7444D1A858EC}"/>
              </a:ext>
            </a:extLst>
          </p:cNvPr>
          <p:cNvSpPr>
            <a:spLocks noGrp="1"/>
          </p:cNvSpPr>
          <p:nvPr>
            <p:ph sz="quarter" idx="13"/>
          </p:nvPr>
        </p:nvSpPr>
        <p:spPr>
          <a:xfrm>
            <a:off x="548640" y="4617492"/>
            <a:ext cx="9890759" cy="1527048"/>
          </a:xfrm>
        </p:spPr>
        <p:txBody>
          <a:bodyPr lIns="91440" rIns="91440" rtlCol="0">
            <a:normAutofit/>
          </a:bodyPr>
          <a:lstStyle>
            <a:lvl1pPr>
              <a:defRPr sz="1800"/>
            </a:lvl1pPr>
            <a:lvl2pPr>
              <a:defRPr sz="1600"/>
            </a:lvl2pPr>
            <a:lvl3pPr>
              <a:defRPr sz="1400"/>
            </a:lvl3pPr>
            <a:lvl4pPr>
              <a:defRPr sz="1200"/>
            </a:lvl4pPr>
            <a:lvl5pPr>
              <a:defRPr sz="1200"/>
            </a:lvl5pPr>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9" name="Resim Yer Tutucusu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3278423"/>
          </a:xfrm>
        </p:spPr>
        <p:txBody>
          <a:bodyPr rtlCol="0" anchor="ctr"/>
          <a:lstStyle>
            <a:lvl1pPr marL="0" indent="0" algn="ctr">
              <a:buNone/>
              <a:defRPr>
                <a:solidFill>
                  <a:schemeClr val="bg1">
                    <a:lumMod val="50000"/>
                  </a:schemeClr>
                </a:solidFill>
              </a:defRPr>
            </a:lvl1pPr>
          </a:lstStyle>
          <a:p>
            <a:pPr rtl="0"/>
            <a:r>
              <a:rPr lang="tr-TR" noProof="0"/>
              <a:t>Resim Ekle</a:t>
            </a:r>
          </a:p>
        </p:txBody>
      </p:sp>
      <p:sp>
        <p:nvSpPr>
          <p:cNvPr id="12" name="Slayt Numarası Yer Tutucusu 5">
            <a:extLst>
              <a:ext uri="{FF2B5EF4-FFF2-40B4-BE49-F238E27FC236}">
                <a16:creationId xmlns:a16="http://schemas.microsoft.com/office/drawing/2014/main" id="{E9FF8476-DF8C-4276-8CF6-44BC91B88C2C}"/>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Tree>
    <p:extLst>
      <p:ext uri="{BB962C8B-B14F-4D97-AF65-F5344CB8AC3E}">
        <p14:creationId xmlns:p14="http://schemas.microsoft.com/office/powerpoint/2010/main" val="127005339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Yarım Resim Başlık İki sütun İçerik ve Üst şekil çubuğu">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3735623"/>
            <a:ext cx="11109960" cy="707886"/>
          </a:xfrm>
        </p:spPr>
        <p:txBody>
          <a:bodyPr lIns="91440"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7" name="İçerik Yer Tutucusu 6">
            <a:extLst>
              <a:ext uri="{FF2B5EF4-FFF2-40B4-BE49-F238E27FC236}">
                <a16:creationId xmlns:a16="http://schemas.microsoft.com/office/drawing/2014/main" id="{35FB90DC-1879-4B22-883B-7444D1A858EC}"/>
              </a:ext>
            </a:extLst>
          </p:cNvPr>
          <p:cNvSpPr>
            <a:spLocks noGrp="1"/>
          </p:cNvSpPr>
          <p:nvPr>
            <p:ph sz="quarter" idx="13"/>
          </p:nvPr>
        </p:nvSpPr>
        <p:spPr>
          <a:xfrm>
            <a:off x="548641" y="4617492"/>
            <a:ext cx="5212080" cy="1527048"/>
          </a:xfrm>
        </p:spPr>
        <p:txBody>
          <a:bodyPr lIns="91440" rIns="91440" rtlCol="0">
            <a:normAutofit/>
          </a:bodyPr>
          <a:lstStyle>
            <a:lvl1pPr>
              <a:defRPr sz="1800"/>
            </a:lvl1pPr>
            <a:lvl2pPr>
              <a:defRPr sz="1600"/>
            </a:lvl2pPr>
            <a:lvl3pPr>
              <a:defRPr sz="1400"/>
            </a:lvl3pPr>
            <a:lvl4pPr>
              <a:defRPr sz="1200"/>
            </a:lvl4pPr>
            <a:lvl5pPr>
              <a:defRPr sz="1200"/>
            </a:lvl5pPr>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9" name="Resim Yer Tutucusu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3278423"/>
          </a:xfrm>
        </p:spPr>
        <p:txBody>
          <a:bodyPr rtlCol="0" anchor="ctr"/>
          <a:lstStyle>
            <a:lvl1pPr marL="0" indent="0" algn="ctr">
              <a:buNone/>
              <a:defRPr>
                <a:solidFill>
                  <a:schemeClr val="bg1">
                    <a:lumMod val="50000"/>
                  </a:schemeClr>
                </a:solidFill>
              </a:defRPr>
            </a:lvl1pPr>
          </a:lstStyle>
          <a:p>
            <a:pPr rtl="0"/>
            <a:r>
              <a:rPr lang="tr-TR" noProof="0"/>
              <a:t>Resim Ekle</a:t>
            </a:r>
          </a:p>
        </p:txBody>
      </p:sp>
      <p:sp>
        <p:nvSpPr>
          <p:cNvPr id="12" name="İçerik Yer Tutucusu 6">
            <a:extLst>
              <a:ext uri="{FF2B5EF4-FFF2-40B4-BE49-F238E27FC236}">
                <a16:creationId xmlns:a16="http://schemas.microsoft.com/office/drawing/2014/main" id="{E93A96C6-A4F2-43F1-A47D-0D52EF29954B}"/>
              </a:ext>
            </a:extLst>
          </p:cNvPr>
          <p:cNvSpPr>
            <a:spLocks noGrp="1"/>
          </p:cNvSpPr>
          <p:nvPr>
            <p:ph sz="quarter" idx="19"/>
          </p:nvPr>
        </p:nvSpPr>
        <p:spPr>
          <a:xfrm>
            <a:off x="6446520" y="4617492"/>
            <a:ext cx="5212080" cy="1527048"/>
          </a:xfrm>
        </p:spPr>
        <p:txBody>
          <a:bodyPr lIns="91440" rIns="91440" rtlCol="0">
            <a:normAutofit/>
          </a:bodyPr>
          <a:lstStyle>
            <a:lvl1pPr>
              <a:defRPr sz="1800"/>
            </a:lvl1pPr>
            <a:lvl2pPr>
              <a:defRPr sz="1600"/>
            </a:lvl2pPr>
            <a:lvl3pPr>
              <a:defRPr sz="1400"/>
            </a:lvl3pPr>
            <a:lvl4pPr>
              <a:defRPr sz="1200"/>
            </a:lvl4pPr>
            <a:lvl5pPr>
              <a:defRPr sz="1200"/>
            </a:lvl5pPr>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14" name="Slayt Numarası Yer Tutucusu 5">
            <a:extLst>
              <a:ext uri="{FF2B5EF4-FFF2-40B4-BE49-F238E27FC236}">
                <a16:creationId xmlns:a16="http://schemas.microsoft.com/office/drawing/2014/main" id="{FC5AD12C-F7F6-431D-ABA4-F7E37CACEAC6}"/>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Tree>
    <p:extLst>
      <p:ext uri="{BB962C8B-B14F-4D97-AF65-F5344CB8AC3E}">
        <p14:creationId xmlns:p14="http://schemas.microsoft.com/office/powerpoint/2010/main" val="349003048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Yarım Resim Başlık İki sütun İçerik ve Üst şekil çubuğu">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1721698" y="3735622"/>
            <a:ext cx="5013960" cy="2408917"/>
          </a:xfrm>
        </p:spPr>
        <p:txBody>
          <a:bodyPr lIns="91440"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9" name="Resim Yer Tutucusu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3278423"/>
          </a:xfrm>
        </p:spPr>
        <p:txBody>
          <a:bodyPr rtlCol="0" anchor="ctr"/>
          <a:lstStyle>
            <a:lvl1pPr marL="0" indent="0" algn="ctr">
              <a:buNone/>
              <a:defRPr>
                <a:solidFill>
                  <a:schemeClr val="bg1">
                    <a:lumMod val="50000"/>
                  </a:schemeClr>
                </a:solidFill>
              </a:defRPr>
            </a:lvl1pPr>
          </a:lstStyle>
          <a:p>
            <a:pPr rtl="0"/>
            <a:r>
              <a:rPr lang="tr-TR" noProof="0"/>
              <a:t>Resim Ekle</a:t>
            </a:r>
          </a:p>
        </p:txBody>
      </p:sp>
      <p:sp>
        <p:nvSpPr>
          <p:cNvPr id="13" name="Metin Yer Tutucusu 16">
            <a:extLst>
              <a:ext uri="{FF2B5EF4-FFF2-40B4-BE49-F238E27FC236}">
                <a16:creationId xmlns:a16="http://schemas.microsoft.com/office/drawing/2014/main" id="{38376498-C218-4EDB-8416-A59802EF2018}"/>
              </a:ext>
              <a:ext uri="{C183D7F6-B498-43B3-948B-1728B52AA6E4}">
                <adec:decorative xmlns:adec="http://schemas.microsoft.com/office/drawing/2017/decorative" val="1"/>
              </a:ext>
            </a:extLst>
          </p:cNvPr>
          <p:cNvSpPr>
            <a:spLocks noGrp="1"/>
          </p:cNvSpPr>
          <p:nvPr>
            <p:ph type="body" sz="quarter" idx="20" hasCustomPrompt="1"/>
          </p:nvPr>
        </p:nvSpPr>
        <p:spPr>
          <a:xfrm>
            <a:off x="7239000" y="1981199"/>
            <a:ext cx="4389542" cy="4163339"/>
          </a:xfrm>
          <a:solidFill>
            <a:schemeClr val="bg1"/>
          </a:solidFill>
          <a:ln w="28575">
            <a:solidFill>
              <a:schemeClr val="accent2"/>
            </a:solidFill>
          </a:ln>
          <a:effectLst/>
        </p:spPr>
        <p:txBody>
          <a:bodyPr rtlCol="0"/>
          <a:lstStyle>
            <a:lvl1pPr marL="0" indent="0">
              <a:buNone/>
              <a:defRPr>
                <a:solidFill>
                  <a:schemeClr val="tx1">
                    <a:alpha val="0"/>
                  </a:schemeClr>
                </a:solidFill>
              </a:defRPr>
            </a:lvl1pPr>
          </a:lstStyle>
          <a:p>
            <a:pPr lvl="0" rtl="0"/>
            <a:r>
              <a:rPr lang="tr-TR" noProof="0"/>
              <a:t>I</a:t>
            </a:r>
          </a:p>
        </p:txBody>
      </p:sp>
      <p:sp>
        <p:nvSpPr>
          <p:cNvPr id="12" name="İçerik Yer Tutucusu 6">
            <a:extLst>
              <a:ext uri="{FF2B5EF4-FFF2-40B4-BE49-F238E27FC236}">
                <a16:creationId xmlns:a16="http://schemas.microsoft.com/office/drawing/2014/main" id="{E93A96C6-A4F2-43F1-A47D-0D52EF29954B}"/>
              </a:ext>
            </a:extLst>
          </p:cNvPr>
          <p:cNvSpPr>
            <a:spLocks noGrp="1"/>
          </p:cNvSpPr>
          <p:nvPr>
            <p:ph sz="quarter" idx="19" hasCustomPrompt="1"/>
          </p:nvPr>
        </p:nvSpPr>
        <p:spPr>
          <a:xfrm>
            <a:off x="7589520" y="2286000"/>
            <a:ext cx="3688080" cy="3581400"/>
          </a:xfrm>
        </p:spPr>
        <p:txBody>
          <a:bodyPr lIns="91440" rIns="91440" rtlCol="0">
            <a:normAutofit/>
          </a:bodyPr>
          <a:lstStyle>
            <a:lvl1pPr marL="0" indent="0">
              <a:lnSpc>
                <a:spcPct val="100000"/>
              </a:lnSpc>
              <a:spcBef>
                <a:spcPts val="0"/>
              </a:spcBef>
              <a:spcAft>
                <a:spcPts val="0"/>
              </a:spcAft>
              <a:buNone/>
              <a:defRPr sz="3200">
                <a:solidFill>
                  <a:schemeClr val="accent2"/>
                </a:solidFill>
              </a:defRPr>
            </a:lvl1pPr>
            <a:lvl2pPr>
              <a:defRPr sz="1600"/>
            </a:lvl2pPr>
            <a:lvl3pPr>
              <a:defRPr sz="1400"/>
            </a:lvl3pPr>
            <a:lvl4pPr>
              <a:defRPr sz="1200"/>
            </a:lvl4pPr>
            <a:lvl5pPr>
              <a:defRPr sz="1200"/>
            </a:lvl5pPr>
          </a:lstStyle>
          <a:p>
            <a:pPr lvl="0" rtl="0"/>
            <a:r>
              <a:rPr lang="tr-TR" noProof="0"/>
              <a:t>Önemli İçerik</a:t>
            </a:r>
          </a:p>
        </p:txBody>
      </p:sp>
      <p:sp>
        <p:nvSpPr>
          <p:cNvPr id="8" name="Resim Yer Tutucusu 7">
            <a:extLst>
              <a:ext uri="{FF2B5EF4-FFF2-40B4-BE49-F238E27FC236}">
                <a16:creationId xmlns:a16="http://schemas.microsoft.com/office/drawing/2014/main" id="{1EC81B64-070E-43F3-BCB5-833AB965D638}"/>
              </a:ext>
              <a:ext uri="{C183D7F6-B498-43B3-948B-1728B52AA6E4}">
                <adec:decorative xmlns:adec="http://schemas.microsoft.com/office/drawing/2017/decorative" val="1"/>
              </a:ext>
            </a:extLst>
          </p:cNvPr>
          <p:cNvSpPr>
            <a:spLocks noGrp="1"/>
          </p:cNvSpPr>
          <p:nvPr>
            <p:ph type="pic" sz="quarter" idx="21" hasCustomPrompt="1"/>
          </p:nvPr>
        </p:nvSpPr>
        <p:spPr>
          <a:xfrm>
            <a:off x="548944" y="3717925"/>
            <a:ext cx="914400" cy="930275"/>
          </a:xfrm>
        </p:spPr>
        <p:txBody>
          <a:bodyPr rtlCol="0" anchor="ctr"/>
          <a:lstStyle>
            <a:lvl1pPr marL="0" indent="0" algn="ctr">
              <a:buNone/>
              <a:defRPr/>
            </a:lvl1pPr>
          </a:lstStyle>
          <a:p>
            <a:pPr rtl="0"/>
            <a:r>
              <a:rPr lang="tr-TR" noProof="0"/>
              <a:t>Simge</a:t>
            </a:r>
          </a:p>
        </p:txBody>
      </p:sp>
      <p:sp>
        <p:nvSpPr>
          <p:cNvPr id="15" name="Slayt Numarası Yer Tutucusu 5">
            <a:extLst>
              <a:ext uri="{FF2B5EF4-FFF2-40B4-BE49-F238E27FC236}">
                <a16:creationId xmlns:a16="http://schemas.microsoft.com/office/drawing/2014/main" id="{8D5893EC-1256-429B-9581-379342C2368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Tree>
    <p:extLst>
      <p:ext uri="{BB962C8B-B14F-4D97-AF65-F5344CB8AC3E}">
        <p14:creationId xmlns:p14="http://schemas.microsoft.com/office/powerpoint/2010/main" val="1666431938"/>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Yarım Resim Birden Çok Resim Başlık İki sütun İçerik ve Üst şekil çubuğu">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7315200" y="4176259"/>
            <a:ext cx="4343400" cy="1968280"/>
          </a:xfrm>
        </p:spPr>
        <p:txBody>
          <a:bodyPr lIns="91440"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9" name="Resim Yer Tutucusu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3278423"/>
          </a:xfrm>
        </p:spPr>
        <p:txBody>
          <a:bodyPr rtlCol="0" anchor="ctr"/>
          <a:lstStyle>
            <a:lvl1pPr marL="0" indent="0" algn="ctr">
              <a:buNone/>
              <a:defRPr>
                <a:solidFill>
                  <a:schemeClr val="bg1">
                    <a:lumMod val="50000"/>
                  </a:schemeClr>
                </a:solidFill>
              </a:defRPr>
            </a:lvl1pPr>
          </a:lstStyle>
          <a:p>
            <a:pPr rtl="0"/>
            <a:r>
              <a:rPr lang="tr-TR" noProof="0"/>
              <a:t>Resim Ekle</a:t>
            </a:r>
          </a:p>
        </p:txBody>
      </p:sp>
      <p:sp>
        <p:nvSpPr>
          <p:cNvPr id="14" name="Resim Yer Tutucusu 8">
            <a:extLst>
              <a:ext uri="{FF2B5EF4-FFF2-40B4-BE49-F238E27FC236}">
                <a16:creationId xmlns:a16="http://schemas.microsoft.com/office/drawing/2014/main" id="{96DE17A8-F4B7-4571-A6E8-FD28BA425B19}"/>
              </a:ext>
              <a:ext uri="{C183D7F6-B498-43B3-948B-1728B52AA6E4}">
                <adec:decorative xmlns:adec="http://schemas.microsoft.com/office/drawing/2017/decorative" val="1"/>
              </a:ext>
            </a:extLst>
          </p:cNvPr>
          <p:cNvSpPr>
            <a:spLocks noGrp="1"/>
          </p:cNvSpPr>
          <p:nvPr>
            <p:ph type="pic" sz="quarter" idx="19" hasCustomPrompt="1"/>
          </p:nvPr>
        </p:nvSpPr>
        <p:spPr>
          <a:xfrm>
            <a:off x="542834" y="1066801"/>
            <a:ext cx="3505199" cy="5077738"/>
          </a:xfrm>
          <a:solidFill>
            <a:schemeClr val="bg1"/>
          </a:solidFill>
          <a:effectLst>
            <a:outerShdw blurRad="50800" dist="38100" dir="2700000" algn="tl" rotWithShape="0">
              <a:prstClr val="black">
                <a:alpha val="40000"/>
              </a:prstClr>
            </a:outerShdw>
          </a:effectLst>
        </p:spPr>
        <p:txBody>
          <a:bodyPr rtlCol="0" anchor="ctr"/>
          <a:lstStyle>
            <a:lvl1pPr marL="0" indent="0" algn="ctr">
              <a:buNone/>
              <a:defRPr>
                <a:solidFill>
                  <a:schemeClr val="bg1">
                    <a:lumMod val="50000"/>
                  </a:schemeClr>
                </a:solidFill>
              </a:defRPr>
            </a:lvl1pPr>
          </a:lstStyle>
          <a:p>
            <a:pPr rtl="0"/>
            <a:r>
              <a:rPr lang="tr-TR" noProof="0"/>
              <a:t>Resim Ekle</a:t>
            </a:r>
          </a:p>
        </p:txBody>
      </p:sp>
      <p:sp>
        <p:nvSpPr>
          <p:cNvPr id="15" name="Resim Yer Tutucusu 8">
            <a:extLst>
              <a:ext uri="{FF2B5EF4-FFF2-40B4-BE49-F238E27FC236}">
                <a16:creationId xmlns:a16="http://schemas.microsoft.com/office/drawing/2014/main" id="{9D9A0502-98A2-467D-BE1C-CE8391C73BF4}"/>
              </a:ext>
              <a:ext uri="{C183D7F6-B498-43B3-948B-1728B52AA6E4}">
                <adec:decorative xmlns:adec="http://schemas.microsoft.com/office/drawing/2017/decorative" val="1"/>
              </a:ext>
            </a:extLst>
          </p:cNvPr>
          <p:cNvSpPr>
            <a:spLocks noGrp="1"/>
          </p:cNvSpPr>
          <p:nvPr>
            <p:ph type="pic" sz="quarter" idx="20" hasCustomPrompt="1"/>
          </p:nvPr>
        </p:nvSpPr>
        <p:spPr>
          <a:xfrm>
            <a:off x="4191000" y="4343400"/>
            <a:ext cx="2743200" cy="1801138"/>
          </a:xfrm>
          <a:solidFill>
            <a:schemeClr val="bg1"/>
          </a:solidFill>
          <a:effectLst>
            <a:outerShdw blurRad="50800" dist="38100" dir="2700000" algn="tl" rotWithShape="0">
              <a:prstClr val="black">
                <a:alpha val="40000"/>
              </a:prstClr>
            </a:outerShdw>
          </a:effectLst>
        </p:spPr>
        <p:txBody>
          <a:bodyPr rtlCol="0" anchor="ctr"/>
          <a:lstStyle>
            <a:lvl1pPr marL="0" indent="0" algn="ctr">
              <a:buNone/>
              <a:defRPr>
                <a:solidFill>
                  <a:schemeClr val="bg1">
                    <a:lumMod val="50000"/>
                  </a:schemeClr>
                </a:solidFill>
              </a:defRPr>
            </a:lvl1pPr>
          </a:lstStyle>
          <a:p>
            <a:pPr rtl="0"/>
            <a:r>
              <a:rPr lang="tr-TR" noProof="0"/>
              <a:t>Resim Ekle</a:t>
            </a:r>
          </a:p>
        </p:txBody>
      </p:sp>
      <p:sp>
        <p:nvSpPr>
          <p:cNvPr id="16" name="Resim Yer Tutucusu 8">
            <a:extLst>
              <a:ext uri="{FF2B5EF4-FFF2-40B4-BE49-F238E27FC236}">
                <a16:creationId xmlns:a16="http://schemas.microsoft.com/office/drawing/2014/main" id="{8298DB4E-3B92-4CA4-852A-9F647E7219A4}"/>
              </a:ext>
              <a:ext uri="{C183D7F6-B498-43B3-948B-1728B52AA6E4}">
                <adec:decorative xmlns:adec="http://schemas.microsoft.com/office/drawing/2017/decorative" val="1"/>
              </a:ext>
            </a:extLst>
          </p:cNvPr>
          <p:cNvSpPr>
            <a:spLocks noGrp="1"/>
          </p:cNvSpPr>
          <p:nvPr>
            <p:ph type="pic" sz="quarter" idx="21" hasCustomPrompt="1"/>
          </p:nvPr>
        </p:nvSpPr>
        <p:spPr>
          <a:xfrm>
            <a:off x="4191000" y="1066801"/>
            <a:ext cx="2743200" cy="3126023"/>
          </a:xfrm>
          <a:solidFill>
            <a:schemeClr val="bg1"/>
          </a:solidFill>
          <a:effectLst>
            <a:outerShdw blurRad="50800" dist="38100" dir="2700000" algn="tl" rotWithShape="0">
              <a:prstClr val="black">
                <a:alpha val="40000"/>
              </a:prstClr>
            </a:outerShdw>
          </a:effectLst>
        </p:spPr>
        <p:txBody>
          <a:bodyPr rtlCol="0" anchor="ctr"/>
          <a:lstStyle>
            <a:lvl1pPr marL="0" indent="0" algn="ctr">
              <a:buNone/>
              <a:defRPr>
                <a:solidFill>
                  <a:schemeClr val="bg1">
                    <a:lumMod val="50000"/>
                  </a:schemeClr>
                </a:solidFill>
              </a:defRPr>
            </a:lvl1pPr>
          </a:lstStyle>
          <a:p>
            <a:pPr rtl="0"/>
            <a:r>
              <a:rPr lang="tr-TR" noProof="0"/>
              <a:t>Resim Ekle</a:t>
            </a:r>
          </a:p>
        </p:txBody>
      </p:sp>
      <p:sp>
        <p:nvSpPr>
          <p:cNvPr id="13" name="Slayt Numarası Yer Tutucusu 5">
            <a:extLst>
              <a:ext uri="{FF2B5EF4-FFF2-40B4-BE49-F238E27FC236}">
                <a16:creationId xmlns:a16="http://schemas.microsoft.com/office/drawing/2014/main" id="{2E528B4D-15E8-4161-96F7-75D0217AD20C}"/>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Tree>
    <p:extLst>
      <p:ext uri="{BB962C8B-B14F-4D97-AF65-F5344CB8AC3E}">
        <p14:creationId xmlns:p14="http://schemas.microsoft.com/office/powerpoint/2010/main" val="226942956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Üst çubuklu Tam Resim">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9" name="Resim Yer Tutucusu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6745024"/>
          </a:xfrm>
          <a:prstGeom prst="rect">
            <a:avLst/>
          </a:prstGeom>
        </p:spPr>
        <p:txBody>
          <a:bodyPr rtlCol="0" anchor="ctr"/>
          <a:lstStyle>
            <a:lvl1pPr marL="0" indent="0" algn="ctr">
              <a:buNone/>
              <a:defRPr>
                <a:solidFill>
                  <a:schemeClr val="bg1">
                    <a:lumMod val="50000"/>
                  </a:schemeClr>
                </a:solidFill>
              </a:defRPr>
            </a:lvl1pPr>
          </a:lstStyle>
          <a:p>
            <a:pPr rtl="0"/>
            <a:r>
              <a:rPr lang="tr-TR" noProof="0"/>
              <a:t>Resim Ekle</a:t>
            </a:r>
          </a:p>
        </p:txBody>
      </p:sp>
      <p:sp>
        <p:nvSpPr>
          <p:cNvPr id="10" name="Slayt Numarası Yer Tutucusu 5">
            <a:extLst>
              <a:ext uri="{FF2B5EF4-FFF2-40B4-BE49-F238E27FC236}">
                <a16:creationId xmlns:a16="http://schemas.microsoft.com/office/drawing/2014/main" id="{7C67066A-9B9E-468B-97C6-94BF615FA94E}"/>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
        <p:nvSpPr>
          <p:cNvPr id="2" name="Başlık 1">
            <a:extLst>
              <a:ext uri="{FF2B5EF4-FFF2-40B4-BE49-F238E27FC236}">
                <a16:creationId xmlns:a16="http://schemas.microsoft.com/office/drawing/2014/main" id="{A82AF7E6-6C19-4A41-BFA5-44C4F2A371E9}"/>
              </a:ext>
            </a:extLst>
          </p:cNvPr>
          <p:cNvSpPr>
            <a:spLocks noGrp="1"/>
          </p:cNvSpPr>
          <p:nvPr>
            <p:ph type="title"/>
          </p:nvPr>
        </p:nvSpPr>
        <p:spPr>
          <a:xfrm>
            <a:off x="548640" y="548640"/>
            <a:ext cx="11106150" cy="518160"/>
          </a:xfrm>
        </p:spPr>
        <p:txBody>
          <a:bodyPr rtlCol="0"/>
          <a:lstStyle/>
          <a:p>
            <a:pPr rtl="0"/>
            <a:r>
              <a:rPr lang="tr-TR" noProof="0"/>
              <a:t>Asıl başlık stilini düzenlemek için tıklayın</a:t>
            </a:r>
          </a:p>
        </p:txBody>
      </p:sp>
    </p:spTree>
    <p:extLst>
      <p:ext uri="{BB962C8B-B14F-4D97-AF65-F5344CB8AC3E}">
        <p14:creationId xmlns:p14="http://schemas.microsoft.com/office/powerpoint/2010/main" val="31112475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am Resim">
    <p:spTree>
      <p:nvGrpSpPr>
        <p:cNvPr id="1" name=""/>
        <p:cNvGrpSpPr/>
        <p:nvPr/>
      </p:nvGrpSpPr>
      <p:grpSpPr>
        <a:xfrm>
          <a:off x="0" y="0"/>
          <a:ext cx="0" cy="0"/>
          <a:chOff x="0" y="0"/>
          <a:chExt cx="0" cy="0"/>
        </a:xfrm>
      </p:grpSpPr>
      <p:sp>
        <p:nvSpPr>
          <p:cNvPr id="9" name="Resim Yer Tutucusu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0"/>
            <a:ext cx="12191999" cy="6858000"/>
          </a:xfrm>
          <a:prstGeom prst="rect">
            <a:avLst/>
          </a:prstGeom>
        </p:spPr>
        <p:txBody>
          <a:bodyPr rtlCol="0" anchor="ctr"/>
          <a:lstStyle>
            <a:lvl1pPr marL="0" indent="0" algn="ctr">
              <a:buNone/>
              <a:defRPr>
                <a:solidFill>
                  <a:schemeClr val="bg1">
                    <a:lumMod val="50000"/>
                  </a:schemeClr>
                </a:solidFill>
              </a:defRPr>
            </a:lvl1pPr>
          </a:lstStyle>
          <a:p>
            <a:pPr rtl="0"/>
            <a:r>
              <a:rPr lang="tr-TR" noProof="0"/>
              <a:t>Resim Ekle</a:t>
            </a:r>
          </a:p>
        </p:txBody>
      </p:sp>
      <p:sp>
        <p:nvSpPr>
          <p:cNvPr id="7" name="Slayt Numarası Yer Tutucusu 5">
            <a:extLst>
              <a:ext uri="{FF2B5EF4-FFF2-40B4-BE49-F238E27FC236}">
                <a16:creationId xmlns:a16="http://schemas.microsoft.com/office/drawing/2014/main" id="{9FC59837-0A86-4467-BB38-E2AC882F314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
        <p:nvSpPr>
          <p:cNvPr id="2" name="Başlık 1">
            <a:extLst>
              <a:ext uri="{FF2B5EF4-FFF2-40B4-BE49-F238E27FC236}">
                <a16:creationId xmlns:a16="http://schemas.microsoft.com/office/drawing/2014/main" id="{78857779-E765-4EC2-825C-B8E41285A0C7}"/>
              </a:ext>
            </a:extLst>
          </p:cNvPr>
          <p:cNvSpPr>
            <a:spLocks noGrp="1"/>
          </p:cNvSpPr>
          <p:nvPr>
            <p:ph type="title"/>
          </p:nvPr>
        </p:nvSpPr>
        <p:spPr>
          <a:xfrm>
            <a:off x="548640" y="548640"/>
            <a:ext cx="11106150" cy="518160"/>
          </a:xfrm>
        </p:spPr>
        <p:txBody>
          <a:bodyPr rtlCol="0"/>
          <a:lstStyle/>
          <a:p>
            <a:pPr rtl="0"/>
            <a:r>
              <a:rPr lang="tr-TR" noProof="0"/>
              <a:t>Asıl başlık stilini düzenlemek için tıklayın</a:t>
            </a:r>
          </a:p>
        </p:txBody>
      </p:sp>
    </p:spTree>
    <p:extLst>
      <p:ext uri="{BB962C8B-B14F-4D97-AF65-F5344CB8AC3E}">
        <p14:creationId xmlns:p14="http://schemas.microsoft.com/office/powerpoint/2010/main" val="100460700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Tam Resim">
    <p:spTree>
      <p:nvGrpSpPr>
        <p:cNvPr id="1" name=""/>
        <p:cNvGrpSpPr/>
        <p:nvPr/>
      </p:nvGrpSpPr>
      <p:grpSpPr>
        <a:xfrm>
          <a:off x="0" y="0"/>
          <a:ext cx="0" cy="0"/>
          <a:chOff x="0" y="0"/>
          <a:chExt cx="0" cy="0"/>
        </a:xfrm>
      </p:grpSpPr>
      <p:sp>
        <p:nvSpPr>
          <p:cNvPr id="9" name="Resim Yer Tutucusu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0"/>
            <a:ext cx="12191999" cy="6858000"/>
          </a:xfrm>
          <a:prstGeom prst="rect">
            <a:avLst/>
          </a:prstGeom>
        </p:spPr>
        <p:txBody>
          <a:bodyPr rtlCol="0" anchor="ctr"/>
          <a:lstStyle>
            <a:lvl1pPr marL="0" indent="0" algn="ctr">
              <a:buNone/>
              <a:defRPr>
                <a:solidFill>
                  <a:schemeClr val="bg1">
                    <a:lumMod val="50000"/>
                  </a:schemeClr>
                </a:solidFill>
              </a:defRPr>
            </a:lvl1pPr>
          </a:lstStyle>
          <a:p>
            <a:pPr rtl="0"/>
            <a:r>
              <a:rPr lang="tr-TR" noProof="0"/>
              <a:t>Resim Ekle</a:t>
            </a:r>
          </a:p>
        </p:txBody>
      </p:sp>
      <p:sp>
        <p:nvSpPr>
          <p:cNvPr id="6" name="Metin Yer Tutucusu 16">
            <a:extLst>
              <a:ext uri="{FF2B5EF4-FFF2-40B4-BE49-F238E27FC236}">
                <a16:creationId xmlns:a16="http://schemas.microsoft.com/office/drawing/2014/main" id="{16932398-C947-4474-88D6-4117EC391CEF}"/>
              </a:ext>
              <a:ext uri="{C183D7F6-B498-43B3-948B-1728B52AA6E4}">
                <adec:decorative xmlns:adec="http://schemas.microsoft.com/office/drawing/2017/decorative" val="1"/>
              </a:ext>
            </a:extLst>
          </p:cNvPr>
          <p:cNvSpPr>
            <a:spLocks noGrp="1"/>
          </p:cNvSpPr>
          <p:nvPr>
            <p:ph type="body" sz="quarter" idx="20" hasCustomPrompt="1"/>
          </p:nvPr>
        </p:nvSpPr>
        <p:spPr>
          <a:xfrm>
            <a:off x="7261801" y="1189969"/>
            <a:ext cx="4389542" cy="4677431"/>
          </a:xfrm>
          <a:solidFill>
            <a:schemeClr val="bg1">
              <a:alpha val="88000"/>
            </a:schemeClr>
          </a:solidFill>
          <a:ln w="28575">
            <a:solidFill>
              <a:schemeClr val="accent2"/>
            </a:solidFill>
          </a:ln>
          <a:effectLst/>
        </p:spPr>
        <p:txBody>
          <a:bodyPr rtlCol="0"/>
          <a:lstStyle>
            <a:lvl1pPr marL="0" indent="0">
              <a:buNone/>
              <a:defRPr>
                <a:solidFill>
                  <a:schemeClr val="tx1">
                    <a:alpha val="0"/>
                  </a:schemeClr>
                </a:solidFill>
              </a:defRPr>
            </a:lvl1pPr>
          </a:lstStyle>
          <a:p>
            <a:pPr lvl="0" rtl="0"/>
            <a:r>
              <a:rPr lang="tr-TR" noProof="0"/>
              <a:t>I</a:t>
            </a:r>
          </a:p>
        </p:txBody>
      </p:sp>
      <p:sp>
        <p:nvSpPr>
          <p:cNvPr id="7" name="İçerik Yer Tutucusu 6">
            <a:extLst>
              <a:ext uri="{FF2B5EF4-FFF2-40B4-BE49-F238E27FC236}">
                <a16:creationId xmlns:a16="http://schemas.microsoft.com/office/drawing/2014/main" id="{88FDA84E-9F5D-4D50-8133-68FB098D7135}"/>
              </a:ext>
            </a:extLst>
          </p:cNvPr>
          <p:cNvSpPr>
            <a:spLocks noGrp="1"/>
          </p:cNvSpPr>
          <p:nvPr>
            <p:ph sz="quarter" idx="19" hasCustomPrompt="1"/>
          </p:nvPr>
        </p:nvSpPr>
        <p:spPr>
          <a:xfrm>
            <a:off x="7612321" y="1494770"/>
            <a:ext cx="3688080" cy="3915430"/>
          </a:xfrm>
        </p:spPr>
        <p:txBody>
          <a:bodyPr lIns="91440" rIns="91440" rtlCol="0">
            <a:normAutofit/>
          </a:bodyPr>
          <a:lstStyle>
            <a:lvl1pPr marL="0" indent="0">
              <a:lnSpc>
                <a:spcPct val="100000"/>
              </a:lnSpc>
              <a:spcBef>
                <a:spcPts val="0"/>
              </a:spcBef>
              <a:spcAft>
                <a:spcPts val="0"/>
              </a:spcAft>
              <a:buNone/>
              <a:defRPr sz="3200"/>
            </a:lvl1pPr>
            <a:lvl2pPr>
              <a:defRPr sz="1600"/>
            </a:lvl2pPr>
            <a:lvl3pPr>
              <a:defRPr sz="1400"/>
            </a:lvl3pPr>
            <a:lvl4pPr>
              <a:defRPr sz="1200"/>
            </a:lvl4pPr>
            <a:lvl5pPr>
              <a:defRPr sz="1200"/>
            </a:lvl5pPr>
          </a:lstStyle>
          <a:p>
            <a:pPr lvl="0" rtl="0"/>
            <a:r>
              <a:rPr lang="tr-TR" noProof="0"/>
              <a:t>Önemli İçerik</a:t>
            </a:r>
          </a:p>
        </p:txBody>
      </p:sp>
      <p:sp>
        <p:nvSpPr>
          <p:cNvPr id="10" name="Slayt Numarası Yer Tutucusu 5">
            <a:extLst>
              <a:ext uri="{FF2B5EF4-FFF2-40B4-BE49-F238E27FC236}">
                <a16:creationId xmlns:a16="http://schemas.microsoft.com/office/drawing/2014/main" id="{5AE16EF6-8987-4193-B346-1BEA14401CC6}"/>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
        <p:nvSpPr>
          <p:cNvPr id="2" name="Başlık 1">
            <a:extLst>
              <a:ext uri="{FF2B5EF4-FFF2-40B4-BE49-F238E27FC236}">
                <a16:creationId xmlns:a16="http://schemas.microsoft.com/office/drawing/2014/main" id="{5E2D4840-4EB5-4438-9A16-D0006A68A19E}"/>
              </a:ext>
            </a:extLst>
          </p:cNvPr>
          <p:cNvSpPr>
            <a:spLocks noGrp="1"/>
          </p:cNvSpPr>
          <p:nvPr>
            <p:ph type="title"/>
          </p:nvPr>
        </p:nvSpPr>
        <p:spPr>
          <a:xfrm>
            <a:off x="548640" y="548640"/>
            <a:ext cx="11106150" cy="641329"/>
          </a:xfrm>
        </p:spPr>
        <p:txBody>
          <a:bodyPr rtlCol="0"/>
          <a:lstStyle/>
          <a:p>
            <a:pPr rtl="0"/>
            <a:r>
              <a:rPr lang="tr-TR" noProof="0"/>
              <a:t>Asıl başlık stilini düzenlemek için tıklayın</a:t>
            </a:r>
          </a:p>
        </p:txBody>
      </p:sp>
    </p:spTree>
    <p:extLst>
      <p:ext uri="{BB962C8B-B14F-4D97-AF65-F5344CB8AC3E}">
        <p14:creationId xmlns:p14="http://schemas.microsoft.com/office/powerpoint/2010/main" val="1691470651"/>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3_Başlık Slide_DeepYellow">
    <p:bg>
      <p:bgPr>
        <a:solidFill>
          <a:schemeClr val="bg1">
            <a:lumMod val="95000"/>
          </a:schemeClr>
        </a:solidFill>
        <a:effectLst/>
      </p:bgPr>
    </p:bg>
    <p:spTree>
      <p:nvGrpSpPr>
        <p:cNvPr id="1" name=""/>
        <p:cNvGrpSpPr/>
        <p:nvPr/>
      </p:nvGrpSpPr>
      <p:grpSpPr>
        <a:xfrm>
          <a:off x="0" y="0"/>
          <a:ext cx="0" cy="0"/>
          <a:chOff x="0" y="0"/>
          <a:chExt cx="0" cy="0"/>
        </a:xfrm>
      </p:grpSpPr>
      <p:sp>
        <p:nvSpPr>
          <p:cNvPr id="11" name="Metin Yer Tutucusu 16">
            <a:extLst>
              <a:ext uri="{FF2B5EF4-FFF2-40B4-BE49-F238E27FC236}">
                <a16:creationId xmlns:a16="http://schemas.microsoft.com/office/drawing/2014/main" id="{50D09E5B-B146-4D08-82EC-846DD89B0B87}"/>
              </a:ext>
              <a:ext uri="{C183D7F6-B498-43B3-948B-1728B52AA6E4}">
                <adec:decorative xmlns:adec="http://schemas.microsoft.com/office/drawing/2017/decorative" val="1"/>
              </a:ext>
            </a:extLst>
          </p:cNvPr>
          <p:cNvSpPr>
            <a:spLocks noGrp="1"/>
          </p:cNvSpPr>
          <p:nvPr>
            <p:ph type="body" sz="quarter" idx="16" hasCustomPrompt="1"/>
          </p:nvPr>
        </p:nvSpPr>
        <p:spPr>
          <a:xfrm>
            <a:off x="660462" y="0"/>
            <a:ext cx="9931338" cy="6823040"/>
          </a:xfrm>
          <a:solidFill>
            <a:schemeClr val="bg1"/>
          </a:solidFill>
          <a:effectLst/>
        </p:spPr>
        <p:txBody>
          <a:bodyPr rtlCol="0"/>
          <a:lstStyle>
            <a:lvl1pPr marL="0" indent="0">
              <a:buNone/>
              <a:defRPr>
                <a:solidFill>
                  <a:schemeClr val="tx1">
                    <a:alpha val="0"/>
                  </a:schemeClr>
                </a:solidFill>
              </a:defRPr>
            </a:lvl1pPr>
          </a:lstStyle>
          <a:p>
            <a:pPr lvl="0" rtl="0"/>
            <a:r>
              <a:rPr lang="tr-TR" noProof="0"/>
              <a:t>I</a:t>
            </a:r>
          </a:p>
        </p:txBody>
      </p:sp>
      <p:sp>
        <p:nvSpPr>
          <p:cNvPr id="12" name="Metin Yer Tutucusu 16">
            <a:extLst>
              <a:ext uri="{FF2B5EF4-FFF2-40B4-BE49-F238E27FC236}">
                <a16:creationId xmlns:a16="http://schemas.microsoft.com/office/drawing/2014/main" id="{88940597-2E9A-4141-B2D0-C488487F11D7}"/>
              </a:ext>
              <a:ext uri="{C183D7F6-B498-43B3-948B-1728B52AA6E4}">
                <adec:decorative xmlns:adec="http://schemas.microsoft.com/office/drawing/2017/decorative" val="1"/>
              </a:ext>
            </a:extLst>
          </p:cNvPr>
          <p:cNvSpPr>
            <a:spLocks noGrp="1"/>
          </p:cNvSpPr>
          <p:nvPr>
            <p:ph type="body" sz="quarter" idx="17" hasCustomPrompt="1"/>
          </p:nvPr>
        </p:nvSpPr>
        <p:spPr>
          <a:xfrm>
            <a:off x="533400" y="0"/>
            <a:ext cx="50863" cy="6858000"/>
          </a:xfrm>
          <a:solidFill>
            <a:schemeClr val="accent2"/>
          </a:solidFill>
          <a:effectLst/>
        </p:spPr>
        <p:txBody>
          <a:bodyPr rtlCol="0"/>
          <a:lstStyle>
            <a:lvl1pPr marL="0" indent="0">
              <a:buNone/>
              <a:defRPr>
                <a:solidFill>
                  <a:schemeClr val="tx1">
                    <a:alpha val="0"/>
                  </a:schemeClr>
                </a:solidFill>
              </a:defRPr>
            </a:lvl1pPr>
          </a:lstStyle>
          <a:p>
            <a:pPr lvl="0" rtl="0"/>
            <a:r>
              <a:rPr lang="tr-TR" noProof="0"/>
              <a:t>I</a:t>
            </a:r>
          </a:p>
        </p:txBody>
      </p:sp>
      <p:sp>
        <p:nvSpPr>
          <p:cNvPr id="10" name="Metin Yer Tutucusu 16">
            <a:extLst>
              <a:ext uri="{FF2B5EF4-FFF2-40B4-BE49-F238E27FC236}">
                <a16:creationId xmlns:a16="http://schemas.microsoft.com/office/drawing/2014/main" id="{0CC06030-90E1-4B3F-AFDF-369354FBFE62}"/>
              </a:ext>
              <a:ext uri="{C183D7F6-B498-43B3-948B-1728B52AA6E4}">
                <adec:decorative xmlns:adec="http://schemas.microsoft.com/office/drawing/2017/decorative" val="1"/>
              </a:ext>
            </a:extLst>
          </p:cNvPr>
          <p:cNvSpPr>
            <a:spLocks noGrp="1"/>
          </p:cNvSpPr>
          <p:nvPr>
            <p:ph type="body" sz="quarter" idx="15" hasCustomPrompt="1"/>
          </p:nvPr>
        </p:nvSpPr>
        <p:spPr>
          <a:xfrm>
            <a:off x="990600" y="609600"/>
            <a:ext cx="7429500" cy="5638800"/>
          </a:xfrm>
          <a:solidFill>
            <a:schemeClr val="bg1"/>
          </a:solidFill>
          <a:effectLst>
            <a:outerShdw blurRad="508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2" name="Başlık 1"/>
          <p:cNvSpPr>
            <a:spLocks noGrp="1"/>
          </p:cNvSpPr>
          <p:nvPr>
            <p:ph type="ctrTitle"/>
          </p:nvPr>
        </p:nvSpPr>
        <p:spPr>
          <a:xfrm>
            <a:off x="1295400" y="1905000"/>
            <a:ext cx="5864382" cy="2275238"/>
          </a:xfrm>
        </p:spPr>
        <p:txBody>
          <a:bodyPr rtlCol="0" anchor="t">
            <a:normAutofit/>
          </a:bodyPr>
          <a:lstStyle>
            <a:lvl1pPr algn="l">
              <a:defRPr lang="en-US" sz="5000" kern="1200" cap="all" spc="100" baseline="0" dirty="0">
                <a:solidFill>
                  <a:srgbClr val="2C2E52"/>
                </a:solidFill>
                <a:latin typeface="Calibri" panose="020F0502020204030204" pitchFamily="34" charset="0"/>
                <a:ea typeface="+mj-ea"/>
                <a:cs typeface="Calibri" panose="020F0502020204030204" pitchFamily="34" charset="0"/>
              </a:defRPr>
            </a:lvl1pPr>
          </a:lstStyle>
          <a:p>
            <a:pPr rtl="0"/>
            <a:r>
              <a:rPr lang="tr-TR" noProof="0"/>
              <a:t>Asıl başlık stilini düzenlemek için tıklayın</a:t>
            </a:r>
          </a:p>
        </p:txBody>
      </p:sp>
      <p:sp>
        <p:nvSpPr>
          <p:cNvPr id="3" name="Alt Başlık 2"/>
          <p:cNvSpPr>
            <a:spLocks noGrp="1"/>
          </p:cNvSpPr>
          <p:nvPr>
            <p:ph type="subTitle" idx="1" hasCustomPrompt="1"/>
          </p:nvPr>
        </p:nvSpPr>
        <p:spPr>
          <a:xfrm>
            <a:off x="1295400" y="4297679"/>
            <a:ext cx="4072586" cy="1463040"/>
          </a:xfrm>
        </p:spPr>
        <p:txBody>
          <a:bodyPr lIns="91440" rIns="91440" rtlCol="0" anchor="t">
            <a:normAutofit/>
          </a:bodyPr>
          <a:lstStyle>
            <a:lvl1pPr marL="0" indent="0" algn="l">
              <a:lnSpc>
                <a:spcPct val="100000"/>
              </a:lnSpc>
              <a:spcBef>
                <a:spcPts val="0"/>
              </a:spcBef>
              <a:buNone/>
              <a:defRPr lang="en-US" sz="2000" kern="1200" dirty="0">
                <a:solidFill>
                  <a:schemeClr val="tx1"/>
                </a:solidFill>
                <a:latin typeface="Calibri" panose="020F0502020204030204" pitchFamily="34" charset="0"/>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pPr rtl="0"/>
            <a:r>
              <a:rPr lang="tr-TR" noProof="0"/>
              <a:t>Asıl alt başlık stilini düzenlemek için tıklatın</a:t>
            </a:r>
          </a:p>
        </p:txBody>
      </p:sp>
      <p:sp>
        <p:nvSpPr>
          <p:cNvPr id="13" name="Metin Yer Tutucusu 16">
            <a:extLst>
              <a:ext uri="{FF2B5EF4-FFF2-40B4-BE49-F238E27FC236}">
                <a16:creationId xmlns:a16="http://schemas.microsoft.com/office/drawing/2014/main" id="{EA44EEDB-C599-41AA-9D84-D53811C28804}"/>
              </a:ext>
              <a:ext uri="{C183D7F6-B498-43B3-948B-1728B52AA6E4}">
                <adec:decorative xmlns:adec="http://schemas.microsoft.com/office/drawing/2017/decorative" val="1"/>
              </a:ext>
            </a:extLst>
          </p:cNvPr>
          <p:cNvSpPr>
            <a:spLocks noGrp="1"/>
          </p:cNvSpPr>
          <p:nvPr>
            <p:ph type="body" sz="quarter" idx="18" hasCustomPrompt="1"/>
          </p:nvPr>
        </p:nvSpPr>
        <p:spPr>
          <a:xfrm>
            <a:off x="450896" y="0"/>
            <a:ext cx="63502" cy="6858000"/>
          </a:xfrm>
          <a:solidFill>
            <a:schemeClr val="accent2"/>
          </a:solidFill>
          <a:effectLst/>
        </p:spPr>
        <p:txBody>
          <a:bodyPr rtlCol="0"/>
          <a:lstStyle>
            <a:lvl1pPr marL="0" indent="0">
              <a:buNone/>
              <a:defRPr>
                <a:solidFill>
                  <a:schemeClr val="tx1">
                    <a:alpha val="0"/>
                  </a:schemeClr>
                </a:solidFill>
              </a:defRPr>
            </a:lvl1pPr>
          </a:lstStyle>
          <a:p>
            <a:pPr lvl="0" rtl="0"/>
            <a:r>
              <a:rPr lang="tr-TR" noProof="0"/>
              <a:t>I</a:t>
            </a:r>
          </a:p>
        </p:txBody>
      </p:sp>
      <p:sp>
        <p:nvSpPr>
          <p:cNvPr id="14" name="Metin Yer Tutucusu 16">
            <a:extLst>
              <a:ext uri="{FF2B5EF4-FFF2-40B4-BE49-F238E27FC236}">
                <a16:creationId xmlns:a16="http://schemas.microsoft.com/office/drawing/2014/main" id="{FE574478-76DE-4613-8FBD-36B353081849}"/>
              </a:ext>
              <a:ext uri="{C183D7F6-B498-43B3-948B-1728B52AA6E4}">
                <adec:decorative xmlns:adec="http://schemas.microsoft.com/office/drawing/2017/decorative" val="1"/>
              </a:ext>
            </a:extLst>
          </p:cNvPr>
          <p:cNvSpPr>
            <a:spLocks noGrp="1"/>
          </p:cNvSpPr>
          <p:nvPr>
            <p:ph type="body" sz="quarter" idx="19" hasCustomPrompt="1"/>
          </p:nvPr>
        </p:nvSpPr>
        <p:spPr>
          <a:xfrm>
            <a:off x="368391" y="0"/>
            <a:ext cx="63502" cy="6858000"/>
          </a:xfrm>
          <a:solidFill>
            <a:schemeClr val="accent2"/>
          </a:solidFill>
          <a:effectLst/>
        </p:spPr>
        <p:txBody>
          <a:bodyPr rtlCol="0"/>
          <a:lstStyle>
            <a:lvl1pPr marL="0" indent="0">
              <a:buNone/>
              <a:defRPr>
                <a:solidFill>
                  <a:schemeClr val="tx1">
                    <a:alpha val="0"/>
                  </a:schemeClr>
                </a:solidFill>
              </a:defRPr>
            </a:lvl1pPr>
          </a:lstStyle>
          <a:p>
            <a:pPr lvl="0" rtl="0"/>
            <a:r>
              <a:rPr lang="tr-TR" noProof="0"/>
              <a:t>I</a:t>
            </a:r>
          </a:p>
        </p:txBody>
      </p:sp>
      <p:sp>
        <p:nvSpPr>
          <p:cNvPr id="19" name="Resim Yer Tutucusu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7013448" y="34960"/>
            <a:ext cx="5178552" cy="6823040"/>
          </a:xfrm>
          <a:custGeom>
            <a:avLst/>
            <a:gdLst>
              <a:gd name="connsiteX0" fmla="*/ 5178552 w 5178552"/>
              <a:gd name="connsiteY0" fmla="*/ 0 h 6823040"/>
              <a:gd name="connsiteX1" fmla="*/ 5178552 w 5178552"/>
              <a:gd name="connsiteY1" fmla="*/ 6823040 h 6823040"/>
              <a:gd name="connsiteX2" fmla="*/ 1752601 w 5178552"/>
              <a:gd name="connsiteY2" fmla="*/ 6823040 h 6823040"/>
              <a:gd name="connsiteX3" fmla="*/ 0 w 5178552"/>
              <a:gd name="connsiteY3" fmla="*/ 6823040 h 6823040"/>
            </a:gdLst>
            <a:ahLst/>
            <a:cxnLst>
              <a:cxn ang="0">
                <a:pos x="connsiteX0" y="connsiteY0"/>
              </a:cxn>
              <a:cxn ang="0">
                <a:pos x="connsiteX1" y="connsiteY1"/>
              </a:cxn>
              <a:cxn ang="0">
                <a:pos x="connsiteX2" y="connsiteY2"/>
              </a:cxn>
              <a:cxn ang="0">
                <a:pos x="connsiteX3" y="connsiteY3"/>
              </a:cxn>
            </a:cxnLst>
            <a:rect l="l" t="t" r="r" b="b"/>
            <a:pathLst>
              <a:path w="5178552" h="6823040">
                <a:moveTo>
                  <a:pt x="5178552" y="0"/>
                </a:moveTo>
                <a:lnTo>
                  <a:pt x="5178552" y="6823040"/>
                </a:lnTo>
                <a:lnTo>
                  <a:pt x="1752601" y="6823040"/>
                </a:lnTo>
                <a:lnTo>
                  <a:pt x="0" y="6823040"/>
                </a:lnTo>
                <a:close/>
              </a:path>
            </a:pathLst>
          </a:custGeom>
          <a:solidFill>
            <a:schemeClr val="bg1"/>
          </a:solidFill>
        </p:spPr>
        <p:txBody>
          <a:bodyPr wrap="square" rtlCol="0" anchor="ctr">
            <a:noAutofit/>
          </a:bodyPr>
          <a:lstStyle>
            <a:lvl1pPr marL="0" indent="0" algn="ctr">
              <a:buNone/>
              <a:defRPr/>
            </a:lvl1pPr>
          </a:lstStyle>
          <a:p>
            <a:pPr rtl="0"/>
            <a:r>
              <a:rPr lang="tr-TR" noProof="0"/>
              <a:t>Resim Ekle</a:t>
            </a:r>
          </a:p>
        </p:txBody>
      </p:sp>
    </p:spTree>
    <p:extLst>
      <p:ext uri="{BB962C8B-B14F-4D97-AF65-F5344CB8AC3E}">
        <p14:creationId xmlns:p14="http://schemas.microsoft.com/office/powerpoint/2010/main" val="36956533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Tam Resim">
    <p:spTree>
      <p:nvGrpSpPr>
        <p:cNvPr id="1" name=""/>
        <p:cNvGrpSpPr/>
        <p:nvPr/>
      </p:nvGrpSpPr>
      <p:grpSpPr>
        <a:xfrm>
          <a:off x="0" y="0"/>
          <a:ext cx="0" cy="0"/>
          <a:chOff x="0" y="0"/>
          <a:chExt cx="0" cy="0"/>
        </a:xfrm>
      </p:grpSpPr>
      <p:sp>
        <p:nvSpPr>
          <p:cNvPr id="9" name="Resim Yer Tutucusu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0"/>
            <a:ext cx="12191999" cy="6858000"/>
          </a:xfrm>
          <a:prstGeom prst="rect">
            <a:avLst/>
          </a:prstGeom>
        </p:spPr>
        <p:txBody>
          <a:bodyPr rtlCol="0" anchor="ctr"/>
          <a:lstStyle>
            <a:lvl1pPr marL="0" indent="0" algn="ctr">
              <a:buNone/>
              <a:defRPr>
                <a:solidFill>
                  <a:schemeClr val="bg1">
                    <a:lumMod val="50000"/>
                  </a:schemeClr>
                </a:solidFill>
              </a:defRPr>
            </a:lvl1pPr>
          </a:lstStyle>
          <a:p>
            <a:pPr rtl="0"/>
            <a:r>
              <a:rPr lang="tr-TR" noProof="0"/>
              <a:t>Resim Ekle</a:t>
            </a:r>
          </a:p>
        </p:txBody>
      </p:sp>
      <p:sp>
        <p:nvSpPr>
          <p:cNvPr id="6" name="Metin Yer Tutucusu 16">
            <a:extLst>
              <a:ext uri="{FF2B5EF4-FFF2-40B4-BE49-F238E27FC236}">
                <a16:creationId xmlns:a16="http://schemas.microsoft.com/office/drawing/2014/main" id="{16932398-C947-4474-88D6-4117EC391CEF}"/>
              </a:ext>
              <a:ext uri="{C183D7F6-B498-43B3-948B-1728B52AA6E4}">
                <adec:decorative xmlns:adec="http://schemas.microsoft.com/office/drawing/2017/decorative" val="1"/>
              </a:ext>
            </a:extLst>
          </p:cNvPr>
          <p:cNvSpPr>
            <a:spLocks noGrp="1"/>
          </p:cNvSpPr>
          <p:nvPr>
            <p:ph type="body" sz="quarter" idx="20" hasCustomPrompt="1"/>
          </p:nvPr>
        </p:nvSpPr>
        <p:spPr>
          <a:xfrm>
            <a:off x="552269" y="1189969"/>
            <a:ext cx="4389542" cy="4677431"/>
          </a:xfrm>
          <a:solidFill>
            <a:schemeClr val="accent2">
              <a:alpha val="88000"/>
            </a:schemeClr>
          </a:solidFill>
          <a:ln w="28575">
            <a:solidFill>
              <a:schemeClr val="accent2"/>
            </a:solidFill>
          </a:ln>
          <a:effectLst/>
        </p:spPr>
        <p:txBody>
          <a:bodyPr rtlCol="0"/>
          <a:lstStyle>
            <a:lvl1pPr marL="0" indent="0">
              <a:buNone/>
              <a:defRPr>
                <a:solidFill>
                  <a:schemeClr val="tx1">
                    <a:alpha val="0"/>
                  </a:schemeClr>
                </a:solidFill>
              </a:defRPr>
            </a:lvl1pPr>
          </a:lstStyle>
          <a:p>
            <a:pPr lvl="0" rtl="0"/>
            <a:r>
              <a:rPr lang="tr-TR" noProof="0"/>
              <a:t>I</a:t>
            </a:r>
          </a:p>
        </p:txBody>
      </p:sp>
      <p:sp>
        <p:nvSpPr>
          <p:cNvPr id="7" name="İçerik Yer Tutucusu 6">
            <a:extLst>
              <a:ext uri="{FF2B5EF4-FFF2-40B4-BE49-F238E27FC236}">
                <a16:creationId xmlns:a16="http://schemas.microsoft.com/office/drawing/2014/main" id="{88FDA84E-9F5D-4D50-8133-68FB098D7135}"/>
              </a:ext>
            </a:extLst>
          </p:cNvPr>
          <p:cNvSpPr>
            <a:spLocks noGrp="1"/>
          </p:cNvSpPr>
          <p:nvPr>
            <p:ph sz="quarter" idx="19" hasCustomPrompt="1"/>
          </p:nvPr>
        </p:nvSpPr>
        <p:spPr>
          <a:xfrm>
            <a:off x="902789" y="1494770"/>
            <a:ext cx="3688080" cy="3915430"/>
          </a:xfrm>
        </p:spPr>
        <p:txBody>
          <a:bodyPr lIns="91440" rIns="91440" rtlCol="0">
            <a:normAutofit/>
          </a:bodyPr>
          <a:lstStyle>
            <a:lvl1pPr marL="0" indent="0">
              <a:lnSpc>
                <a:spcPct val="100000"/>
              </a:lnSpc>
              <a:spcBef>
                <a:spcPts val="0"/>
              </a:spcBef>
              <a:spcAft>
                <a:spcPts val="0"/>
              </a:spcAft>
              <a:buNone/>
              <a:defRPr sz="3200">
                <a:solidFill>
                  <a:schemeClr val="bg1"/>
                </a:solidFill>
              </a:defRPr>
            </a:lvl1pPr>
            <a:lvl2pPr>
              <a:defRPr sz="1600"/>
            </a:lvl2pPr>
            <a:lvl3pPr>
              <a:defRPr sz="1400"/>
            </a:lvl3pPr>
            <a:lvl4pPr>
              <a:defRPr sz="1200"/>
            </a:lvl4pPr>
            <a:lvl5pPr>
              <a:defRPr sz="1200"/>
            </a:lvl5pPr>
          </a:lstStyle>
          <a:p>
            <a:pPr lvl="0" rtl="0"/>
            <a:r>
              <a:rPr lang="tr-TR" noProof="0"/>
              <a:t>Önemli İçerik</a:t>
            </a:r>
          </a:p>
        </p:txBody>
      </p:sp>
      <p:sp>
        <p:nvSpPr>
          <p:cNvPr id="10" name="Slayt Numarası Yer Tutucusu 5">
            <a:extLst>
              <a:ext uri="{FF2B5EF4-FFF2-40B4-BE49-F238E27FC236}">
                <a16:creationId xmlns:a16="http://schemas.microsoft.com/office/drawing/2014/main" id="{1AC89BA5-7D71-4838-92DC-A9DD44EC0557}"/>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
        <p:nvSpPr>
          <p:cNvPr id="2" name="Başlık 1">
            <a:extLst>
              <a:ext uri="{FF2B5EF4-FFF2-40B4-BE49-F238E27FC236}">
                <a16:creationId xmlns:a16="http://schemas.microsoft.com/office/drawing/2014/main" id="{75614DBA-0879-4C83-B4B4-EECB085A204E}"/>
              </a:ext>
            </a:extLst>
          </p:cNvPr>
          <p:cNvSpPr>
            <a:spLocks noGrp="1"/>
          </p:cNvSpPr>
          <p:nvPr>
            <p:ph type="title"/>
          </p:nvPr>
        </p:nvSpPr>
        <p:spPr>
          <a:xfrm>
            <a:off x="548640" y="548640"/>
            <a:ext cx="11106150" cy="441960"/>
          </a:xfrm>
        </p:spPr>
        <p:txBody>
          <a:bodyPr rtlCol="0"/>
          <a:lstStyle/>
          <a:p>
            <a:pPr rtl="0"/>
            <a:r>
              <a:rPr lang="tr-TR" noProof="0"/>
              <a:t>Asıl başlık stilini düzenlemek için tıklayın</a:t>
            </a:r>
          </a:p>
        </p:txBody>
      </p:sp>
    </p:spTree>
    <p:extLst>
      <p:ext uri="{BB962C8B-B14F-4D97-AF65-F5344CB8AC3E}">
        <p14:creationId xmlns:p14="http://schemas.microsoft.com/office/powerpoint/2010/main" val="121976815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Başlık Alt Başlık İçerik ve yarım Resim_Üst şekil çubuğu">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7" name="İçerik Yer Tutucusu 6">
            <a:extLst>
              <a:ext uri="{FF2B5EF4-FFF2-40B4-BE49-F238E27FC236}">
                <a16:creationId xmlns:a16="http://schemas.microsoft.com/office/drawing/2014/main" id="{35FB90DC-1879-4B22-883B-7444D1A858EC}"/>
              </a:ext>
            </a:extLst>
          </p:cNvPr>
          <p:cNvSpPr>
            <a:spLocks noGrp="1"/>
          </p:cNvSpPr>
          <p:nvPr>
            <p:ph sz="quarter" idx="13"/>
          </p:nvPr>
        </p:nvSpPr>
        <p:spPr>
          <a:xfrm>
            <a:off x="548640" y="4021648"/>
            <a:ext cx="5090157" cy="1884265"/>
          </a:xfrm>
        </p:spPr>
        <p:txBody>
          <a:bodyPr lIns="91440" rIns="91440" rtlCol="0"/>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8" name="Metin Yer Tutucusu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3429000"/>
            <a:ext cx="5090157" cy="424732"/>
          </a:xfrm>
          <a:noFill/>
        </p:spPr>
        <p:txBody>
          <a:bodyPr wrap="square" lIns="91440" rIns="91440" rtlCol="0">
            <a:spAutoFit/>
          </a:bodyPr>
          <a:lstStyle>
            <a:lvl1pPr marL="0" indent="0">
              <a:buNone/>
              <a:defRPr sz="2400" b="1">
                <a:solidFill>
                  <a:schemeClr val="tx2"/>
                </a:solidFill>
              </a:defRPr>
            </a:lvl1pPr>
          </a:lstStyle>
          <a:p>
            <a:pPr lvl="0" rtl="0"/>
            <a:r>
              <a:rPr lang="tr-TR" noProof="0" dirty="0"/>
              <a:t>EK METİN EKLEYİN </a:t>
            </a:r>
          </a:p>
        </p:txBody>
      </p:sp>
      <p:sp>
        <p:nvSpPr>
          <p:cNvPr id="12" name="İçerik Yer Tutucusu 6">
            <a:extLst>
              <a:ext uri="{FF2B5EF4-FFF2-40B4-BE49-F238E27FC236}">
                <a16:creationId xmlns:a16="http://schemas.microsoft.com/office/drawing/2014/main" id="{2E79C3B8-3CB6-4D76-8182-4489C35C869A}"/>
              </a:ext>
            </a:extLst>
          </p:cNvPr>
          <p:cNvSpPr>
            <a:spLocks noGrp="1"/>
          </p:cNvSpPr>
          <p:nvPr>
            <p:ph sz="quarter" idx="19"/>
          </p:nvPr>
        </p:nvSpPr>
        <p:spPr>
          <a:xfrm>
            <a:off x="6527803" y="4021648"/>
            <a:ext cx="5090157" cy="1884265"/>
          </a:xfrm>
        </p:spPr>
        <p:txBody>
          <a:bodyPr lIns="91440" rIns="91440" rtlCol="0"/>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13" name="Metin Yer Tutucusu 7">
            <a:extLst>
              <a:ext uri="{FF2B5EF4-FFF2-40B4-BE49-F238E27FC236}">
                <a16:creationId xmlns:a16="http://schemas.microsoft.com/office/drawing/2014/main" id="{0CBC5711-960A-4093-BF8D-E1FB5C4179A9}"/>
              </a:ext>
            </a:extLst>
          </p:cNvPr>
          <p:cNvSpPr>
            <a:spLocks noGrp="1"/>
          </p:cNvSpPr>
          <p:nvPr>
            <p:ph type="body" sz="quarter" idx="20" hasCustomPrompt="1"/>
          </p:nvPr>
        </p:nvSpPr>
        <p:spPr>
          <a:xfrm>
            <a:off x="6527803" y="3429000"/>
            <a:ext cx="5090157" cy="424732"/>
          </a:xfrm>
          <a:noFill/>
        </p:spPr>
        <p:txBody>
          <a:bodyPr wrap="square" lIns="91440" rIns="91440" rtlCol="0">
            <a:spAutoFit/>
          </a:bodyPr>
          <a:lstStyle>
            <a:lvl1pPr marL="0" indent="0">
              <a:buNone/>
              <a:defRPr sz="2400" b="1">
                <a:solidFill>
                  <a:schemeClr val="accent2"/>
                </a:solidFill>
              </a:defRPr>
            </a:lvl1pPr>
          </a:lstStyle>
          <a:p>
            <a:pPr lvl="0" rtl="0"/>
            <a:r>
              <a:rPr lang="tr-TR" noProof="0"/>
              <a:t>EK METİN EKLEYİN </a:t>
            </a:r>
          </a:p>
        </p:txBody>
      </p:sp>
      <p:sp>
        <p:nvSpPr>
          <p:cNvPr id="14" name="Resim Yer Tutucusu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48944" y="2423061"/>
            <a:ext cx="711197" cy="723544"/>
          </a:xfrm>
        </p:spPr>
        <p:txBody>
          <a:bodyPr rtlCol="0" anchor="ctr"/>
          <a:lstStyle>
            <a:lvl1pPr marL="0" indent="0" algn="ctr">
              <a:buNone/>
              <a:defRPr/>
            </a:lvl1pPr>
          </a:lstStyle>
          <a:p>
            <a:pPr rtl="0"/>
            <a:r>
              <a:rPr lang="tr-TR" noProof="0"/>
              <a:t>Simge</a:t>
            </a:r>
          </a:p>
        </p:txBody>
      </p:sp>
      <p:sp>
        <p:nvSpPr>
          <p:cNvPr id="15" name="Resim Yer Tutucusu 7">
            <a:extLst>
              <a:ext uri="{FF2B5EF4-FFF2-40B4-BE49-F238E27FC236}">
                <a16:creationId xmlns:a16="http://schemas.microsoft.com/office/drawing/2014/main" id="{6C4C965C-0B8E-48F5-AAAC-C3237DCB2911}"/>
              </a:ext>
              <a:ext uri="{C183D7F6-B498-43B3-948B-1728B52AA6E4}">
                <adec:decorative xmlns:adec="http://schemas.microsoft.com/office/drawing/2017/decorative" val="1"/>
              </a:ext>
            </a:extLst>
          </p:cNvPr>
          <p:cNvSpPr>
            <a:spLocks noGrp="1"/>
          </p:cNvSpPr>
          <p:nvPr>
            <p:ph type="pic" sz="quarter" idx="22" hasCustomPrompt="1"/>
          </p:nvPr>
        </p:nvSpPr>
        <p:spPr>
          <a:xfrm>
            <a:off x="6527803" y="2423061"/>
            <a:ext cx="711197" cy="723544"/>
          </a:xfrm>
        </p:spPr>
        <p:txBody>
          <a:bodyPr rtlCol="0" anchor="ctr"/>
          <a:lstStyle>
            <a:lvl1pPr marL="0" indent="0" algn="ctr">
              <a:buNone/>
              <a:defRPr/>
            </a:lvl1pPr>
          </a:lstStyle>
          <a:p>
            <a:pPr rtl="0"/>
            <a:r>
              <a:rPr lang="tr-TR" noProof="0"/>
              <a:t>Simge</a:t>
            </a:r>
          </a:p>
        </p:txBody>
      </p:sp>
      <p:sp>
        <p:nvSpPr>
          <p:cNvPr id="17" name="Slayt Numarası Yer Tutucusu 5">
            <a:extLst>
              <a:ext uri="{FF2B5EF4-FFF2-40B4-BE49-F238E27FC236}">
                <a16:creationId xmlns:a16="http://schemas.microsoft.com/office/drawing/2014/main" id="{C94646A1-59D8-49D7-B0E1-B7771AB22D4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Tree>
    <p:extLst>
      <p:ext uri="{BB962C8B-B14F-4D97-AF65-F5344CB8AC3E}">
        <p14:creationId xmlns:p14="http://schemas.microsoft.com/office/powerpoint/2010/main" val="398066805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_Başlık Alt Başlık İçerik ve yarım Resim_Üst şekil çubuğu">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7" name="İçerik Yer Tutucusu 6">
            <a:extLst>
              <a:ext uri="{FF2B5EF4-FFF2-40B4-BE49-F238E27FC236}">
                <a16:creationId xmlns:a16="http://schemas.microsoft.com/office/drawing/2014/main" id="{35FB90DC-1879-4B22-883B-7444D1A858EC}"/>
              </a:ext>
            </a:extLst>
          </p:cNvPr>
          <p:cNvSpPr>
            <a:spLocks noGrp="1"/>
          </p:cNvSpPr>
          <p:nvPr>
            <p:ph sz="quarter" idx="13"/>
          </p:nvPr>
        </p:nvSpPr>
        <p:spPr>
          <a:xfrm>
            <a:off x="548640" y="4021648"/>
            <a:ext cx="3474720" cy="1884265"/>
          </a:xfrm>
        </p:spPr>
        <p:txBody>
          <a:bodyPr lIns="91440" rIns="91440" rtlCol="0"/>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8" name="Metin Yer Tutucusu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3429000"/>
            <a:ext cx="3474720" cy="424732"/>
          </a:xfrm>
          <a:noFill/>
        </p:spPr>
        <p:txBody>
          <a:bodyPr wrap="square" lIns="91440" rIns="91440" rtlCol="0">
            <a:noAutofit/>
          </a:bodyPr>
          <a:lstStyle>
            <a:lvl1pPr marL="0" indent="0">
              <a:buNone/>
              <a:defRPr sz="2400" b="1">
                <a:solidFill>
                  <a:schemeClr val="tx2"/>
                </a:solidFill>
              </a:defRPr>
            </a:lvl1pPr>
          </a:lstStyle>
          <a:p>
            <a:pPr lvl="0" rtl="0"/>
            <a:r>
              <a:rPr lang="tr-TR" noProof="0"/>
              <a:t>EK METİN EKLEYİN </a:t>
            </a:r>
          </a:p>
        </p:txBody>
      </p:sp>
      <p:sp>
        <p:nvSpPr>
          <p:cNvPr id="12" name="İçerik Yer Tutucusu 6">
            <a:extLst>
              <a:ext uri="{FF2B5EF4-FFF2-40B4-BE49-F238E27FC236}">
                <a16:creationId xmlns:a16="http://schemas.microsoft.com/office/drawing/2014/main" id="{2E79C3B8-3CB6-4D76-8182-4489C35C869A}"/>
              </a:ext>
            </a:extLst>
          </p:cNvPr>
          <p:cNvSpPr>
            <a:spLocks noGrp="1"/>
          </p:cNvSpPr>
          <p:nvPr>
            <p:ph sz="quarter" idx="19"/>
          </p:nvPr>
        </p:nvSpPr>
        <p:spPr>
          <a:xfrm>
            <a:off x="4358640" y="4021648"/>
            <a:ext cx="3474720" cy="1884265"/>
          </a:xfrm>
        </p:spPr>
        <p:txBody>
          <a:bodyPr lIns="91440" rIns="91440" rtlCol="0"/>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13" name="Metin Yer Tutucusu 7">
            <a:extLst>
              <a:ext uri="{FF2B5EF4-FFF2-40B4-BE49-F238E27FC236}">
                <a16:creationId xmlns:a16="http://schemas.microsoft.com/office/drawing/2014/main" id="{0CBC5711-960A-4093-BF8D-E1FB5C4179A9}"/>
              </a:ext>
            </a:extLst>
          </p:cNvPr>
          <p:cNvSpPr>
            <a:spLocks noGrp="1"/>
          </p:cNvSpPr>
          <p:nvPr>
            <p:ph type="body" sz="quarter" idx="20" hasCustomPrompt="1"/>
          </p:nvPr>
        </p:nvSpPr>
        <p:spPr>
          <a:xfrm>
            <a:off x="4358640" y="3429000"/>
            <a:ext cx="3474720" cy="424732"/>
          </a:xfrm>
          <a:noFill/>
        </p:spPr>
        <p:txBody>
          <a:bodyPr wrap="square" lIns="91440" rIns="91440" rtlCol="0">
            <a:noAutofit/>
          </a:bodyPr>
          <a:lstStyle>
            <a:lvl1pPr marL="0" indent="0">
              <a:buNone/>
              <a:defRPr sz="2400" b="1">
                <a:solidFill>
                  <a:schemeClr val="accent5"/>
                </a:solidFill>
              </a:defRPr>
            </a:lvl1pPr>
          </a:lstStyle>
          <a:p>
            <a:pPr lvl="0" rtl="0"/>
            <a:r>
              <a:rPr lang="tr-TR" noProof="0"/>
              <a:t>EK METİN EKLEYİN </a:t>
            </a:r>
          </a:p>
        </p:txBody>
      </p:sp>
      <p:sp>
        <p:nvSpPr>
          <p:cNvPr id="14" name="Resim Yer Tutucusu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48944" y="2423061"/>
            <a:ext cx="711197" cy="723544"/>
          </a:xfrm>
        </p:spPr>
        <p:txBody>
          <a:bodyPr rtlCol="0" anchor="ctr"/>
          <a:lstStyle>
            <a:lvl1pPr marL="0" indent="0" algn="ctr">
              <a:buNone/>
              <a:defRPr/>
            </a:lvl1pPr>
          </a:lstStyle>
          <a:p>
            <a:pPr rtl="0"/>
            <a:r>
              <a:rPr lang="tr-TR" noProof="0"/>
              <a:t>Simge</a:t>
            </a:r>
          </a:p>
        </p:txBody>
      </p:sp>
      <p:sp>
        <p:nvSpPr>
          <p:cNvPr id="15" name="Resim Yer Tutucusu 7">
            <a:extLst>
              <a:ext uri="{FF2B5EF4-FFF2-40B4-BE49-F238E27FC236}">
                <a16:creationId xmlns:a16="http://schemas.microsoft.com/office/drawing/2014/main" id="{6C4C965C-0B8E-48F5-AAAC-C3237DCB2911}"/>
              </a:ext>
              <a:ext uri="{C183D7F6-B498-43B3-948B-1728B52AA6E4}">
                <adec:decorative xmlns:adec="http://schemas.microsoft.com/office/drawing/2017/decorative" val="1"/>
              </a:ext>
            </a:extLst>
          </p:cNvPr>
          <p:cNvSpPr>
            <a:spLocks noGrp="1"/>
          </p:cNvSpPr>
          <p:nvPr>
            <p:ph type="pic" sz="quarter" idx="22" hasCustomPrompt="1"/>
          </p:nvPr>
        </p:nvSpPr>
        <p:spPr>
          <a:xfrm>
            <a:off x="4358640" y="2423061"/>
            <a:ext cx="711197" cy="723544"/>
          </a:xfrm>
        </p:spPr>
        <p:txBody>
          <a:bodyPr rtlCol="0" anchor="ctr"/>
          <a:lstStyle>
            <a:lvl1pPr marL="0" indent="0" algn="ctr">
              <a:buNone/>
              <a:defRPr/>
            </a:lvl1pPr>
          </a:lstStyle>
          <a:p>
            <a:pPr rtl="0"/>
            <a:r>
              <a:rPr lang="tr-TR" noProof="0"/>
              <a:t>Simge</a:t>
            </a:r>
          </a:p>
        </p:txBody>
      </p:sp>
      <p:sp>
        <p:nvSpPr>
          <p:cNvPr id="16" name="İçerik Yer Tutucusu 6">
            <a:extLst>
              <a:ext uri="{FF2B5EF4-FFF2-40B4-BE49-F238E27FC236}">
                <a16:creationId xmlns:a16="http://schemas.microsoft.com/office/drawing/2014/main" id="{F4C1E55C-86D8-4053-9865-59D5B4F8A350}"/>
              </a:ext>
            </a:extLst>
          </p:cNvPr>
          <p:cNvSpPr>
            <a:spLocks noGrp="1"/>
          </p:cNvSpPr>
          <p:nvPr>
            <p:ph sz="quarter" idx="23"/>
          </p:nvPr>
        </p:nvSpPr>
        <p:spPr>
          <a:xfrm>
            <a:off x="8168640" y="4021648"/>
            <a:ext cx="3474720" cy="1884265"/>
          </a:xfrm>
        </p:spPr>
        <p:txBody>
          <a:bodyPr lIns="91440" rIns="91440" rtlCol="0"/>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17" name="Metin Yer Tutucusu 7">
            <a:extLst>
              <a:ext uri="{FF2B5EF4-FFF2-40B4-BE49-F238E27FC236}">
                <a16:creationId xmlns:a16="http://schemas.microsoft.com/office/drawing/2014/main" id="{3B68B60C-9D86-4961-A5CE-AB650CA3364D}"/>
              </a:ext>
            </a:extLst>
          </p:cNvPr>
          <p:cNvSpPr>
            <a:spLocks noGrp="1"/>
          </p:cNvSpPr>
          <p:nvPr>
            <p:ph type="body" sz="quarter" idx="24" hasCustomPrompt="1"/>
          </p:nvPr>
        </p:nvSpPr>
        <p:spPr>
          <a:xfrm>
            <a:off x="8168640" y="3429000"/>
            <a:ext cx="3474720" cy="424732"/>
          </a:xfrm>
          <a:noFill/>
        </p:spPr>
        <p:txBody>
          <a:bodyPr wrap="square" lIns="91440" rIns="91440" rtlCol="0">
            <a:noAutofit/>
          </a:bodyPr>
          <a:lstStyle>
            <a:lvl1pPr marL="0" indent="0">
              <a:buNone/>
              <a:defRPr sz="2400" b="1">
                <a:solidFill>
                  <a:schemeClr val="accent2"/>
                </a:solidFill>
              </a:defRPr>
            </a:lvl1pPr>
          </a:lstStyle>
          <a:p>
            <a:pPr lvl="0" rtl="0"/>
            <a:r>
              <a:rPr lang="tr-TR" noProof="0"/>
              <a:t>EK METİN EKLEYİN </a:t>
            </a:r>
          </a:p>
        </p:txBody>
      </p:sp>
      <p:sp>
        <p:nvSpPr>
          <p:cNvPr id="19" name="Resim Yer Tutucusu 7">
            <a:extLst>
              <a:ext uri="{FF2B5EF4-FFF2-40B4-BE49-F238E27FC236}">
                <a16:creationId xmlns:a16="http://schemas.microsoft.com/office/drawing/2014/main" id="{AFE200E7-D3F0-41C3-92B0-E09677035AD0}"/>
              </a:ext>
              <a:ext uri="{C183D7F6-B498-43B3-948B-1728B52AA6E4}">
                <adec:decorative xmlns:adec="http://schemas.microsoft.com/office/drawing/2017/decorative" val="1"/>
              </a:ext>
            </a:extLst>
          </p:cNvPr>
          <p:cNvSpPr>
            <a:spLocks noGrp="1"/>
          </p:cNvSpPr>
          <p:nvPr>
            <p:ph type="pic" sz="quarter" idx="25" hasCustomPrompt="1"/>
          </p:nvPr>
        </p:nvSpPr>
        <p:spPr>
          <a:xfrm>
            <a:off x="8168336" y="2423061"/>
            <a:ext cx="711197" cy="723544"/>
          </a:xfrm>
        </p:spPr>
        <p:txBody>
          <a:bodyPr rtlCol="0" anchor="ctr"/>
          <a:lstStyle>
            <a:lvl1pPr marL="0" indent="0" algn="ctr">
              <a:buNone/>
              <a:defRPr/>
            </a:lvl1pPr>
          </a:lstStyle>
          <a:p>
            <a:pPr rtl="0"/>
            <a:r>
              <a:rPr lang="tr-TR" noProof="0"/>
              <a:t>Simge</a:t>
            </a:r>
          </a:p>
        </p:txBody>
      </p:sp>
      <p:sp>
        <p:nvSpPr>
          <p:cNvPr id="21" name="Slayt Numarası Yer Tutucusu 5">
            <a:extLst>
              <a:ext uri="{FF2B5EF4-FFF2-40B4-BE49-F238E27FC236}">
                <a16:creationId xmlns:a16="http://schemas.microsoft.com/office/drawing/2014/main" id="{520633DF-6AFD-4B07-9AFD-09317A9CC680}"/>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Tree>
    <p:extLst>
      <p:ext uri="{BB962C8B-B14F-4D97-AF65-F5344CB8AC3E}">
        <p14:creationId xmlns:p14="http://schemas.microsoft.com/office/powerpoint/2010/main" val="256682403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aşlık Simgesi İçerik 2 satır">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endParaRPr lang="tr-TR" noProof="0" dirty="0"/>
          </a:p>
        </p:txBody>
      </p:sp>
      <p:sp>
        <p:nvSpPr>
          <p:cNvPr id="7" name="İçerik Yer Tutucusu 6">
            <a:extLst>
              <a:ext uri="{FF2B5EF4-FFF2-40B4-BE49-F238E27FC236}">
                <a16:creationId xmlns:a16="http://schemas.microsoft.com/office/drawing/2014/main" id="{35FB90DC-1879-4B22-883B-7444D1A858EC}"/>
              </a:ext>
            </a:extLst>
          </p:cNvPr>
          <p:cNvSpPr>
            <a:spLocks noGrp="1"/>
          </p:cNvSpPr>
          <p:nvPr>
            <p:ph sz="quarter" idx="13" hasCustomPrompt="1"/>
          </p:nvPr>
        </p:nvSpPr>
        <p:spPr>
          <a:xfrm>
            <a:off x="5562600" y="2438400"/>
            <a:ext cx="5901458" cy="975260"/>
          </a:xfrm>
        </p:spPr>
        <p:txBody>
          <a:bodyPr lIns="91440" rIns="91440" rtlCol="0" anchor="ctr">
            <a:noAutofit/>
          </a:bodyPr>
          <a:lstStyle>
            <a:lvl1pPr>
              <a:defRPr/>
            </a:lvl1pPr>
          </a:lstStyle>
          <a:p>
            <a:pPr lvl="0" rtl="0"/>
            <a:r>
              <a:rPr lang="tr-TR" noProof="0"/>
              <a:t>Açıklama metni </a:t>
            </a:r>
          </a:p>
        </p:txBody>
      </p:sp>
      <p:sp>
        <p:nvSpPr>
          <p:cNvPr id="8" name="Metin Yer Tutucusu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1524000" y="2713664"/>
            <a:ext cx="3474720" cy="424732"/>
          </a:xfrm>
          <a:noFill/>
        </p:spPr>
        <p:txBody>
          <a:bodyPr wrap="square" lIns="91440" rIns="91440" rtlCol="0">
            <a:noAutofit/>
          </a:bodyPr>
          <a:lstStyle>
            <a:lvl1pPr marL="0" indent="0">
              <a:buNone/>
              <a:defRPr sz="2400" b="1">
                <a:solidFill>
                  <a:schemeClr val="tx2"/>
                </a:solidFill>
              </a:defRPr>
            </a:lvl1pPr>
          </a:lstStyle>
          <a:p>
            <a:pPr lvl="0" rtl="0"/>
            <a:r>
              <a:rPr lang="tr-TR" noProof="0"/>
              <a:t>EK METİN EKLEYİN </a:t>
            </a:r>
          </a:p>
        </p:txBody>
      </p:sp>
      <p:sp>
        <p:nvSpPr>
          <p:cNvPr id="14" name="Resim Yer Tutucusu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48944" y="2564258"/>
            <a:ext cx="711197" cy="723544"/>
          </a:xfrm>
        </p:spPr>
        <p:txBody>
          <a:bodyPr rtlCol="0" anchor="ctr"/>
          <a:lstStyle>
            <a:lvl1pPr marL="0" indent="0" algn="ctr">
              <a:buNone/>
              <a:defRPr/>
            </a:lvl1pPr>
          </a:lstStyle>
          <a:p>
            <a:pPr rtl="0"/>
            <a:r>
              <a:rPr lang="tr-TR" noProof="0"/>
              <a:t>Simge</a:t>
            </a:r>
          </a:p>
        </p:txBody>
      </p:sp>
      <p:sp>
        <p:nvSpPr>
          <p:cNvPr id="20" name="İçerik Yer Tutucusu 6">
            <a:extLst>
              <a:ext uri="{FF2B5EF4-FFF2-40B4-BE49-F238E27FC236}">
                <a16:creationId xmlns:a16="http://schemas.microsoft.com/office/drawing/2014/main" id="{36B305EA-E44E-48DA-922F-20D8D3496709}"/>
              </a:ext>
            </a:extLst>
          </p:cNvPr>
          <p:cNvSpPr>
            <a:spLocks noGrp="1"/>
          </p:cNvSpPr>
          <p:nvPr>
            <p:ph sz="quarter" idx="22" hasCustomPrompt="1"/>
          </p:nvPr>
        </p:nvSpPr>
        <p:spPr>
          <a:xfrm>
            <a:off x="5562600" y="4391622"/>
            <a:ext cx="5901458" cy="975260"/>
          </a:xfrm>
        </p:spPr>
        <p:txBody>
          <a:bodyPr lIns="91440" rIns="91440" rtlCol="0" anchor="ctr">
            <a:noAutofit/>
          </a:bodyPr>
          <a:lstStyle>
            <a:lvl1pPr>
              <a:defRPr/>
            </a:lvl1pPr>
          </a:lstStyle>
          <a:p>
            <a:pPr lvl="0" rtl="0"/>
            <a:r>
              <a:rPr lang="tr-TR" noProof="0"/>
              <a:t>Açıklama metni </a:t>
            </a:r>
          </a:p>
        </p:txBody>
      </p:sp>
      <p:sp>
        <p:nvSpPr>
          <p:cNvPr id="21" name="Metin Yer Tutucusu 7">
            <a:extLst>
              <a:ext uri="{FF2B5EF4-FFF2-40B4-BE49-F238E27FC236}">
                <a16:creationId xmlns:a16="http://schemas.microsoft.com/office/drawing/2014/main" id="{038D7323-C655-4E9F-A5C0-AE44AF907081}"/>
              </a:ext>
            </a:extLst>
          </p:cNvPr>
          <p:cNvSpPr>
            <a:spLocks noGrp="1"/>
          </p:cNvSpPr>
          <p:nvPr>
            <p:ph type="body" sz="quarter" idx="23" hasCustomPrompt="1"/>
          </p:nvPr>
        </p:nvSpPr>
        <p:spPr>
          <a:xfrm>
            <a:off x="1524000" y="4666886"/>
            <a:ext cx="3474720" cy="424732"/>
          </a:xfrm>
          <a:noFill/>
        </p:spPr>
        <p:txBody>
          <a:bodyPr wrap="square" lIns="91440" rIns="91440" rtlCol="0">
            <a:noAutofit/>
          </a:bodyPr>
          <a:lstStyle>
            <a:lvl1pPr marL="0" indent="0">
              <a:buNone/>
              <a:defRPr sz="2400" b="1">
                <a:solidFill>
                  <a:schemeClr val="accent5"/>
                </a:solidFill>
              </a:defRPr>
            </a:lvl1pPr>
          </a:lstStyle>
          <a:p>
            <a:pPr lvl="0" rtl="0"/>
            <a:r>
              <a:rPr lang="tr-TR" noProof="0"/>
              <a:t>EK METİN EKLEYİN </a:t>
            </a:r>
          </a:p>
        </p:txBody>
      </p:sp>
      <p:sp>
        <p:nvSpPr>
          <p:cNvPr id="22" name="Resim Yer Tutucusu 7">
            <a:extLst>
              <a:ext uri="{FF2B5EF4-FFF2-40B4-BE49-F238E27FC236}">
                <a16:creationId xmlns:a16="http://schemas.microsoft.com/office/drawing/2014/main" id="{F79C998E-1F82-4AC1-AD39-82F45A05CED8}"/>
              </a:ext>
              <a:ext uri="{C183D7F6-B498-43B3-948B-1728B52AA6E4}">
                <adec:decorative xmlns:adec="http://schemas.microsoft.com/office/drawing/2017/decorative" val="1"/>
              </a:ext>
            </a:extLst>
          </p:cNvPr>
          <p:cNvSpPr>
            <a:spLocks noGrp="1"/>
          </p:cNvSpPr>
          <p:nvPr>
            <p:ph type="pic" sz="quarter" idx="24" hasCustomPrompt="1"/>
          </p:nvPr>
        </p:nvSpPr>
        <p:spPr>
          <a:xfrm>
            <a:off x="548944" y="4517480"/>
            <a:ext cx="711197" cy="723544"/>
          </a:xfrm>
        </p:spPr>
        <p:txBody>
          <a:bodyPr rtlCol="0" anchor="ctr"/>
          <a:lstStyle>
            <a:lvl1pPr marL="0" indent="0" algn="ctr">
              <a:buNone/>
              <a:defRPr/>
            </a:lvl1pPr>
          </a:lstStyle>
          <a:p>
            <a:pPr rtl="0"/>
            <a:r>
              <a:rPr lang="tr-TR" noProof="0"/>
              <a:t>Simge</a:t>
            </a:r>
          </a:p>
        </p:txBody>
      </p:sp>
      <p:sp>
        <p:nvSpPr>
          <p:cNvPr id="16" name="Slayt Numarası Yer Tutucusu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Tree>
    <p:extLst>
      <p:ext uri="{BB962C8B-B14F-4D97-AF65-F5344CB8AC3E}">
        <p14:creationId xmlns:p14="http://schemas.microsoft.com/office/powerpoint/2010/main" val="862157401"/>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aşlık Simgesi İçerik 3 satır">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7" name="İçerik Yer Tutucusu 6">
            <a:extLst>
              <a:ext uri="{FF2B5EF4-FFF2-40B4-BE49-F238E27FC236}">
                <a16:creationId xmlns:a16="http://schemas.microsoft.com/office/drawing/2014/main" id="{35FB90DC-1879-4B22-883B-7444D1A858EC}"/>
              </a:ext>
            </a:extLst>
          </p:cNvPr>
          <p:cNvSpPr>
            <a:spLocks noGrp="1"/>
          </p:cNvSpPr>
          <p:nvPr>
            <p:ph sz="quarter" idx="13" hasCustomPrompt="1"/>
          </p:nvPr>
        </p:nvSpPr>
        <p:spPr>
          <a:xfrm>
            <a:off x="5562600" y="2423061"/>
            <a:ext cx="5901458" cy="1005939"/>
          </a:xfrm>
        </p:spPr>
        <p:txBody>
          <a:bodyPr lIns="91440" rIns="91440" rtlCol="0"/>
          <a:lstStyle>
            <a:lvl1pPr>
              <a:defRPr/>
            </a:lvl1pPr>
          </a:lstStyle>
          <a:p>
            <a:pPr lvl="0" rtl="0"/>
            <a:r>
              <a:rPr lang="tr-TR" noProof="0"/>
              <a:t>Açıklama metni </a:t>
            </a:r>
          </a:p>
        </p:txBody>
      </p:sp>
      <p:sp>
        <p:nvSpPr>
          <p:cNvPr id="8" name="Metin Yer Tutucusu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1524000" y="2713664"/>
            <a:ext cx="3810000" cy="424732"/>
          </a:xfrm>
          <a:noFill/>
        </p:spPr>
        <p:txBody>
          <a:bodyPr wrap="square" lIns="91440" rIns="91440" rtlCol="0" anchor="ctr">
            <a:spAutoFit/>
          </a:bodyPr>
          <a:lstStyle>
            <a:lvl1pPr marL="0" indent="0">
              <a:buNone/>
              <a:defRPr sz="2400" b="1">
                <a:solidFill>
                  <a:schemeClr val="tx2"/>
                </a:solidFill>
              </a:defRPr>
            </a:lvl1pPr>
          </a:lstStyle>
          <a:p>
            <a:pPr lvl="0" rtl="0"/>
            <a:r>
              <a:rPr lang="tr-TR" noProof="0"/>
              <a:t>EK METİN EKLEYİN </a:t>
            </a:r>
          </a:p>
        </p:txBody>
      </p:sp>
      <p:sp>
        <p:nvSpPr>
          <p:cNvPr id="14" name="Resim Yer Tutucusu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48944" y="2564258"/>
            <a:ext cx="711197" cy="723544"/>
          </a:xfrm>
        </p:spPr>
        <p:txBody>
          <a:bodyPr rtlCol="0" anchor="ctr"/>
          <a:lstStyle>
            <a:lvl1pPr marL="0" indent="0" algn="ctr">
              <a:buNone/>
              <a:defRPr/>
            </a:lvl1pPr>
          </a:lstStyle>
          <a:p>
            <a:pPr rtl="0"/>
            <a:r>
              <a:rPr lang="tr-TR" noProof="0"/>
              <a:t>Simge</a:t>
            </a:r>
          </a:p>
        </p:txBody>
      </p:sp>
      <p:sp>
        <p:nvSpPr>
          <p:cNvPr id="20" name="İçerik Yer Tutucusu 6">
            <a:extLst>
              <a:ext uri="{FF2B5EF4-FFF2-40B4-BE49-F238E27FC236}">
                <a16:creationId xmlns:a16="http://schemas.microsoft.com/office/drawing/2014/main" id="{36B305EA-E44E-48DA-922F-20D8D3496709}"/>
              </a:ext>
            </a:extLst>
          </p:cNvPr>
          <p:cNvSpPr>
            <a:spLocks noGrp="1"/>
          </p:cNvSpPr>
          <p:nvPr>
            <p:ph sz="quarter" idx="22" hasCustomPrompt="1"/>
          </p:nvPr>
        </p:nvSpPr>
        <p:spPr>
          <a:xfrm>
            <a:off x="5562600" y="3556396"/>
            <a:ext cx="5901458" cy="1005939"/>
          </a:xfrm>
        </p:spPr>
        <p:txBody>
          <a:bodyPr lIns="91440" rIns="91440" rtlCol="0"/>
          <a:lstStyle>
            <a:lvl1pPr>
              <a:defRPr/>
            </a:lvl1pPr>
          </a:lstStyle>
          <a:p>
            <a:pPr lvl="0" rtl="0"/>
            <a:r>
              <a:rPr lang="tr-TR" noProof="0"/>
              <a:t>Açıklama metni </a:t>
            </a:r>
          </a:p>
        </p:txBody>
      </p:sp>
      <p:sp>
        <p:nvSpPr>
          <p:cNvPr id="21" name="Metin Yer Tutucusu 7">
            <a:extLst>
              <a:ext uri="{FF2B5EF4-FFF2-40B4-BE49-F238E27FC236}">
                <a16:creationId xmlns:a16="http://schemas.microsoft.com/office/drawing/2014/main" id="{038D7323-C655-4E9F-A5C0-AE44AF907081}"/>
              </a:ext>
            </a:extLst>
          </p:cNvPr>
          <p:cNvSpPr>
            <a:spLocks noGrp="1"/>
          </p:cNvSpPr>
          <p:nvPr>
            <p:ph type="body" sz="quarter" idx="23" hasCustomPrompt="1"/>
          </p:nvPr>
        </p:nvSpPr>
        <p:spPr>
          <a:xfrm>
            <a:off x="1524000" y="3846999"/>
            <a:ext cx="3810000" cy="424732"/>
          </a:xfrm>
          <a:noFill/>
        </p:spPr>
        <p:txBody>
          <a:bodyPr wrap="square" lIns="91440" rIns="91440" rtlCol="0" anchor="ctr">
            <a:spAutoFit/>
          </a:bodyPr>
          <a:lstStyle>
            <a:lvl1pPr marL="0" indent="0">
              <a:buNone/>
              <a:defRPr sz="2400" b="1">
                <a:solidFill>
                  <a:schemeClr val="accent5"/>
                </a:solidFill>
              </a:defRPr>
            </a:lvl1pPr>
          </a:lstStyle>
          <a:p>
            <a:pPr lvl="0" rtl="0"/>
            <a:r>
              <a:rPr lang="tr-TR" noProof="0"/>
              <a:t>EK METİN EKLEYİN </a:t>
            </a:r>
          </a:p>
        </p:txBody>
      </p:sp>
      <p:sp>
        <p:nvSpPr>
          <p:cNvPr id="22" name="Resim Yer Tutucusu 7">
            <a:extLst>
              <a:ext uri="{FF2B5EF4-FFF2-40B4-BE49-F238E27FC236}">
                <a16:creationId xmlns:a16="http://schemas.microsoft.com/office/drawing/2014/main" id="{F79C998E-1F82-4AC1-AD39-82F45A05CED8}"/>
              </a:ext>
              <a:ext uri="{C183D7F6-B498-43B3-948B-1728B52AA6E4}">
                <adec:decorative xmlns:adec="http://schemas.microsoft.com/office/drawing/2017/decorative" val="1"/>
              </a:ext>
            </a:extLst>
          </p:cNvPr>
          <p:cNvSpPr>
            <a:spLocks noGrp="1"/>
          </p:cNvSpPr>
          <p:nvPr>
            <p:ph type="pic" sz="quarter" idx="24" hasCustomPrompt="1"/>
          </p:nvPr>
        </p:nvSpPr>
        <p:spPr>
          <a:xfrm>
            <a:off x="548944" y="3697593"/>
            <a:ext cx="711197" cy="723544"/>
          </a:xfrm>
        </p:spPr>
        <p:txBody>
          <a:bodyPr rtlCol="0" anchor="ctr"/>
          <a:lstStyle>
            <a:lvl1pPr marL="0" indent="0" algn="ctr">
              <a:buNone/>
              <a:defRPr/>
            </a:lvl1pPr>
          </a:lstStyle>
          <a:p>
            <a:pPr rtl="0"/>
            <a:r>
              <a:rPr lang="tr-TR" noProof="0"/>
              <a:t>Simge</a:t>
            </a:r>
          </a:p>
        </p:txBody>
      </p:sp>
      <p:sp>
        <p:nvSpPr>
          <p:cNvPr id="16" name="Slayt Numarası Yer Tutucusu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
        <p:nvSpPr>
          <p:cNvPr id="13" name="İçerik Yer Tutucusu 6">
            <a:extLst>
              <a:ext uri="{FF2B5EF4-FFF2-40B4-BE49-F238E27FC236}">
                <a16:creationId xmlns:a16="http://schemas.microsoft.com/office/drawing/2014/main" id="{3FD6DDB9-4D92-43F8-B746-ABBAB109CA1E}"/>
              </a:ext>
            </a:extLst>
          </p:cNvPr>
          <p:cNvSpPr>
            <a:spLocks noGrp="1"/>
          </p:cNvSpPr>
          <p:nvPr>
            <p:ph sz="quarter" idx="25" hasCustomPrompt="1"/>
          </p:nvPr>
        </p:nvSpPr>
        <p:spPr>
          <a:xfrm>
            <a:off x="5562600" y="4689732"/>
            <a:ext cx="5901458" cy="1005939"/>
          </a:xfrm>
        </p:spPr>
        <p:txBody>
          <a:bodyPr lIns="91440" rIns="91440" rtlCol="0"/>
          <a:lstStyle>
            <a:lvl1pPr>
              <a:defRPr/>
            </a:lvl1pPr>
          </a:lstStyle>
          <a:p>
            <a:pPr lvl="0" rtl="0"/>
            <a:r>
              <a:rPr lang="tr-TR" noProof="0"/>
              <a:t>Açıklama metni </a:t>
            </a:r>
          </a:p>
        </p:txBody>
      </p:sp>
      <p:sp>
        <p:nvSpPr>
          <p:cNvPr id="17" name="Metin Yer Tutucusu 7">
            <a:extLst>
              <a:ext uri="{FF2B5EF4-FFF2-40B4-BE49-F238E27FC236}">
                <a16:creationId xmlns:a16="http://schemas.microsoft.com/office/drawing/2014/main" id="{13E2F95F-BD26-4AA8-941E-3993C9F1DBBC}"/>
              </a:ext>
            </a:extLst>
          </p:cNvPr>
          <p:cNvSpPr>
            <a:spLocks noGrp="1"/>
          </p:cNvSpPr>
          <p:nvPr>
            <p:ph type="body" sz="quarter" idx="26" hasCustomPrompt="1"/>
          </p:nvPr>
        </p:nvSpPr>
        <p:spPr>
          <a:xfrm>
            <a:off x="1524000" y="4980335"/>
            <a:ext cx="3810000" cy="424732"/>
          </a:xfrm>
          <a:noFill/>
        </p:spPr>
        <p:txBody>
          <a:bodyPr wrap="square" lIns="91440" rIns="91440" rtlCol="0" anchor="ctr">
            <a:spAutoFit/>
          </a:bodyPr>
          <a:lstStyle>
            <a:lvl1pPr marL="0" indent="0">
              <a:buNone/>
              <a:defRPr sz="2400" b="1">
                <a:solidFill>
                  <a:schemeClr val="accent6"/>
                </a:solidFill>
              </a:defRPr>
            </a:lvl1pPr>
          </a:lstStyle>
          <a:p>
            <a:pPr lvl="0" rtl="0"/>
            <a:r>
              <a:rPr lang="tr-TR" noProof="0"/>
              <a:t>EK METİN EKLEYİN </a:t>
            </a:r>
          </a:p>
        </p:txBody>
      </p:sp>
      <p:sp>
        <p:nvSpPr>
          <p:cNvPr id="19" name="Resim Yer Tutucusu 7">
            <a:extLst>
              <a:ext uri="{FF2B5EF4-FFF2-40B4-BE49-F238E27FC236}">
                <a16:creationId xmlns:a16="http://schemas.microsoft.com/office/drawing/2014/main" id="{68F52DD2-B3F0-4652-8C7B-96406F99FC14}"/>
              </a:ext>
              <a:ext uri="{C183D7F6-B498-43B3-948B-1728B52AA6E4}">
                <adec:decorative xmlns:adec="http://schemas.microsoft.com/office/drawing/2017/decorative" val="1"/>
              </a:ext>
            </a:extLst>
          </p:cNvPr>
          <p:cNvSpPr>
            <a:spLocks noGrp="1"/>
          </p:cNvSpPr>
          <p:nvPr>
            <p:ph type="pic" sz="quarter" idx="27" hasCustomPrompt="1"/>
          </p:nvPr>
        </p:nvSpPr>
        <p:spPr>
          <a:xfrm>
            <a:off x="548944" y="4830929"/>
            <a:ext cx="711197" cy="723544"/>
          </a:xfrm>
        </p:spPr>
        <p:txBody>
          <a:bodyPr rtlCol="0" anchor="ctr"/>
          <a:lstStyle>
            <a:lvl1pPr marL="0" indent="0" algn="ctr">
              <a:buNone/>
              <a:defRPr/>
            </a:lvl1pPr>
          </a:lstStyle>
          <a:p>
            <a:pPr rtl="0"/>
            <a:r>
              <a:rPr lang="tr-TR" noProof="0"/>
              <a:t>Simge</a:t>
            </a:r>
          </a:p>
        </p:txBody>
      </p:sp>
    </p:spTree>
    <p:extLst>
      <p:ext uri="{BB962C8B-B14F-4D97-AF65-F5344CB8AC3E}">
        <p14:creationId xmlns:p14="http://schemas.microsoft.com/office/powerpoint/2010/main" val="284741103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aşlık Yan düzeltme eki Simge İçerik 3 satırlar">
    <p:spTree>
      <p:nvGrpSpPr>
        <p:cNvPr id="1" name=""/>
        <p:cNvGrpSpPr/>
        <p:nvPr/>
      </p:nvGrpSpPr>
      <p:grpSpPr>
        <a:xfrm>
          <a:off x="0" y="0"/>
          <a:ext cx="0" cy="0"/>
          <a:chOff x="0" y="0"/>
          <a:chExt cx="0" cy="0"/>
        </a:xfrm>
      </p:grpSpPr>
      <p:sp>
        <p:nvSpPr>
          <p:cNvPr id="34" name="Serbest Biçim: Şekil 33">
            <a:extLst>
              <a:ext uri="{FF2B5EF4-FFF2-40B4-BE49-F238E27FC236}">
                <a16:creationId xmlns:a16="http://schemas.microsoft.com/office/drawing/2014/main" id="{724AA86D-A811-42CE-8C83-8053DFC66751}"/>
              </a:ext>
              <a:ext uri="{C183D7F6-B498-43B3-948B-1728B52AA6E4}">
                <adec:decorative xmlns:adec="http://schemas.microsoft.com/office/drawing/2017/decorative" val="1"/>
              </a:ext>
            </a:extLst>
          </p:cNvPr>
          <p:cNvSpPr/>
          <p:nvPr userDrawn="1"/>
        </p:nvSpPr>
        <p:spPr>
          <a:xfrm>
            <a:off x="-1" y="0"/>
            <a:ext cx="8329286" cy="6858000"/>
          </a:xfrm>
          <a:custGeom>
            <a:avLst/>
            <a:gdLst>
              <a:gd name="connsiteX0" fmla="*/ 0 w 8329286"/>
              <a:gd name="connsiteY0" fmla="*/ 0 h 6858000"/>
              <a:gd name="connsiteX1" fmla="*/ 8329286 w 8329286"/>
              <a:gd name="connsiteY1" fmla="*/ 0 h 6858000"/>
              <a:gd name="connsiteX2" fmla="*/ 8329286 w 8329286"/>
              <a:gd name="connsiteY2" fmla="*/ 68183 h 6858000"/>
              <a:gd name="connsiteX3" fmla="*/ 3175958 w 8329286"/>
              <a:gd name="connsiteY3" fmla="*/ 6858000 h 6858000"/>
              <a:gd name="connsiteX4" fmla="*/ 0 w 832928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9286" h="6858000">
                <a:moveTo>
                  <a:pt x="0" y="0"/>
                </a:moveTo>
                <a:lnTo>
                  <a:pt x="8329286" y="0"/>
                </a:lnTo>
                <a:lnTo>
                  <a:pt x="8329286" y="68183"/>
                </a:lnTo>
                <a:lnTo>
                  <a:pt x="3175958" y="6858000"/>
                </a:lnTo>
                <a:lnTo>
                  <a:pt x="0" y="6858000"/>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7" name="İçerik Yer Tutucusu 6">
            <a:extLst>
              <a:ext uri="{FF2B5EF4-FFF2-40B4-BE49-F238E27FC236}">
                <a16:creationId xmlns:a16="http://schemas.microsoft.com/office/drawing/2014/main" id="{35FB90DC-1879-4B22-883B-7444D1A858EC}"/>
              </a:ext>
            </a:extLst>
          </p:cNvPr>
          <p:cNvSpPr>
            <a:spLocks noGrp="1"/>
          </p:cNvSpPr>
          <p:nvPr>
            <p:ph sz="quarter" idx="13" hasCustomPrompt="1"/>
          </p:nvPr>
        </p:nvSpPr>
        <p:spPr>
          <a:xfrm>
            <a:off x="7151214" y="2035302"/>
            <a:ext cx="4312844" cy="914490"/>
          </a:xfrm>
        </p:spPr>
        <p:txBody>
          <a:bodyPr lIns="91440" rIns="91440" rtlCol="0" anchor="ctr">
            <a:noAutofit/>
          </a:bodyPr>
          <a:lstStyle>
            <a:lvl1pPr marL="0" indent="0">
              <a:buNone/>
              <a:defRPr sz="1400"/>
            </a:lvl1pPr>
          </a:lstStyle>
          <a:p>
            <a:pPr lvl="0" rtl="0"/>
            <a:r>
              <a:rPr lang="tr-TR" noProof="0"/>
              <a:t>Açıklama metni </a:t>
            </a:r>
          </a:p>
        </p:txBody>
      </p:sp>
      <p:sp>
        <p:nvSpPr>
          <p:cNvPr id="8" name="Metin Yer Tutucusu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624840" y="2280181"/>
            <a:ext cx="4937760" cy="424732"/>
          </a:xfrm>
          <a:noFill/>
        </p:spPr>
        <p:txBody>
          <a:bodyPr wrap="square" lIns="91440" rIns="91440" rtlCol="0" anchor="ctr">
            <a:noAutofit/>
          </a:bodyPr>
          <a:lstStyle>
            <a:lvl1pPr marL="0" indent="0" algn="r">
              <a:buNone/>
              <a:defRPr sz="2000" b="1">
                <a:solidFill>
                  <a:schemeClr val="tx2"/>
                </a:solidFill>
              </a:defRPr>
            </a:lvl1pPr>
          </a:lstStyle>
          <a:p>
            <a:pPr lvl="0" rtl="0"/>
            <a:r>
              <a:rPr lang="tr-TR" noProof="0"/>
              <a:t>METİN EKLEYİN </a:t>
            </a:r>
          </a:p>
        </p:txBody>
      </p:sp>
      <p:sp>
        <p:nvSpPr>
          <p:cNvPr id="14" name="Resim Yer Tutucusu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756426" y="1935993"/>
            <a:ext cx="1094116" cy="1113108"/>
          </a:xfrm>
          <a:prstGeom prst="ellipse">
            <a:avLst/>
          </a:prstGeom>
          <a:solidFill>
            <a:schemeClr val="bg1"/>
          </a:solidFill>
          <a:effectLst>
            <a:outerShdw blurRad="50800" dist="38100" dir="2700000" algn="tl" rotWithShape="0">
              <a:prstClr val="black">
                <a:alpha val="40000"/>
              </a:prstClr>
            </a:outerShdw>
          </a:effectLst>
        </p:spPr>
        <p:txBody>
          <a:bodyPr rtlCol="0" anchor="ctr"/>
          <a:lstStyle>
            <a:lvl1pPr marL="0" indent="0" algn="ctr">
              <a:buNone/>
              <a:defRPr/>
            </a:lvl1pPr>
          </a:lstStyle>
          <a:p>
            <a:pPr rtl="0"/>
            <a:r>
              <a:rPr lang="tr-TR" noProof="0"/>
              <a:t>Simge</a:t>
            </a:r>
          </a:p>
        </p:txBody>
      </p:sp>
      <p:sp>
        <p:nvSpPr>
          <p:cNvPr id="20" name="İçerik Yer Tutucusu 6">
            <a:extLst>
              <a:ext uri="{FF2B5EF4-FFF2-40B4-BE49-F238E27FC236}">
                <a16:creationId xmlns:a16="http://schemas.microsoft.com/office/drawing/2014/main" id="{36B305EA-E44E-48DA-922F-20D8D3496709}"/>
              </a:ext>
            </a:extLst>
          </p:cNvPr>
          <p:cNvSpPr>
            <a:spLocks noGrp="1"/>
          </p:cNvSpPr>
          <p:nvPr>
            <p:ph sz="quarter" idx="22" hasCustomPrompt="1"/>
          </p:nvPr>
        </p:nvSpPr>
        <p:spPr>
          <a:xfrm>
            <a:off x="6071132" y="3576256"/>
            <a:ext cx="5392925" cy="914490"/>
          </a:xfrm>
        </p:spPr>
        <p:txBody>
          <a:bodyPr lIns="91440" rIns="91440" rtlCol="0" anchor="ctr">
            <a:noAutofit/>
          </a:bodyPr>
          <a:lstStyle>
            <a:lvl1pPr marL="0" indent="0">
              <a:buNone/>
              <a:defRPr sz="1400"/>
            </a:lvl1pPr>
          </a:lstStyle>
          <a:p>
            <a:pPr lvl="0" rtl="0"/>
            <a:r>
              <a:rPr lang="tr-TR" noProof="0"/>
              <a:t>Açıklama metni </a:t>
            </a:r>
          </a:p>
        </p:txBody>
      </p:sp>
      <p:sp>
        <p:nvSpPr>
          <p:cNvPr id="21" name="Metin Yer Tutucusu 7">
            <a:extLst>
              <a:ext uri="{FF2B5EF4-FFF2-40B4-BE49-F238E27FC236}">
                <a16:creationId xmlns:a16="http://schemas.microsoft.com/office/drawing/2014/main" id="{038D7323-C655-4E9F-A5C0-AE44AF907081}"/>
              </a:ext>
            </a:extLst>
          </p:cNvPr>
          <p:cNvSpPr>
            <a:spLocks noGrp="1"/>
          </p:cNvSpPr>
          <p:nvPr>
            <p:ph type="body" sz="quarter" idx="23" hasCustomPrompt="1"/>
          </p:nvPr>
        </p:nvSpPr>
        <p:spPr>
          <a:xfrm>
            <a:off x="548640" y="3846999"/>
            <a:ext cx="4023360" cy="424732"/>
          </a:xfrm>
          <a:noFill/>
        </p:spPr>
        <p:txBody>
          <a:bodyPr wrap="square" lIns="91440" rIns="91440" rtlCol="0" anchor="ctr">
            <a:noAutofit/>
          </a:bodyPr>
          <a:lstStyle>
            <a:lvl1pPr marL="0" indent="0" algn="r">
              <a:buNone/>
              <a:defRPr sz="2000" b="1">
                <a:solidFill>
                  <a:schemeClr val="accent5"/>
                </a:solidFill>
              </a:defRPr>
            </a:lvl1pPr>
          </a:lstStyle>
          <a:p>
            <a:pPr lvl="0" rtl="0"/>
            <a:r>
              <a:rPr lang="tr-TR" noProof="0"/>
              <a:t>METİN EKLEYİN </a:t>
            </a:r>
          </a:p>
        </p:txBody>
      </p:sp>
      <p:sp>
        <p:nvSpPr>
          <p:cNvPr id="22" name="Resim Yer Tutucusu 7">
            <a:extLst>
              <a:ext uri="{FF2B5EF4-FFF2-40B4-BE49-F238E27FC236}">
                <a16:creationId xmlns:a16="http://schemas.microsoft.com/office/drawing/2014/main" id="{F79C998E-1F82-4AC1-AD39-82F45A05CED8}"/>
              </a:ext>
              <a:ext uri="{C183D7F6-B498-43B3-948B-1728B52AA6E4}">
                <adec:decorative xmlns:adec="http://schemas.microsoft.com/office/drawing/2017/decorative" val="1"/>
              </a:ext>
            </a:extLst>
          </p:cNvPr>
          <p:cNvSpPr>
            <a:spLocks noGrp="1"/>
          </p:cNvSpPr>
          <p:nvPr>
            <p:ph type="pic" sz="quarter" idx="24" hasCustomPrompt="1"/>
          </p:nvPr>
        </p:nvSpPr>
        <p:spPr>
          <a:xfrm>
            <a:off x="4774508" y="3502811"/>
            <a:ext cx="1094116" cy="1113108"/>
          </a:xfrm>
          <a:prstGeom prst="ellipse">
            <a:avLst/>
          </a:prstGeom>
          <a:solidFill>
            <a:schemeClr val="bg1"/>
          </a:solidFill>
          <a:effectLst>
            <a:outerShdw blurRad="50800" dist="38100" dir="2700000" algn="tl" rotWithShape="0">
              <a:prstClr val="black">
                <a:alpha val="40000"/>
              </a:prstClr>
            </a:outerShdw>
          </a:effectLst>
        </p:spPr>
        <p:txBody>
          <a:bodyPr rtlCol="0" anchor="ctr"/>
          <a:lstStyle>
            <a:lvl1pPr marL="0" indent="0" algn="ctr">
              <a:buNone/>
              <a:defRPr/>
            </a:lvl1pPr>
          </a:lstStyle>
          <a:p>
            <a:pPr rtl="0"/>
            <a:r>
              <a:rPr lang="tr-TR" noProof="0"/>
              <a:t>Simge</a:t>
            </a:r>
          </a:p>
        </p:txBody>
      </p:sp>
      <p:sp>
        <p:nvSpPr>
          <p:cNvPr id="16" name="Slayt Numarası Yer Tutucusu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
        <p:nvSpPr>
          <p:cNvPr id="13" name="İçerik Yer Tutucusu 6">
            <a:extLst>
              <a:ext uri="{FF2B5EF4-FFF2-40B4-BE49-F238E27FC236}">
                <a16:creationId xmlns:a16="http://schemas.microsoft.com/office/drawing/2014/main" id="{3FD6DDB9-4D92-43F8-B746-ABBAB109CA1E}"/>
              </a:ext>
            </a:extLst>
          </p:cNvPr>
          <p:cNvSpPr>
            <a:spLocks noGrp="1"/>
          </p:cNvSpPr>
          <p:nvPr>
            <p:ph sz="quarter" idx="25" hasCustomPrompt="1"/>
          </p:nvPr>
        </p:nvSpPr>
        <p:spPr>
          <a:xfrm>
            <a:off x="4949699" y="5117210"/>
            <a:ext cx="6514359" cy="914490"/>
          </a:xfrm>
        </p:spPr>
        <p:txBody>
          <a:bodyPr lIns="91440" rIns="91440" rtlCol="0" anchor="ctr">
            <a:noAutofit/>
          </a:bodyPr>
          <a:lstStyle>
            <a:lvl1pPr marL="0" indent="0">
              <a:buNone/>
              <a:defRPr sz="1400"/>
            </a:lvl1pPr>
          </a:lstStyle>
          <a:p>
            <a:pPr lvl="0" rtl="0"/>
            <a:r>
              <a:rPr lang="tr-TR" noProof="0"/>
              <a:t>Açıklama metni </a:t>
            </a:r>
          </a:p>
        </p:txBody>
      </p:sp>
      <p:sp>
        <p:nvSpPr>
          <p:cNvPr id="17" name="Metin Yer Tutucusu 7">
            <a:extLst>
              <a:ext uri="{FF2B5EF4-FFF2-40B4-BE49-F238E27FC236}">
                <a16:creationId xmlns:a16="http://schemas.microsoft.com/office/drawing/2014/main" id="{13E2F95F-BD26-4AA8-941E-3993C9F1DBBC}"/>
              </a:ext>
            </a:extLst>
          </p:cNvPr>
          <p:cNvSpPr>
            <a:spLocks noGrp="1"/>
          </p:cNvSpPr>
          <p:nvPr>
            <p:ph type="body" sz="quarter" idx="26" hasCustomPrompt="1"/>
          </p:nvPr>
        </p:nvSpPr>
        <p:spPr>
          <a:xfrm>
            <a:off x="548641" y="5362089"/>
            <a:ext cx="2956560" cy="424732"/>
          </a:xfrm>
          <a:noFill/>
        </p:spPr>
        <p:txBody>
          <a:bodyPr wrap="square" lIns="91440" rIns="91440" rtlCol="0" anchor="ctr">
            <a:noAutofit/>
          </a:bodyPr>
          <a:lstStyle>
            <a:lvl1pPr marL="0" indent="0" algn="r">
              <a:buNone/>
              <a:defRPr sz="2000" b="1">
                <a:solidFill>
                  <a:schemeClr val="accent6"/>
                </a:solidFill>
              </a:defRPr>
            </a:lvl1pPr>
          </a:lstStyle>
          <a:p>
            <a:pPr lvl="0" rtl="0"/>
            <a:r>
              <a:rPr lang="tr-TR" noProof="0"/>
              <a:t>METİN EKLEYİN </a:t>
            </a:r>
          </a:p>
        </p:txBody>
      </p:sp>
      <p:sp>
        <p:nvSpPr>
          <p:cNvPr id="19" name="Resim Yer Tutucusu 7">
            <a:extLst>
              <a:ext uri="{FF2B5EF4-FFF2-40B4-BE49-F238E27FC236}">
                <a16:creationId xmlns:a16="http://schemas.microsoft.com/office/drawing/2014/main" id="{68F52DD2-B3F0-4652-8C7B-96406F99FC14}"/>
              </a:ext>
              <a:ext uri="{C183D7F6-B498-43B3-948B-1728B52AA6E4}">
                <adec:decorative xmlns:adec="http://schemas.microsoft.com/office/drawing/2017/decorative" val="1"/>
              </a:ext>
            </a:extLst>
          </p:cNvPr>
          <p:cNvSpPr>
            <a:spLocks noGrp="1"/>
          </p:cNvSpPr>
          <p:nvPr>
            <p:ph type="pic" sz="quarter" idx="27" hasCustomPrompt="1"/>
          </p:nvPr>
        </p:nvSpPr>
        <p:spPr>
          <a:xfrm>
            <a:off x="3680392" y="5017901"/>
            <a:ext cx="1094116" cy="1113108"/>
          </a:xfrm>
          <a:prstGeom prst="ellipse">
            <a:avLst/>
          </a:prstGeom>
          <a:solidFill>
            <a:schemeClr val="bg1"/>
          </a:solidFill>
          <a:effectLst>
            <a:outerShdw blurRad="50800" dist="38100" dir="2700000" algn="tl" rotWithShape="0">
              <a:prstClr val="black">
                <a:alpha val="40000"/>
              </a:prstClr>
            </a:outerShdw>
          </a:effectLst>
        </p:spPr>
        <p:txBody>
          <a:bodyPr rtlCol="0" anchor="ctr"/>
          <a:lstStyle>
            <a:lvl1pPr marL="0" indent="0" algn="ctr">
              <a:buNone/>
              <a:defRPr/>
            </a:lvl1pPr>
          </a:lstStyle>
          <a:p>
            <a:pPr rtl="0"/>
            <a:r>
              <a:rPr lang="tr-TR" noProof="0"/>
              <a:t>Simge</a:t>
            </a:r>
          </a:p>
        </p:txBody>
      </p:sp>
      <p:sp>
        <p:nvSpPr>
          <p:cNvPr id="35" name="Serbest Biçim: Şekil 34">
            <a:extLst>
              <a:ext uri="{FF2B5EF4-FFF2-40B4-BE49-F238E27FC236}">
                <a16:creationId xmlns:a16="http://schemas.microsoft.com/office/drawing/2014/main" id="{79F57DF2-7AB9-4D3A-AADE-E93D5621B0F8}"/>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Tree>
    <p:extLst>
      <p:ext uri="{BB962C8B-B14F-4D97-AF65-F5344CB8AC3E}">
        <p14:creationId xmlns:p14="http://schemas.microsoft.com/office/powerpoint/2010/main" val="1358974389"/>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Başlık Yan düzeltme eki Yalnızca Başlık">
    <p:spTree>
      <p:nvGrpSpPr>
        <p:cNvPr id="1" name=""/>
        <p:cNvGrpSpPr/>
        <p:nvPr/>
      </p:nvGrpSpPr>
      <p:grpSpPr>
        <a:xfrm>
          <a:off x="0" y="0"/>
          <a:ext cx="0" cy="0"/>
          <a:chOff x="0" y="0"/>
          <a:chExt cx="0" cy="0"/>
        </a:xfrm>
      </p:grpSpPr>
      <p:sp>
        <p:nvSpPr>
          <p:cNvPr id="34" name="Serbest Biçim: Şekil 33">
            <a:extLst>
              <a:ext uri="{FF2B5EF4-FFF2-40B4-BE49-F238E27FC236}">
                <a16:creationId xmlns:a16="http://schemas.microsoft.com/office/drawing/2014/main" id="{724AA86D-A811-42CE-8C83-8053DFC66751}"/>
              </a:ext>
              <a:ext uri="{C183D7F6-B498-43B3-948B-1728B52AA6E4}">
                <adec:decorative xmlns:adec="http://schemas.microsoft.com/office/drawing/2017/decorative" val="1"/>
              </a:ext>
            </a:extLst>
          </p:cNvPr>
          <p:cNvSpPr/>
          <p:nvPr userDrawn="1"/>
        </p:nvSpPr>
        <p:spPr>
          <a:xfrm>
            <a:off x="-1" y="0"/>
            <a:ext cx="8329286" cy="6858000"/>
          </a:xfrm>
          <a:custGeom>
            <a:avLst/>
            <a:gdLst>
              <a:gd name="connsiteX0" fmla="*/ 0 w 8329286"/>
              <a:gd name="connsiteY0" fmla="*/ 0 h 6858000"/>
              <a:gd name="connsiteX1" fmla="*/ 8329286 w 8329286"/>
              <a:gd name="connsiteY1" fmla="*/ 0 h 6858000"/>
              <a:gd name="connsiteX2" fmla="*/ 8329286 w 8329286"/>
              <a:gd name="connsiteY2" fmla="*/ 68183 h 6858000"/>
              <a:gd name="connsiteX3" fmla="*/ 3175958 w 8329286"/>
              <a:gd name="connsiteY3" fmla="*/ 6858000 h 6858000"/>
              <a:gd name="connsiteX4" fmla="*/ 0 w 832928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9286" h="6858000">
                <a:moveTo>
                  <a:pt x="0" y="0"/>
                </a:moveTo>
                <a:lnTo>
                  <a:pt x="8329286" y="0"/>
                </a:lnTo>
                <a:lnTo>
                  <a:pt x="8329286" y="68183"/>
                </a:lnTo>
                <a:lnTo>
                  <a:pt x="3175958" y="6858000"/>
                </a:lnTo>
                <a:lnTo>
                  <a:pt x="0" y="6858000"/>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16" name="Slayt Numarası Yer Tutucusu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
        <p:nvSpPr>
          <p:cNvPr id="15" name="Serbest Biçim: Şekil 14">
            <a:extLst>
              <a:ext uri="{FF2B5EF4-FFF2-40B4-BE49-F238E27FC236}">
                <a16:creationId xmlns:a16="http://schemas.microsoft.com/office/drawing/2014/main" id="{89314C5F-7D40-40CF-8951-9660A5ACE1F7}"/>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cxnSp>
        <p:nvCxnSpPr>
          <p:cNvPr id="18" name="Düz Bağlayıcı 17">
            <a:extLst>
              <a:ext uri="{FF2B5EF4-FFF2-40B4-BE49-F238E27FC236}">
                <a16:creationId xmlns:a16="http://schemas.microsoft.com/office/drawing/2014/main" id="{6B4884FC-8C22-42B9-9E84-2B12AC73364F}"/>
              </a:ext>
              <a:ext uri="{C183D7F6-B498-43B3-948B-1728B52AA6E4}">
                <adec:decorative xmlns:adec="http://schemas.microsoft.com/office/drawing/2017/decorative" val="1"/>
              </a:ext>
            </a:extLst>
          </p:cNvPr>
          <p:cNvCxnSpPr/>
          <p:nvPr userDrawn="1"/>
        </p:nvCxnSpPr>
        <p:spPr>
          <a:xfrm>
            <a:off x="2018097" y="5181600"/>
            <a:ext cx="688207" cy="0"/>
          </a:xfrm>
          <a:prstGeom prst="line">
            <a:avLst/>
          </a:prstGeom>
          <a:ln w="5715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 name="Düz Bağlayıcı 22">
            <a:extLst>
              <a:ext uri="{FF2B5EF4-FFF2-40B4-BE49-F238E27FC236}">
                <a16:creationId xmlns:a16="http://schemas.microsoft.com/office/drawing/2014/main" id="{C6B9C406-BFD3-481F-9B48-3DCA3A33014F}"/>
              </a:ext>
              <a:ext uri="{C183D7F6-B498-43B3-948B-1728B52AA6E4}">
                <adec:decorative xmlns:adec="http://schemas.microsoft.com/office/drawing/2017/decorative" val="1"/>
              </a:ext>
            </a:extLst>
          </p:cNvPr>
          <p:cNvCxnSpPr/>
          <p:nvPr userDrawn="1"/>
        </p:nvCxnSpPr>
        <p:spPr>
          <a:xfrm>
            <a:off x="5751896" y="5181600"/>
            <a:ext cx="688207" cy="0"/>
          </a:xfrm>
          <a:prstGeom prst="line">
            <a:avLst/>
          </a:prstGeom>
          <a:ln w="5715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Düz Bağlayıcı 23">
            <a:extLst>
              <a:ext uri="{FF2B5EF4-FFF2-40B4-BE49-F238E27FC236}">
                <a16:creationId xmlns:a16="http://schemas.microsoft.com/office/drawing/2014/main" id="{4AF3D50D-B3D8-4A41-84D8-4BE250D1BD62}"/>
              </a:ext>
              <a:ext uri="{C183D7F6-B498-43B3-948B-1728B52AA6E4}">
                <adec:decorative xmlns:adec="http://schemas.microsoft.com/office/drawing/2017/decorative" val="1"/>
              </a:ext>
            </a:extLst>
          </p:cNvPr>
          <p:cNvCxnSpPr/>
          <p:nvPr userDrawn="1"/>
        </p:nvCxnSpPr>
        <p:spPr>
          <a:xfrm>
            <a:off x="9485696" y="5181600"/>
            <a:ext cx="688207" cy="0"/>
          </a:xfrm>
          <a:prstGeom prst="line">
            <a:avLst/>
          </a:prstGeom>
          <a:ln w="571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29" name="Resim Yer Tutucusu 8">
            <a:extLst>
              <a:ext uri="{FF2B5EF4-FFF2-40B4-BE49-F238E27FC236}">
                <a16:creationId xmlns:a16="http://schemas.microsoft.com/office/drawing/2014/main" id="{D7401DA1-CBDE-40D5-856F-25C28280FCB0}"/>
              </a:ext>
              <a:ext uri="{C183D7F6-B498-43B3-948B-1728B52AA6E4}">
                <adec:decorative xmlns:adec="http://schemas.microsoft.com/office/drawing/2017/decorative" val="1"/>
              </a:ext>
            </a:extLst>
          </p:cNvPr>
          <p:cNvSpPr>
            <a:spLocks noGrp="1"/>
          </p:cNvSpPr>
          <p:nvPr>
            <p:ph type="pic" sz="quarter" idx="17" hasCustomPrompt="1"/>
          </p:nvPr>
        </p:nvSpPr>
        <p:spPr>
          <a:xfrm>
            <a:off x="533401" y="2057401"/>
            <a:ext cx="3657599" cy="2762808"/>
          </a:xfrm>
          <a:solidFill>
            <a:schemeClr val="bg1"/>
          </a:solidFill>
          <a:effectLst>
            <a:outerShdw blurRad="50800" dist="38100" dir="2700000" algn="tl" rotWithShape="0">
              <a:prstClr val="black">
                <a:alpha val="40000"/>
              </a:prstClr>
            </a:outerShdw>
          </a:effectLst>
        </p:spPr>
        <p:txBody>
          <a:bodyPr rtlCol="0" anchor="ctr"/>
          <a:lstStyle>
            <a:lvl1pPr marL="0" indent="0" algn="ctr">
              <a:buNone/>
              <a:defRPr>
                <a:solidFill>
                  <a:schemeClr val="bg1">
                    <a:lumMod val="50000"/>
                  </a:schemeClr>
                </a:solidFill>
              </a:defRPr>
            </a:lvl1pPr>
          </a:lstStyle>
          <a:p>
            <a:pPr rtl="0"/>
            <a:r>
              <a:rPr lang="tr-TR" noProof="0"/>
              <a:t>Resim 1’i Ekleyin</a:t>
            </a:r>
          </a:p>
        </p:txBody>
      </p:sp>
      <p:sp>
        <p:nvSpPr>
          <p:cNvPr id="30" name="Resim Yer Tutucusu 8">
            <a:extLst>
              <a:ext uri="{FF2B5EF4-FFF2-40B4-BE49-F238E27FC236}">
                <a16:creationId xmlns:a16="http://schemas.microsoft.com/office/drawing/2014/main" id="{6321F101-EC7B-4128-A7FA-373AC507D3D4}"/>
              </a:ext>
              <a:ext uri="{C183D7F6-B498-43B3-948B-1728B52AA6E4}">
                <adec:decorative xmlns:adec="http://schemas.microsoft.com/office/drawing/2017/decorative" val="1"/>
              </a:ext>
            </a:extLst>
          </p:cNvPr>
          <p:cNvSpPr>
            <a:spLocks noGrp="1"/>
          </p:cNvSpPr>
          <p:nvPr>
            <p:ph type="pic" sz="quarter" idx="18" hasCustomPrompt="1"/>
          </p:nvPr>
        </p:nvSpPr>
        <p:spPr>
          <a:xfrm>
            <a:off x="4267200" y="2057401"/>
            <a:ext cx="3657599" cy="2762808"/>
          </a:xfrm>
          <a:solidFill>
            <a:schemeClr val="bg1"/>
          </a:solidFill>
          <a:effectLst>
            <a:outerShdw blurRad="50800" dist="38100" dir="2700000" algn="tl" rotWithShape="0">
              <a:prstClr val="black">
                <a:alpha val="40000"/>
              </a:prstClr>
            </a:outerShdw>
          </a:effectLst>
        </p:spPr>
        <p:txBody>
          <a:bodyPr rtlCol="0" anchor="ctr"/>
          <a:lstStyle>
            <a:lvl1pPr marL="0" indent="0" algn="ctr">
              <a:buNone/>
              <a:defRPr>
                <a:solidFill>
                  <a:schemeClr val="bg1">
                    <a:lumMod val="50000"/>
                  </a:schemeClr>
                </a:solidFill>
              </a:defRPr>
            </a:lvl1pPr>
          </a:lstStyle>
          <a:p>
            <a:pPr rtl="0"/>
            <a:r>
              <a:rPr lang="tr-TR" noProof="0"/>
              <a:t>Resim 2’yi Ekleyin</a:t>
            </a:r>
          </a:p>
        </p:txBody>
      </p:sp>
      <p:sp>
        <p:nvSpPr>
          <p:cNvPr id="31" name="Resim Yer Tutucusu 8">
            <a:extLst>
              <a:ext uri="{FF2B5EF4-FFF2-40B4-BE49-F238E27FC236}">
                <a16:creationId xmlns:a16="http://schemas.microsoft.com/office/drawing/2014/main" id="{229667AF-39CB-43E6-8D30-A2DDF8365C21}"/>
              </a:ext>
              <a:ext uri="{C183D7F6-B498-43B3-948B-1728B52AA6E4}">
                <adec:decorative xmlns:adec="http://schemas.microsoft.com/office/drawing/2017/decorative" val="1"/>
              </a:ext>
            </a:extLst>
          </p:cNvPr>
          <p:cNvSpPr>
            <a:spLocks noGrp="1"/>
          </p:cNvSpPr>
          <p:nvPr>
            <p:ph type="pic" sz="quarter" idx="19" hasCustomPrompt="1"/>
          </p:nvPr>
        </p:nvSpPr>
        <p:spPr>
          <a:xfrm>
            <a:off x="8001000" y="2057401"/>
            <a:ext cx="3657599" cy="2762808"/>
          </a:xfrm>
          <a:solidFill>
            <a:schemeClr val="bg1"/>
          </a:solidFill>
          <a:effectLst>
            <a:outerShdw blurRad="50800" dist="38100" dir="2700000" algn="tl" rotWithShape="0">
              <a:prstClr val="black">
                <a:alpha val="40000"/>
              </a:prstClr>
            </a:outerShdw>
          </a:effectLst>
        </p:spPr>
        <p:txBody>
          <a:bodyPr rtlCol="0" anchor="ctr"/>
          <a:lstStyle>
            <a:lvl1pPr marL="0" indent="0" algn="ctr">
              <a:buNone/>
              <a:defRPr>
                <a:solidFill>
                  <a:schemeClr val="bg1">
                    <a:lumMod val="50000"/>
                  </a:schemeClr>
                </a:solidFill>
              </a:defRPr>
            </a:lvl1pPr>
          </a:lstStyle>
          <a:p>
            <a:pPr rtl="0"/>
            <a:r>
              <a:rPr lang="tr-TR" noProof="0"/>
              <a:t>Resim 3’ü Ekleyin</a:t>
            </a:r>
          </a:p>
        </p:txBody>
      </p:sp>
      <p:sp>
        <p:nvSpPr>
          <p:cNvPr id="32" name="Metin Yer Tutucusu 7">
            <a:extLst>
              <a:ext uri="{FF2B5EF4-FFF2-40B4-BE49-F238E27FC236}">
                <a16:creationId xmlns:a16="http://schemas.microsoft.com/office/drawing/2014/main" id="{125C62A5-1A39-471E-B819-35EB9F8B0CEE}"/>
              </a:ext>
            </a:extLst>
          </p:cNvPr>
          <p:cNvSpPr>
            <a:spLocks noGrp="1"/>
          </p:cNvSpPr>
          <p:nvPr>
            <p:ph type="body" sz="quarter" idx="16" hasCustomPrompt="1"/>
          </p:nvPr>
        </p:nvSpPr>
        <p:spPr>
          <a:xfrm>
            <a:off x="548640" y="5542992"/>
            <a:ext cx="3642359" cy="424732"/>
          </a:xfrm>
          <a:noFill/>
        </p:spPr>
        <p:txBody>
          <a:bodyPr wrap="square" lIns="91440" rIns="91440" rtlCol="0" anchor="t">
            <a:noAutofit/>
          </a:bodyPr>
          <a:lstStyle>
            <a:lvl1pPr marL="0" indent="0" algn="ctr">
              <a:spcBef>
                <a:spcPts val="0"/>
              </a:spcBef>
              <a:spcAft>
                <a:spcPts val="0"/>
              </a:spcAft>
              <a:buNone/>
              <a:defRPr sz="2000" b="1">
                <a:solidFill>
                  <a:schemeClr val="tx2"/>
                </a:solidFill>
              </a:defRPr>
            </a:lvl1pPr>
          </a:lstStyle>
          <a:p>
            <a:pPr lvl="0" rtl="0"/>
            <a:r>
              <a:rPr lang="tr-TR" noProof="0"/>
              <a:t>METİN EKLEYİN </a:t>
            </a:r>
          </a:p>
        </p:txBody>
      </p:sp>
      <p:sp>
        <p:nvSpPr>
          <p:cNvPr id="33" name="Metin Yer Tutucusu 7">
            <a:extLst>
              <a:ext uri="{FF2B5EF4-FFF2-40B4-BE49-F238E27FC236}">
                <a16:creationId xmlns:a16="http://schemas.microsoft.com/office/drawing/2014/main" id="{EB4CA538-2AD9-458A-B582-2FBFEAF60CFA}"/>
              </a:ext>
            </a:extLst>
          </p:cNvPr>
          <p:cNvSpPr>
            <a:spLocks noGrp="1"/>
          </p:cNvSpPr>
          <p:nvPr>
            <p:ph type="body" sz="quarter" idx="20" hasCustomPrompt="1"/>
          </p:nvPr>
        </p:nvSpPr>
        <p:spPr>
          <a:xfrm>
            <a:off x="4267200" y="5542992"/>
            <a:ext cx="3642359" cy="424732"/>
          </a:xfrm>
          <a:noFill/>
        </p:spPr>
        <p:txBody>
          <a:bodyPr wrap="square" lIns="91440" rIns="91440" rtlCol="0" anchor="t">
            <a:noAutofit/>
          </a:bodyPr>
          <a:lstStyle>
            <a:lvl1pPr marL="0" indent="0" algn="ctr">
              <a:spcBef>
                <a:spcPts val="0"/>
              </a:spcBef>
              <a:spcAft>
                <a:spcPts val="0"/>
              </a:spcAft>
              <a:buNone/>
              <a:defRPr sz="2000" b="1">
                <a:solidFill>
                  <a:schemeClr val="tx2"/>
                </a:solidFill>
              </a:defRPr>
            </a:lvl1pPr>
          </a:lstStyle>
          <a:p>
            <a:pPr lvl="0" rtl="0"/>
            <a:r>
              <a:rPr lang="tr-TR" noProof="0"/>
              <a:t>METİN EKLEYİN </a:t>
            </a:r>
          </a:p>
        </p:txBody>
      </p:sp>
      <p:sp>
        <p:nvSpPr>
          <p:cNvPr id="35" name="Metin Yer Tutucusu 7">
            <a:extLst>
              <a:ext uri="{FF2B5EF4-FFF2-40B4-BE49-F238E27FC236}">
                <a16:creationId xmlns:a16="http://schemas.microsoft.com/office/drawing/2014/main" id="{857C263B-EA99-4350-84C0-08B9746AEC05}"/>
              </a:ext>
            </a:extLst>
          </p:cNvPr>
          <p:cNvSpPr>
            <a:spLocks noGrp="1"/>
          </p:cNvSpPr>
          <p:nvPr>
            <p:ph type="body" sz="quarter" idx="21" hasCustomPrompt="1"/>
          </p:nvPr>
        </p:nvSpPr>
        <p:spPr>
          <a:xfrm>
            <a:off x="8001000" y="5542992"/>
            <a:ext cx="3642359" cy="424732"/>
          </a:xfrm>
          <a:noFill/>
        </p:spPr>
        <p:txBody>
          <a:bodyPr wrap="square" lIns="91440" rIns="91440" rtlCol="0" anchor="t">
            <a:noAutofit/>
          </a:bodyPr>
          <a:lstStyle>
            <a:lvl1pPr marL="0" indent="0" algn="ctr">
              <a:spcBef>
                <a:spcPts val="0"/>
              </a:spcBef>
              <a:spcAft>
                <a:spcPts val="0"/>
              </a:spcAft>
              <a:buNone/>
              <a:defRPr sz="2000" b="1">
                <a:solidFill>
                  <a:schemeClr val="tx2"/>
                </a:solidFill>
              </a:defRPr>
            </a:lvl1pPr>
          </a:lstStyle>
          <a:p>
            <a:pPr lvl="0" rtl="0"/>
            <a:r>
              <a:rPr lang="tr-TR" noProof="0"/>
              <a:t>METİN EKLEYİN </a:t>
            </a:r>
          </a:p>
        </p:txBody>
      </p:sp>
    </p:spTree>
    <p:extLst>
      <p:ext uri="{BB962C8B-B14F-4D97-AF65-F5344CB8AC3E}">
        <p14:creationId xmlns:p14="http://schemas.microsoft.com/office/powerpoint/2010/main" val="1184759353"/>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kip Slaydı">
    <p:spTree>
      <p:nvGrpSpPr>
        <p:cNvPr id="1" name=""/>
        <p:cNvGrpSpPr/>
        <p:nvPr/>
      </p:nvGrpSpPr>
      <p:grpSpPr>
        <a:xfrm>
          <a:off x="0" y="0"/>
          <a:ext cx="0" cy="0"/>
          <a:chOff x="0" y="0"/>
          <a:chExt cx="0" cy="0"/>
        </a:xfrm>
      </p:grpSpPr>
      <p:sp>
        <p:nvSpPr>
          <p:cNvPr id="34" name="Serbest Biçim: Şekil 33">
            <a:extLst>
              <a:ext uri="{FF2B5EF4-FFF2-40B4-BE49-F238E27FC236}">
                <a16:creationId xmlns:a16="http://schemas.microsoft.com/office/drawing/2014/main" id="{724AA86D-A811-42CE-8C83-8053DFC66751}"/>
              </a:ext>
              <a:ext uri="{C183D7F6-B498-43B3-948B-1728B52AA6E4}">
                <adec:decorative xmlns:adec="http://schemas.microsoft.com/office/drawing/2017/decorative" val="1"/>
              </a:ext>
            </a:extLst>
          </p:cNvPr>
          <p:cNvSpPr/>
          <p:nvPr userDrawn="1"/>
        </p:nvSpPr>
        <p:spPr>
          <a:xfrm>
            <a:off x="-1" y="0"/>
            <a:ext cx="8329286" cy="6858000"/>
          </a:xfrm>
          <a:custGeom>
            <a:avLst/>
            <a:gdLst>
              <a:gd name="connsiteX0" fmla="*/ 0 w 8329286"/>
              <a:gd name="connsiteY0" fmla="*/ 0 h 6858000"/>
              <a:gd name="connsiteX1" fmla="*/ 8329286 w 8329286"/>
              <a:gd name="connsiteY1" fmla="*/ 0 h 6858000"/>
              <a:gd name="connsiteX2" fmla="*/ 8329286 w 8329286"/>
              <a:gd name="connsiteY2" fmla="*/ 68183 h 6858000"/>
              <a:gd name="connsiteX3" fmla="*/ 3175958 w 8329286"/>
              <a:gd name="connsiteY3" fmla="*/ 6858000 h 6858000"/>
              <a:gd name="connsiteX4" fmla="*/ 0 w 832928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9286" h="6858000">
                <a:moveTo>
                  <a:pt x="0" y="0"/>
                </a:moveTo>
                <a:lnTo>
                  <a:pt x="8329286" y="0"/>
                </a:lnTo>
                <a:lnTo>
                  <a:pt x="8329286" y="68183"/>
                </a:lnTo>
                <a:lnTo>
                  <a:pt x="3175958" y="6858000"/>
                </a:lnTo>
                <a:lnTo>
                  <a:pt x="0" y="6858000"/>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rtlCol="0" anchor="t">
            <a:normAutofit/>
          </a:bodyPr>
          <a:lstStyle>
            <a:lvl1pPr>
              <a:lnSpc>
                <a:spcPct val="100000"/>
              </a:lnSpc>
              <a:defRPr sz="4000" b="0">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16" name="Slayt Numarası Yer Tutucusu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
        <p:nvSpPr>
          <p:cNvPr id="15" name="Serbest Biçim: Şekil 14">
            <a:extLst>
              <a:ext uri="{FF2B5EF4-FFF2-40B4-BE49-F238E27FC236}">
                <a16:creationId xmlns:a16="http://schemas.microsoft.com/office/drawing/2014/main" id="{89314C5F-7D40-40CF-8951-9660A5ACE1F7}"/>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cxnSp>
        <p:nvCxnSpPr>
          <p:cNvPr id="18" name="Düz Bağlayıcı 17">
            <a:extLst>
              <a:ext uri="{FF2B5EF4-FFF2-40B4-BE49-F238E27FC236}">
                <a16:creationId xmlns:a16="http://schemas.microsoft.com/office/drawing/2014/main" id="{6B4884FC-8C22-42B9-9E84-2B12AC73364F}"/>
              </a:ext>
              <a:ext uri="{C183D7F6-B498-43B3-948B-1728B52AA6E4}">
                <adec:decorative xmlns:adec="http://schemas.microsoft.com/office/drawing/2017/decorative" val="1"/>
              </a:ext>
            </a:extLst>
          </p:cNvPr>
          <p:cNvCxnSpPr/>
          <p:nvPr userDrawn="1"/>
        </p:nvCxnSpPr>
        <p:spPr>
          <a:xfrm>
            <a:off x="1751397" y="5027659"/>
            <a:ext cx="688207" cy="0"/>
          </a:xfrm>
          <a:prstGeom prst="line">
            <a:avLst/>
          </a:prstGeom>
          <a:ln w="571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29" name="Resim Yer Tutucusu 8">
            <a:extLst>
              <a:ext uri="{FF2B5EF4-FFF2-40B4-BE49-F238E27FC236}">
                <a16:creationId xmlns:a16="http://schemas.microsoft.com/office/drawing/2014/main" id="{D7401DA1-CBDE-40D5-856F-25C28280FCB0}"/>
              </a:ext>
              <a:ext uri="{C183D7F6-B498-43B3-948B-1728B52AA6E4}">
                <adec:decorative xmlns:adec="http://schemas.microsoft.com/office/drawing/2017/decorative" val="1"/>
              </a:ext>
            </a:extLst>
          </p:cNvPr>
          <p:cNvSpPr>
            <a:spLocks noGrp="1"/>
          </p:cNvSpPr>
          <p:nvPr>
            <p:ph type="pic" sz="quarter" idx="17" hasCustomPrompt="1"/>
          </p:nvPr>
        </p:nvSpPr>
        <p:spPr>
          <a:xfrm>
            <a:off x="723902" y="2057402"/>
            <a:ext cx="2743197" cy="2743198"/>
          </a:xfrm>
          <a:prstGeom prst="ellipse">
            <a:avLst/>
          </a:prstGeom>
          <a:solidFill>
            <a:schemeClr val="bg1"/>
          </a:solidFill>
          <a:effectLst>
            <a:outerShdw blurRad="50800" dist="38100" dir="2700000" algn="tl" rotWithShape="0">
              <a:prstClr val="black">
                <a:alpha val="40000"/>
              </a:prstClr>
            </a:outerShdw>
          </a:effectLst>
        </p:spPr>
        <p:txBody>
          <a:bodyPr rtlCol="0" anchor="ctr"/>
          <a:lstStyle>
            <a:lvl1pPr marL="0" indent="0" algn="ctr">
              <a:buNone/>
              <a:defRPr>
                <a:solidFill>
                  <a:schemeClr val="bg1">
                    <a:lumMod val="50000"/>
                  </a:schemeClr>
                </a:solidFill>
              </a:defRPr>
            </a:lvl1pPr>
          </a:lstStyle>
          <a:p>
            <a:pPr rtl="0"/>
            <a:r>
              <a:rPr lang="tr-TR" noProof="0"/>
              <a:t>Resim Ekle</a:t>
            </a:r>
          </a:p>
        </p:txBody>
      </p:sp>
      <p:sp>
        <p:nvSpPr>
          <p:cNvPr id="32" name="Metin Yer Tutucusu 7">
            <a:extLst>
              <a:ext uri="{FF2B5EF4-FFF2-40B4-BE49-F238E27FC236}">
                <a16:creationId xmlns:a16="http://schemas.microsoft.com/office/drawing/2014/main" id="{125C62A5-1A39-471E-B819-35EB9F8B0CEE}"/>
              </a:ext>
            </a:extLst>
          </p:cNvPr>
          <p:cNvSpPr>
            <a:spLocks noGrp="1"/>
          </p:cNvSpPr>
          <p:nvPr>
            <p:ph type="body" sz="quarter" idx="16" hasCustomPrompt="1"/>
          </p:nvPr>
        </p:nvSpPr>
        <p:spPr>
          <a:xfrm>
            <a:off x="541021" y="5307558"/>
            <a:ext cx="3108959" cy="424732"/>
          </a:xfrm>
          <a:noFill/>
        </p:spPr>
        <p:txBody>
          <a:bodyPr wrap="square" lIns="91440" rIns="91440" rtlCol="0" anchor="t">
            <a:noAutofit/>
          </a:bodyPr>
          <a:lstStyle>
            <a:lvl1pPr marL="0" indent="0" algn="ctr">
              <a:spcBef>
                <a:spcPts val="0"/>
              </a:spcBef>
              <a:spcAft>
                <a:spcPts val="0"/>
              </a:spcAft>
              <a:buNone/>
              <a:defRPr sz="2000" b="1">
                <a:solidFill>
                  <a:schemeClr val="tx2"/>
                </a:solidFill>
                <a:latin typeface="+mj-lt"/>
              </a:defRPr>
            </a:lvl1pPr>
          </a:lstStyle>
          <a:p>
            <a:pPr lvl="0" rtl="0"/>
            <a:r>
              <a:rPr lang="tr-TR" noProof="0"/>
              <a:t>METİN EKLEYİN </a:t>
            </a:r>
          </a:p>
        </p:txBody>
      </p:sp>
      <p:sp>
        <p:nvSpPr>
          <p:cNvPr id="17" name="Metin Yer Tutucusu 7">
            <a:extLst>
              <a:ext uri="{FF2B5EF4-FFF2-40B4-BE49-F238E27FC236}">
                <a16:creationId xmlns:a16="http://schemas.microsoft.com/office/drawing/2014/main" id="{2FD9C5C0-2B13-4BD9-BA25-5F692DE9E82D}"/>
              </a:ext>
            </a:extLst>
          </p:cNvPr>
          <p:cNvSpPr>
            <a:spLocks noGrp="1"/>
          </p:cNvSpPr>
          <p:nvPr>
            <p:ph type="body" sz="quarter" idx="18" hasCustomPrompt="1"/>
          </p:nvPr>
        </p:nvSpPr>
        <p:spPr>
          <a:xfrm>
            <a:off x="541021" y="5688559"/>
            <a:ext cx="3108959" cy="323629"/>
          </a:xfrm>
          <a:noFill/>
        </p:spPr>
        <p:txBody>
          <a:bodyPr wrap="square" lIns="91440" rIns="91440" rtlCol="0" anchor="t">
            <a:noAutofit/>
          </a:bodyPr>
          <a:lstStyle>
            <a:lvl1pPr marL="0" indent="0" algn="ctr">
              <a:spcBef>
                <a:spcPts val="0"/>
              </a:spcBef>
              <a:spcAft>
                <a:spcPts val="0"/>
              </a:spcAft>
              <a:buNone/>
              <a:defRPr sz="1400" b="0">
                <a:solidFill>
                  <a:schemeClr val="tx2"/>
                </a:solidFill>
                <a:latin typeface="Calibri" panose="020F0502020204030204" pitchFamily="34" charset="0"/>
              </a:defRPr>
            </a:lvl1pPr>
          </a:lstStyle>
          <a:p>
            <a:pPr lvl="0" rtl="0"/>
            <a:r>
              <a:rPr lang="tr-TR" noProof="0"/>
              <a:t>Açıklama</a:t>
            </a:r>
          </a:p>
        </p:txBody>
      </p:sp>
      <p:cxnSp>
        <p:nvCxnSpPr>
          <p:cNvPr id="5" name="Düz Bağlayıcı 4">
            <a:extLst>
              <a:ext uri="{FF2B5EF4-FFF2-40B4-BE49-F238E27FC236}">
                <a16:creationId xmlns:a16="http://schemas.microsoft.com/office/drawing/2014/main" id="{9971D9F8-CAE6-4680-A029-F96D0F1441FD}"/>
              </a:ext>
            </a:extLst>
          </p:cNvPr>
          <p:cNvCxnSpPr>
            <a:cxnSpLocks/>
          </p:cNvCxnSpPr>
          <p:nvPr userDrawn="1"/>
        </p:nvCxnSpPr>
        <p:spPr>
          <a:xfrm flipH="1">
            <a:off x="3907846" y="2747071"/>
            <a:ext cx="2160050" cy="2836074"/>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0" name="Düz Bağlayıcı 19">
            <a:extLst>
              <a:ext uri="{FF2B5EF4-FFF2-40B4-BE49-F238E27FC236}">
                <a16:creationId xmlns:a16="http://schemas.microsoft.com/office/drawing/2014/main" id="{A31598D0-210A-4FC8-9A7B-BFA0921CF214}"/>
              </a:ext>
              <a:ext uri="{C183D7F6-B498-43B3-948B-1728B52AA6E4}">
                <adec:decorative xmlns:adec="http://schemas.microsoft.com/office/drawing/2017/decorative" val="1"/>
              </a:ext>
            </a:extLst>
          </p:cNvPr>
          <p:cNvCxnSpPr>
            <a:cxnSpLocks/>
          </p:cNvCxnSpPr>
          <p:nvPr userDrawn="1"/>
        </p:nvCxnSpPr>
        <p:spPr>
          <a:xfrm rot="16200000">
            <a:off x="5536511" y="3617080"/>
            <a:ext cx="0" cy="109728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6" name="Grup 5">
            <a:extLst>
              <a:ext uri="{FF2B5EF4-FFF2-40B4-BE49-F238E27FC236}">
                <a16:creationId xmlns:a16="http://schemas.microsoft.com/office/drawing/2014/main" id="{606439E2-68F5-46DF-9799-ABBEBECFD358}"/>
              </a:ext>
              <a:ext uri="{C183D7F6-B498-43B3-948B-1728B52AA6E4}">
                <adec:decorative xmlns:adec="http://schemas.microsoft.com/office/drawing/2017/decorative" val="1"/>
              </a:ext>
            </a:extLst>
          </p:cNvPr>
          <p:cNvGrpSpPr/>
          <p:nvPr userDrawn="1"/>
        </p:nvGrpSpPr>
        <p:grpSpPr>
          <a:xfrm>
            <a:off x="3906013" y="2754546"/>
            <a:ext cx="3254399" cy="2828600"/>
            <a:chOff x="4431264" y="2199060"/>
            <a:chExt cx="3363136" cy="2828600"/>
          </a:xfrm>
        </p:grpSpPr>
        <p:cxnSp>
          <p:nvCxnSpPr>
            <p:cNvPr id="21" name="Düz Bağlayıcı 20">
              <a:extLst>
                <a:ext uri="{FF2B5EF4-FFF2-40B4-BE49-F238E27FC236}">
                  <a16:creationId xmlns:a16="http://schemas.microsoft.com/office/drawing/2014/main" id="{E95E9585-55FC-4C03-8122-DED9B077D9F8}"/>
                </a:ext>
              </a:extLst>
            </p:cNvPr>
            <p:cNvCxnSpPr>
              <a:cxnSpLocks/>
            </p:cNvCxnSpPr>
            <p:nvPr userDrawn="1"/>
          </p:nvCxnSpPr>
          <p:spPr>
            <a:xfrm rot="16200000">
              <a:off x="7227429" y="1632088"/>
              <a:ext cx="0" cy="1133943"/>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2" name="Düz Bağlayıcı 21">
              <a:extLst>
                <a:ext uri="{FF2B5EF4-FFF2-40B4-BE49-F238E27FC236}">
                  <a16:creationId xmlns:a16="http://schemas.microsoft.com/office/drawing/2014/main" id="{F2403E01-A7A9-4801-84C2-A2B3D9B7F577}"/>
                </a:ext>
              </a:extLst>
            </p:cNvPr>
            <p:cNvCxnSpPr>
              <a:cxnSpLocks/>
            </p:cNvCxnSpPr>
            <p:nvPr userDrawn="1"/>
          </p:nvCxnSpPr>
          <p:spPr>
            <a:xfrm rot="16200000">
              <a:off x="4950988" y="4507936"/>
              <a:ext cx="0" cy="1039447"/>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5" name="Resim Yer Tutucusu 8">
            <a:extLst>
              <a:ext uri="{FF2B5EF4-FFF2-40B4-BE49-F238E27FC236}">
                <a16:creationId xmlns:a16="http://schemas.microsoft.com/office/drawing/2014/main" id="{BDA24073-E1E8-43FF-B135-B2947B97222B}"/>
              </a:ext>
              <a:ext uri="{C183D7F6-B498-43B3-948B-1728B52AA6E4}">
                <adec:decorative xmlns:adec="http://schemas.microsoft.com/office/drawing/2017/decorative" val="1"/>
              </a:ext>
            </a:extLst>
          </p:cNvPr>
          <p:cNvSpPr>
            <a:spLocks noGrp="1"/>
          </p:cNvSpPr>
          <p:nvPr userDrawn="1">
            <p:ph type="pic" sz="quarter" idx="19" hasCustomPrompt="1"/>
          </p:nvPr>
        </p:nvSpPr>
        <p:spPr>
          <a:xfrm>
            <a:off x="5426747" y="3663296"/>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sp>
        <p:nvSpPr>
          <p:cNvPr id="26" name="Resim Yer Tutucusu 8">
            <a:extLst>
              <a:ext uri="{FF2B5EF4-FFF2-40B4-BE49-F238E27FC236}">
                <a16:creationId xmlns:a16="http://schemas.microsoft.com/office/drawing/2014/main" id="{DAD1D946-AD65-4E2D-A739-D93BA1AC1DFD}"/>
              </a:ext>
              <a:ext uri="{C183D7F6-B498-43B3-948B-1728B52AA6E4}">
                <adec:decorative xmlns:adec="http://schemas.microsoft.com/office/drawing/2017/decorative" val="1"/>
              </a:ext>
            </a:extLst>
          </p:cNvPr>
          <p:cNvSpPr>
            <a:spLocks noGrp="1"/>
          </p:cNvSpPr>
          <p:nvPr userDrawn="1">
            <p:ph type="pic" sz="quarter" idx="20" hasCustomPrompt="1"/>
          </p:nvPr>
        </p:nvSpPr>
        <p:spPr>
          <a:xfrm>
            <a:off x="4408933" y="5090164"/>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sp>
        <p:nvSpPr>
          <p:cNvPr id="27" name="Resim Yer Tutucusu 8">
            <a:extLst>
              <a:ext uri="{FF2B5EF4-FFF2-40B4-BE49-F238E27FC236}">
                <a16:creationId xmlns:a16="http://schemas.microsoft.com/office/drawing/2014/main" id="{036FD13F-5CDF-4A6F-A890-1F23EA59027F}"/>
              </a:ext>
              <a:ext uri="{C183D7F6-B498-43B3-948B-1728B52AA6E4}">
                <adec:decorative xmlns:adec="http://schemas.microsoft.com/office/drawing/2017/decorative" val="1"/>
              </a:ext>
            </a:extLst>
          </p:cNvPr>
          <p:cNvSpPr>
            <a:spLocks noGrp="1"/>
          </p:cNvSpPr>
          <p:nvPr userDrawn="1">
            <p:ph type="pic" sz="quarter" idx="21" hasCustomPrompt="1"/>
          </p:nvPr>
        </p:nvSpPr>
        <p:spPr>
          <a:xfrm>
            <a:off x="6458832" y="2223786"/>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cxnSp>
        <p:nvCxnSpPr>
          <p:cNvPr id="36" name="Düz Bağlayıcı 35">
            <a:extLst>
              <a:ext uri="{FF2B5EF4-FFF2-40B4-BE49-F238E27FC236}">
                <a16:creationId xmlns:a16="http://schemas.microsoft.com/office/drawing/2014/main" id="{4EA974DF-48E5-46E7-9453-8A47028BC514}"/>
              </a:ext>
              <a:ext uri="{C183D7F6-B498-43B3-948B-1728B52AA6E4}">
                <adec:decorative xmlns:adec="http://schemas.microsoft.com/office/drawing/2017/decorative" val="1"/>
              </a:ext>
            </a:extLst>
          </p:cNvPr>
          <p:cNvCxnSpPr>
            <a:cxnSpLocks/>
          </p:cNvCxnSpPr>
          <p:nvPr userDrawn="1"/>
        </p:nvCxnSpPr>
        <p:spPr>
          <a:xfrm flipH="1">
            <a:off x="7036660" y="2747071"/>
            <a:ext cx="2160050" cy="2836074"/>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7" name="Düz Bağlayıcı 36">
            <a:extLst>
              <a:ext uri="{FF2B5EF4-FFF2-40B4-BE49-F238E27FC236}">
                <a16:creationId xmlns:a16="http://schemas.microsoft.com/office/drawing/2014/main" id="{CA85692E-DBD5-4FD7-95CA-849C102632D2}"/>
              </a:ext>
              <a:ext uri="{C183D7F6-B498-43B3-948B-1728B52AA6E4}">
                <adec:decorative xmlns:adec="http://schemas.microsoft.com/office/drawing/2017/decorative" val="1"/>
              </a:ext>
            </a:extLst>
          </p:cNvPr>
          <p:cNvCxnSpPr>
            <a:cxnSpLocks/>
          </p:cNvCxnSpPr>
          <p:nvPr userDrawn="1"/>
        </p:nvCxnSpPr>
        <p:spPr>
          <a:xfrm rot="16200000">
            <a:off x="8665325" y="3617080"/>
            <a:ext cx="0" cy="109728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38" name="Grup 37">
            <a:extLst>
              <a:ext uri="{FF2B5EF4-FFF2-40B4-BE49-F238E27FC236}">
                <a16:creationId xmlns:a16="http://schemas.microsoft.com/office/drawing/2014/main" id="{606422F5-A2F2-43D5-84EE-F875A28A728B}"/>
              </a:ext>
              <a:ext uri="{C183D7F6-B498-43B3-948B-1728B52AA6E4}">
                <adec:decorative xmlns:adec="http://schemas.microsoft.com/office/drawing/2017/decorative" val="1"/>
              </a:ext>
            </a:extLst>
          </p:cNvPr>
          <p:cNvGrpSpPr/>
          <p:nvPr userDrawn="1"/>
        </p:nvGrpSpPr>
        <p:grpSpPr>
          <a:xfrm>
            <a:off x="7034827" y="2754546"/>
            <a:ext cx="3254399" cy="2828600"/>
            <a:chOff x="4431264" y="2199060"/>
            <a:chExt cx="3363136" cy="2828600"/>
          </a:xfrm>
        </p:grpSpPr>
        <p:cxnSp>
          <p:nvCxnSpPr>
            <p:cNvPr id="39" name="Düz Bağlayıcı 38">
              <a:extLst>
                <a:ext uri="{FF2B5EF4-FFF2-40B4-BE49-F238E27FC236}">
                  <a16:creationId xmlns:a16="http://schemas.microsoft.com/office/drawing/2014/main" id="{4BDD12EB-7EFD-4370-A7C6-9E57D6A7C6DF}"/>
                </a:ext>
              </a:extLst>
            </p:cNvPr>
            <p:cNvCxnSpPr>
              <a:cxnSpLocks/>
            </p:cNvCxnSpPr>
            <p:nvPr userDrawn="1"/>
          </p:nvCxnSpPr>
          <p:spPr>
            <a:xfrm rot="16200000">
              <a:off x="7227429" y="1632088"/>
              <a:ext cx="0" cy="1133943"/>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0" name="Düz Bağlayıcı 39">
              <a:extLst>
                <a:ext uri="{FF2B5EF4-FFF2-40B4-BE49-F238E27FC236}">
                  <a16:creationId xmlns:a16="http://schemas.microsoft.com/office/drawing/2014/main" id="{95D1AAC8-713E-418F-B7B4-27B58BDFD77C}"/>
                </a:ext>
              </a:extLst>
            </p:cNvPr>
            <p:cNvCxnSpPr>
              <a:cxnSpLocks/>
            </p:cNvCxnSpPr>
            <p:nvPr userDrawn="1"/>
          </p:nvCxnSpPr>
          <p:spPr>
            <a:xfrm rot="16200000">
              <a:off x="4950988" y="4507936"/>
              <a:ext cx="0" cy="1039447"/>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41" name="Resim Yer Tutucusu 8">
            <a:extLst>
              <a:ext uri="{FF2B5EF4-FFF2-40B4-BE49-F238E27FC236}">
                <a16:creationId xmlns:a16="http://schemas.microsoft.com/office/drawing/2014/main" id="{DEE070FD-95C9-4396-B429-69E1E14E3273}"/>
              </a:ext>
              <a:ext uri="{C183D7F6-B498-43B3-948B-1728B52AA6E4}">
                <adec:decorative xmlns:adec="http://schemas.microsoft.com/office/drawing/2017/decorative" val="1"/>
              </a:ext>
            </a:extLst>
          </p:cNvPr>
          <p:cNvSpPr>
            <a:spLocks noGrp="1"/>
          </p:cNvSpPr>
          <p:nvPr>
            <p:ph type="pic" sz="quarter" idx="22" hasCustomPrompt="1"/>
          </p:nvPr>
        </p:nvSpPr>
        <p:spPr>
          <a:xfrm>
            <a:off x="8555561" y="3663296"/>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sp>
        <p:nvSpPr>
          <p:cNvPr id="42" name="Resim Yer Tutucusu 8">
            <a:extLst>
              <a:ext uri="{FF2B5EF4-FFF2-40B4-BE49-F238E27FC236}">
                <a16:creationId xmlns:a16="http://schemas.microsoft.com/office/drawing/2014/main" id="{5A9E7D40-35C3-4F7D-AAB6-D4168037C92B}"/>
              </a:ext>
              <a:ext uri="{C183D7F6-B498-43B3-948B-1728B52AA6E4}">
                <adec:decorative xmlns:adec="http://schemas.microsoft.com/office/drawing/2017/decorative" val="1"/>
              </a:ext>
            </a:extLst>
          </p:cNvPr>
          <p:cNvSpPr>
            <a:spLocks noGrp="1"/>
          </p:cNvSpPr>
          <p:nvPr>
            <p:ph type="pic" sz="quarter" idx="23" hasCustomPrompt="1"/>
          </p:nvPr>
        </p:nvSpPr>
        <p:spPr>
          <a:xfrm>
            <a:off x="7537747" y="5090164"/>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sp>
        <p:nvSpPr>
          <p:cNvPr id="43" name="Resim Yer Tutucusu 8">
            <a:extLst>
              <a:ext uri="{FF2B5EF4-FFF2-40B4-BE49-F238E27FC236}">
                <a16:creationId xmlns:a16="http://schemas.microsoft.com/office/drawing/2014/main" id="{13CB6343-C37E-4656-A566-EA9A3A1BF01D}"/>
              </a:ext>
              <a:ext uri="{C183D7F6-B498-43B3-948B-1728B52AA6E4}">
                <adec:decorative xmlns:adec="http://schemas.microsoft.com/office/drawing/2017/decorative" val="1"/>
              </a:ext>
            </a:extLst>
          </p:cNvPr>
          <p:cNvSpPr>
            <a:spLocks noGrp="1"/>
          </p:cNvSpPr>
          <p:nvPr>
            <p:ph type="pic" sz="quarter" idx="24" hasCustomPrompt="1"/>
          </p:nvPr>
        </p:nvSpPr>
        <p:spPr>
          <a:xfrm>
            <a:off x="9587646" y="2223786"/>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sp>
        <p:nvSpPr>
          <p:cNvPr id="44" name="Metin Yer Tutucusu 7">
            <a:extLst>
              <a:ext uri="{FF2B5EF4-FFF2-40B4-BE49-F238E27FC236}">
                <a16:creationId xmlns:a16="http://schemas.microsoft.com/office/drawing/2014/main" id="{847B0A6E-95FE-4876-8783-F2D69813E0D6}"/>
              </a:ext>
            </a:extLst>
          </p:cNvPr>
          <p:cNvSpPr>
            <a:spLocks noGrp="1"/>
          </p:cNvSpPr>
          <p:nvPr>
            <p:ph type="body" sz="quarter" idx="25" hasCustomPrompt="1"/>
          </p:nvPr>
        </p:nvSpPr>
        <p:spPr>
          <a:xfrm>
            <a:off x="7595850" y="2643605"/>
            <a:ext cx="1311814" cy="166199"/>
          </a:xfrm>
          <a:noFill/>
        </p:spPr>
        <p:txBody>
          <a:bodyPr wrap="square" lIns="0" tIns="0" rIns="0" bIns="0" rtlCol="0" anchor="ctr">
            <a:noAutofit/>
          </a:bodyPr>
          <a:lstStyle>
            <a:lvl1pPr marL="0" indent="0" algn="l">
              <a:spcBef>
                <a:spcPts val="0"/>
              </a:spcBef>
              <a:spcAft>
                <a:spcPts val="0"/>
              </a:spcAft>
              <a:buNone/>
              <a:defRPr sz="1200" b="0">
                <a:solidFill>
                  <a:schemeClr val="tx1">
                    <a:lumMod val="75000"/>
                    <a:lumOff val="25000"/>
                  </a:schemeClr>
                </a:solidFill>
                <a:latin typeface="Calibri" panose="020F0502020204030204" pitchFamily="34" charset="0"/>
              </a:defRPr>
            </a:lvl1pPr>
          </a:lstStyle>
          <a:p>
            <a:pPr lvl="0" rtl="0"/>
            <a:r>
              <a:rPr lang="tr-TR" noProof="0"/>
              <a:t>Ad</a:t>
            </a:r>
          </a:p>
        </p:txBody>
      </p:sp>
      <p:sp>
        <p:nvSpPr>
          <p:cNvPr id="45" name="Metin Yer Tutucusu 7">
            <a:extLst>
              <a:ext uri="{FF2B5EF4-FFF2-40B4-BE49-F238E27FC236}">
                <a16:creationId xmlns:a16="http://schemas.microsoft.com/office/drawing/2014/main" id="{4E9CD2A8-E96D-45CF-B252-F6F8267FF344}"/>
              </a:ext>
            </a:extLst>
          </p:cNvPr>
          <p:cNvSpPr>
            <a:spLocks noGrp="1"/>
          </p:cNvSpPr>
          <p:nvPr>
            <p:ph type="body" sz="quarter" idx="26" hasCustomPrompt="1"/>
          </p:nvPr>
        </p:nvSpPr>
        <p:spPr>
          <a:xfrm>
            <a:off x="6557415" y="4083115"/>
            <a:ext cx="1311814" cy="166199"/>
          </a:xfrm>
          <a:noFill/>
        </p:spPr>
        <p:txBody>
          <a:bodyPr wrap="square" lIns="0" tIns="0" rIns="0" bIns="0" rtlCol="0" anchor="ctr">
            <a:noAutofit/>
          </a:bodyPr>
          <a:lstStyle>
            <a:lvl1pPr marL="0" indent="0" algn="l">
              <a:spcBef>
                <a:spcPts val="0"/>
              </a:spcBef>
              <a:spcAft>
                <a:spcPts val="0"/>
              </a:spcAft>
              <a:buNone/>
              <a:defRPr sz="1200" b="0">
                <a:solidFill>
                  <a:schemeClr val="tx1">
                    <a:lumMod val="75000"/>
                    <a:lumOff val="25000"/>
                  </a:schemeClr>
                </a:solidFill>
                <a:latin typeface="Calibri" panose="020F0502020204030204" pitchFamily="34" charset="0"/>
              </a:defRPr>
            </a:lvl1pPr>
          </a:lstStyle>
          <a:p>
            <a:pPr lvl="0" rtl="0"/>
            <a:r>
              <a:rPr lang="tr-TR" noProof="0"/>
              <a:t>Ad</a:t>
            </a:r>
          </a:p>
        </p:txBody>
      </p:sp>
      <p:sp>
        <p:nvSpPr>
          <p:cNvPr id="46" name="Metin Yer Tutucusu 7">
            <a:extLst>
              <a:ext uri="{FF2B5EF4-FFF2-40B4-BE49-F238E27FC236}">
                <a16:creationId xmlns:a16="http://schemas.microsoft.com/office/drawing/2014/main" id="{1AE8BBFE-01C4-4028-9B89-8D3A005A4B89}"/>
              </a:ext>
            </a:extLst>
          </p:cNvPr>
          <p:cNvSpPr>
            <a:spLocks noGrp="1"/>
          </p:cNvSpPr>
          <p:nvPr>
            <p:ph type="body" sz="quarter" idx="27" hasCustomPrompt="1"/>
          </p:nvPr>
        </p:nvSpPr>
        <p:spPr>
          <a:xfrm>
            <a:off x="5564282" y="5509983"/>
            <a:ext cx="1311814" cy="166199"/>
          </a:xfrm>
          <a:noFill/>
        </p:spPr>
        <p:txBody>
          <a:bodyPr wrap="square" lIns="0" tIns="0" rIns="0" bIns="0" rtlCol="0" anchor="ctr">
            <a:noAutofit/>
          </a:bodyPr>
          <a:lstStyle>
            <a:lvl1pPr marL="0" indent="0" algn="l">
              <a:spcBef>
                <a:spcPts val="0"/>
              </a:spcBef>
              <a:spcAft>
                <a:spcPts val="0"/>
              </a:spcAft>
              <a:buNone/>
              <a:defRPr sz="1200" b="0">
                <a:solidFill>
                  <a:schemeClr val="tx1">
                    <a:lumMod val="75000"/>
                    <a:lumOff val="25000"/>
                  </a:schemeClr>
                </a:solidFill>
                <a:latin typeface="Calibri" panose="020F0502020204030204" pitchFamily="34" charset="0"/>
              </a:defRPr>
            </a:lvl1pPr>
          </a:lstStyle>
          <a:p>
            <a:pPr lvl="0" rtl="0"/>
            <a:r>
              <a:rPr lang="tr-TR" noProof="0"/>
              <a:t>Ad</a:t>
            </a:r>
          </a:p>
        </p:txBody>
      </p:sp>
      <p:sp>
        <p:nvSpPr>
          <p:cNvPr id="47" name="Metin Yer Tutucusu 7">
            <a:extLst>
              <a:ext uri="{FF2B5EF4-FFF2-40B4-BE49-F238E27FC236}">
                <a16:creationId xmlns:a16="http://schemas.microsoft.com/office/drawing/2014/main" id="{49C15349-435A-457E-9835-D4345AD3ED9F}"/>
              </a:ext>
            </a:extLst>
          </p:cNvPr>
          <p:cNvSpPr>
            <a:spLocks noGrp="1"/>
          </p:cNvSpPr>
          <p:nvPr>
            <p:ph type="body" sz="quarter" idx="28" hasCustomPrompt="1"/>
          </p:nvPr>
        </p:nvSpPr>
        <p:spPr>
          <a:xfrm>
            <a:off x="10727786" y="2643605"/>
            <a:ext cx="1311814" cy="166199"/>
          </a:xfrm>
          <a:noFill/>
        </p:spPr>
        <p:txBody>
          <a:bodyPr wrap="square" lIns="0" tIns="0" rIns="0" bIns="0" rtlCol="0" anchor="ctr">
            <a:noAutofit/>
          </a:bodyPr>
          <a:lstStyle>
            <a:lvl1pPr marL="0" indent="0" algn="l">
              <a:spcBef>
                <a:spcPts val="0"/>
              </a:spcBef>
              <a:spcAft>
                <a:spcPts val="0"/>
              </a:spcAft>
              <a:buNone/>
              <a:defRPr sz="1200" b="0">
                <a:solidFill>
                  <a:schemeClr val="tx1">
                    <a:lumMod val="75000"/>
                    <a:lumOff val="25000"/>
                  </a:schemeClr>
                </a:solidFill>
                <a:latin typeface="Calibri" panose="020F0502020204030204" pitchFamily="34" charset="0"/>
              </a:defRPr>
            </a:lvl1pPr>
          </a:lstStyle>
          <a:p>
            <a:pPr lvl="0" rtl="0"/>
            <a:r>
              <a:rPr lang="tr-TR" noProof="0"/>
              <a:t>Ad</a:t>
            </a:r>
          </a:p>
        </p:txBody>
      </p:sp>
      <p:sp>
        <p:nvSpPr>
          <p:cNvPr id="48" name="Metin Yer Tutucusu 7">
            <a:extLst>
              <a:ext uri="{FF2B5EF4-FFF2-40B4-BE49-F238E27FC236}">
                <a16:creationId xmlns:a16="http://schemas.microsoft.com/office/drawing/2014/main" id="{06DC437D-C5F6-49FA-8BF0-932297827EA8}"/>
              </a:ext>
            </a:extLst>
          </p:cNvPr>
          <p:cNvSpPr>
            <a:spLocks noGrp="1"/>
          </p:cNvSpPr>
          <p:nvPr>
            <p:ph type="body" sz="quarter" idx="29" hasCustomPrompt="1"/>
          </p:nvPr>
        </p:nvSpPr>
        <p:spPr>
          <a:xfrm>
            <a:off x="9689351" y="4083115"/>
            <a:ext cx="1311814" cy="166199"/>
          </a:xfrm>
          <a:noFill/>
        </p:spPr>
        <p:txBody>
          <a:bodyPr wrap="square" lIns="0" tIns="0" rIns="0" bIns="0" rtlCol="0" anchor="ctr">
            <a:noAutofit/>
          </a:bodyPr>
          <a:lstStyle>
            <a:lvl1pPr marL="0" indent="0" algn="l">
              <a:spcBef>
                <a:spcPts val="0"/>
              </a:spcBef>
              <a:spcAft>
                <a:spcPts val="0"/>
              </a:spcAft>
              <a:buNone/>
              <a:defRPr sz="1200" b="0">
                <a:solidFill>
                  <a:schemeClr val="tx1">
                    <a:lumMod val="75000"/>
                    <a:lumOff val="25000"/>
                  </a:schemeClr>
                </a:solidFill>
                <a:latin typeface="Calibri" panose="020F0502020204030204" pitchFamily="34" charset="0"/>
              </a:defRPr>
            </a:lvl1pPr>
          </a:lstStyle>
          <a:p>
            <a:pPr lvl="0" rtl="0"/>
            <a:r>
              <a:rPr lang="tr-TR" noProof="0"/>
              <a:t>Ad</a:t>
            </a:r>
          </a:p>
        </p:txBody>
      </p:sp>
      <p:sp>
        <p:nvSpPr>
          <p:cNvPr id="49" name="Metin Yer Tutucusu 7">
            <a:extLst>
              <a:ext uri="{FF2B5EF4-FFF2-40B4-BE49-F238E27FC236}">
                <a16:creationId xmlns:a16="http://schemas.microsoft.com/office/drawing/2014/main" id="{9DB16E7F-EE86-4AF9-871B-5614FE2D4428}"/>
              </a:ext>
            </a:extLst>
          </p:cNvPr>
          <p:cNvSpPr>
            <a:spLocks noGrp="1"/>
          </p:cNvSpPr>
          <p:nvPr>
            <p:ph type="body" sz="quarter" idx="30" hasCustomPrompt="1"/>
          </p:nvPr>
        </p:nvSpPr>
        <p:spPr>
          <a:xfrm>
            <a:off x="8696218" y="5509983"/>
            <a:ext cx="1311814" cy="166199"/>
          </a:xfrm>
          <a:noFill/>
        </p:spPr>
        <p:txBody>
          <a:bodyPr wrap="square" lIns="0" tIns="0" rIns="0" bIns="0" rtlCol="0" anchor="ctr">
            <a:noAutofit/>
          </a:bodyPr>
          <a:lstStyle>
            <a:lvl1pPr marL="0" indent="0" algn="l">
              <a:spcBef>
                <a:spcPts val="0"/>
              </a:spcBef>
              <a:spcAft>
                <a:spcPts val="0"/>
              </a:spcAft>
              <a:buNone/>
              <a:defRPr sz="1200" b="0">
                <a:solidFill>
                  <a:schemeClr val="tx1">
                    <a:lumMod val="75000"/>
                    <a:lumOff val="25000"/>
                  </a:schemeClr>
                </a:solidFill>
                <a:latin typeface="Calibri" panose="020F0502020204030204" pitchFamily="34" charset="0"/>
              </a:defRPr>
            </a:lvl1pPr>
          </a:lstStyle>
          <a:p>
            <a:pPr lvl="0" rtl="0"/>
            <a:r>
              <a:rPr lang="tr-TR" noProof="0"/>
              <a:t>Ad</a:t>
            </a:r>
          </a:p>
        </p:txBody>
      </p:sp>
    </p:spTree>
    <p:extLst>
      <p:ext uri="{BB962C8B-B14F-4D97-AF65-F5344CB8AC3E}">
        <p14:creationId xmlns:p14="http://schemas.microsoft.com/office/powerpoint/2010/main" val="3622213138"/>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YALNIZCA BAŞLIK_Kuruluş Şeması">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endParaRPr lang="tr-TR" noProof="0" dirty="0"/>
          </a:p>
        </p:txBody>
      </p:sp>
      <p:sp>
        <p:nvSpPr>
          <p:cNvPr id="13" name="Slayt Numarası Yer Tutucusu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
        <p:nvSpPr>
          <p:cNvPr id="9" name="Serbest Biçim: Şekil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8" name="Resim Yer Tutucusu 8">
            <a:extLst>
              <a:ext uri="{FF2B5EF4-FFF2-40B4-BE49-F238E27FC236}">
                <a16:creationId xmlns:a16="http://schemas.microsoft.com/office/drawing/2014/main" id="{48934421-B8F7-41B6-9EC4-5E3C497424A8}"/>
              </a:ext>
              <a:ext uri="{C183D7F6-B498-43B3-948B-1728B52AA6E4}">
                <adec:decorative xmlns:adec="http://schemas.microsoft.com/office/drawing/2017/decorative" val="1"/>
              </a:ext>
            </a:extLst>
          </p:cNvPr>
          <p:cNvSpPr>
            <a:spLocks noGrp="1"/>
          </p:cNvSpPr>
          <p:nvPr>
            <p:ph type="pic" sz="quarter" idx="17" hasCustomPrompt="1"/>
          </p:nvPr>
        </p:nvSpPr>
        <p:spPr>
          <a:xfrm>
            <a:off x="3960064" y="1981200"/>
            <a:ext cx="1523993" cy="1523994"/>
          </a:xfrm>
          <a:prstGeom prst="ellipse">
            <a:avLst/>
          </a:prstGeom>
          <a:solidFill>
            <a:schemeClr val="bg1"/>
          </a:solidFill>
          <a:effectLst>
            <a:outerShdw blurRad="50800" dist="38100" dir="2700000" algn="tl" rotWithShape="0">
              <a:prstClr val="black">
                <a:alpha val="40000"/>
              </a:prstClr>
            </a:outerShdw>
          </a:effectLst>
        </p:spPr>
        <p:txBody>
          <a:bodyPr rtlCol="0" anchor="ctr"/>
          <a:lstStyle>
            <a:lvl1pPr marL="0" indent="0" algn="ctr">
              <a:buNone/>
              <a:defRPr>
                <a:solidFill>
                  <a:schemeClr val="bg1">
                    <a:lumMod val="50000"/>
                  </a:schemeClr>
                </a:solidFill>
              </a:defRPr>
            </a:lvl1pPr>
          </a:lstStyle>
          <a:p>
            <a:pPr rtl="0"/>
            <a:r>
              <a:rPr lang="tr-TR" noProof="0"/>
              <a:t>Resim Ekle</a:t>
            </a:r>
          </a:p>
        </p:txBody>
      </p:sp>
      <p:sp>
        <p:nvSpPr>
          <p:cNvPr id="10" name="Metin Yer Tutucusu 7">
            <a:extLst>
              <a:ext uri="{FF2B5EF4-FFF2-40B4-BE49-F238E27FC236}">
                <a16:creationId xmlns:a16="http://schemas.microsoft.com/office/drawing/2014/main" id="{4BACF049-4E3E-418D-9DB0-9D63BDDD25AE}"/>
              </a:ext>
            </a:extLst>
          </p:cNvPr>
          <p:cNvSpPr>
            <a:spLocks noGrp="1"/>
          </p:cNvSpPr>
          <p:nvPr>
            <p:ph type="body" sz="quarter" idx="16" hasCustomPrompt="1"/>
          </p:nvPr>
        </p:nvSpPr>
        <p:spPr>
          <a:xfrm>
            <a:off x="5788864" y="2618469"/>
            <a:ext cx="3108959" cy="424732"/>
          </a:xfrm>
          <a:noFill/>
        </p:spPr>
        <p:txBody>
          <a:bodyPr wrap="square" lIns="91440" rIns="91440" rtlCol="0" anchor="ctr">
            <a:noAutofit/>
          </a:bodyPr>
          <a:lstStyle>
            <a:lvl1pPr marL="0" indent="0" algn="l">
              <a:spcBef>
                <a:spcPts val="0"/>
              </a:spcBef>
              <a:spcAft>
                <a:spcPts val="0"/>
              </a:spcAft>
              <a:buNone/>
              <a:defRPr sz="1600" b="1">
                <a:solidFill>
                  <a:schemeClr val="tx2"/>
                </a:solidFill>
                <a:latin typeface="Calibri" panose="020F0502020204030204" pitchFamily="34" charset="0"/>
                <a:cs typeface="Calibri" panose="020F0502020204030204" pitchFamily="34" charset="0"/>
              </a:defRPr>
            </a:lvl1pPr>
          </a:lstStyle>
          <a:p>
            <a:pPr lvl="0" rtl="0"/>
            <a:r>
              <a:rPr lang="tr-TR" noProof="0" dirty="0"/>
              <a:t>METİN EKLEYİN </a:t>
            </a:r>
          </a:p>
        </p:txBody>
      </p:sp>
      <p:sp>
        <p:nvSpPr>
          <p:cNvPr id="12" name="Metin Yer Tutucusu 7">
            <a:extLst>
              <a:ext uri="{FF2B5EF4-FFF2-40B4-BE49-F238E27FC236}">
                <a16:creationId xmlns:a16="http://schemas.microsoft.com/office/drawing/2014/main" id="{EFE2AF5B-D21D-4FE5-932F-F2989F6E0116}"/>
              </a:ext>
            </a:extLst>
          </p:cNvPr>
          <p:cNvSpPr>
            <a:spLocks noGrp="1"/>
          </p:cNvSpPr>
          <p:nvPr>
            <p:ph type="body" sz="quarter" idx="18" hasCustomPrompt="1"/>
          </p:nvPr>
        </p:nvSpPr>
        <p:spPr>
          <a:xfrm>
            <a:off x="5788864" y="2999470"/>
            <a:ext cx="3108959" cy="323629"/>
          </a:xfrm>
          <a:noFill/>
        </p:spPr>
        <p:txBody>
          <a:bodyPr wrap="square" lIns="91440" rIns="91440" rtlCol="0" anchor="t">
            <a:noAutofit/>
          </a:bodyPr>
          <a:lstStyle>
            <a:lvl1pPr marL="0" indent="0" algn="l">
              <a:spcBef>
                <a:spcPts val="0"/>
              </a:spcBef>
              <a:spcAft>
                <a:spcPts val="0"/>
              </a:spcAft>
              <a:buNone/>
              <a:defRPr sz="1200" b="0">
                <a:solidFill>
                  <a:schemeClr val="tx2"/>
                </a:solidFill>
                <a:latin typeface="Calibri" panose="020F0502020204030204" pitchFamily="34" charset="0"/>
              </a:defRPr>
            </a:lvl1pPr>
          </a:lstStyle>
          <a:p>
            <a:pPr lvl="0" rtl="0"/>
            <a:r>
              <a:rPr lang="tr-TR" noProof="0" dirty="0"/>
              <a:t>Açıklama</a:t>
            </a:r>
          </a:p>
        </p:txBody>
      </p:sp>
      <p:cxnSp>
        <p:nvCxnSpPr>
          <p:cNvPr id="14" name="Düz Bağlayıcı 13">
            <a:extLst>
              <a:ext uri="{FF2B5EF4-FFF2-40B4-BE49-F238E27FC236}">
                <a16:creationId xmlns:a16="http://schemas.microsoft.com/office/drawing/2014/main" id="{266B4E82-4E92-438C-9DBD-FDAC98DBA804}"/>
              </a:ext>
              <a:ext uri="{C183D7F6-B498-43B3-948B-1728B52AA6E4}">
                <adec:decorative xmlns:adec="http://schemas.microsoft.com/office/drawing/2017/decorative" val="1"/>
              </a:ext>
            </a:extLst>
          </p:cNvPr>
          <p:cNvCxnSpPr>
            <a:cxnSpLocks/>
          </p:cNvCxnSpPr>
          <p:nvPr userDrawn="1"/>
        </p:nvCxnSpPr>
        <p:spPr>
          <a:xfrm rot="16200000">
            <a:off x="6146423" y="665228"/>
            <a:ext cx="0" cy="740664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Resim Yer Tutucusu 8">
            <a:extLst>
              <a:ext uri="{FF2B5EF4-FFF2-40B4-BE49-F238E27FC236}">
                <a16:creationId xmlns:a16="http://schemas.microsoft.com/office/drawing/2014/main" id="{5C2A05E4-0266-470B-94B6-0EA500EFD52F}"/>
              </a:ext>
              <a:ext uri="{C183D7F6-B498-43B3-948B-1728B52AA6E4}">
                <adec:decorative xmlns:adec="http://schemas.microsoft.com/office/drawing/2017/decorative" val="1"/>
              </a:ext>
            </a:extLst>
          </p:cNvPr>
          <p:cNvSpPr>
            <a:spLocks noGrp="1"/>
          </p:cNvSpPr>
          <p:nvPr>
            <p:ph type="pic" sz="quarter" idx="21" hasCustomPrompt="1"/>
          </p:nvPr>
        </p:nvSpPr>
        <p:spPr>
          <a:xfrm>
            <a:off x="1811223"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sp>
        <p:nvSpPr>
          <p:cNvPr id="17" name="Metin Yer Tutucusu 7">
            <a:extLst>
              <a:ext uri="{FF2B5EF4-FFF2-40B4-BE49-F238E27FC236}">
                <a16:creationId xmlns:a16="http://schemas.microsoft.com/office/drawing/2014/main" id="{8B705CE2-63BB-44EF-9494-D7197888F260}"/>
              </a:ext>
            </a:extLst>
          </p:cNvPr>
          <p:cNvSpPr>
            <a:spLocks noGrp="1"/>
          </p:cNvSpPr>
          <p:nvPr>
            <p:ph type="body" sz="quarter" idx="25" hasCustomPrompt="1"/>
          </p:nvPr>
        </p:nvSpPr>
        <p:spPr>
          <a:xfrm>
            <a:off x="1520494" y="5114385"/>
            <a:ext cx="1587295" cy="166199"/>
          </a:xfrm>
          <a:noFill/>
        </p:spPr>
        <p:txBody>
          <a:bodyPr wrap="square" lIns="0" tIns="0" rIns="0" bIns="0" rtlCol="0" anchor="ctr">
            <a:noAutofit/>
          </a:bodyPr>
          <a:lstStyle>
            <a:lvl1pPr marL="0" indent="0" algn="ctr">
              <a:spcBef>
                <a:spcPts val="0"/>
              </a:spcBef>
              <a:spcAft>
                <a:spcPts val="0"/>
              </a:spcAft>
              <a:buNone/>
              <a:defRPr sz="1200" b="1">
                <a:solidFill>
                  <a:schemeClr val="accent1"/>
                </a:solidFill>
                <a:latin typeface="Calibri" panose="020F0502020204030204" pitchFamily="34" charset="0"/>
              </a:defRPr>
            </a:lvl1pPr>
          </a:lstStyle>
          <a:p>
            <a:pPr lvl="0" rtl="0"/>
            <a:r>
              <a:rPr lang="tr-TR" noProof="0"/>
              <a:t>AD</a:t>
            </a:r>
          </a:p>
        </p:txBody>
      </p:sp>
      <p:sp>
        <p:nvSpPr>
          <p:cNvPr id="18" name="Metin Yer Tutucusu 7">
            <a:extLst>
              <a:ext uri="{FF2B5EF4-FFF2-40B4-BE49-F238E27FC236}">
                <a16:creationId xmlns:a16="http://schemas.microsoft.com/office/drawing/2014/main" id="{91C9BD3E-CCA7-4ADF-83CB-175C316AEA84}"/>
              </a:ext>
            </a:extLst>
          </p:cNvPr>
          <p:cNvSpPr>
            <a:spLocks noGrp="1"/>
          </p:cNvSpPr>
          <p:nvPr>
            <p:ph type="body" sz="quarter" idx="26" hasCustomPrompt="1"/>
          </p:nvPr>
        </p:nvSpPr>
        <p:spPr>
          <a:xfrm>
            <a:off x="1520494" y="5346798"/>
            <a:ext cx="1587295" cy="166199"/>
          </a:xfrm>
          <a:noFill/>
        </p:spPr>
        <p:txBody>
          <a:bodyPr wrap="square" lIns="0" tIns="0" rIns="0" bIns="0" rtlCol="0" anchor="t">
            <a:noAutofit/>
          </a:bodyPr>
          <a:lstStyle>
            <a:lvl1pPr marL="0" indent="0" algn="ctr">
              <a:spcBef>
                <a:spcPts val="0"/>
              </a:spcBef>
              <a:spcAft>
                <a:spcPts val="0"/>
              </a:spcAft>
              <a:buNone/>
              <a:defRPr sz="1200" b="0">
                <a:solidFill>
                  <a:schemeClr val="tx1">
                    <a:lumMod val="75000"/>
                    <a:lumOff val="25000"/>
                  </a:schemeClr>
                </a:solidFill>
                <a:latin typeface="Calibri" panose="020F0502020204030204" pitchFamily="34" charset="0"/>
              </a:defRPr>
            </a:lvl1pPr>
          </a:lstStyle>
          <a:p>
            <a:pPr lvl="0" rtl="0"/>
            <a:r>
              <a:rPr lang="tr-TR" noProof="0"/>
              <a:t>Açıklama</a:t>
            </a:r>
          </a:p>
        </p:txBody>
      </p:sp>
      <p:sp>
        <p:nvSpPr>
          <p:cNvPr id="19" name="Resim Yer Tutucusu 8">
            <a:extLst>
              <a:ext uri="{FF2B5EF4-FFF2-40B4-BE49-F238E27FC236}">
                <a16:creationId xmlns:a16="http://schemas.microsoft.com/office/drawing/2014/main" id="{DC756ECA-27F0-4309-A411-2021931A3A4F}"/>
              </a:ext>
              <a:ext uri="{C183D7F6-B498-43B3-948B-1728B52AA6E4}">
                <adec:decorative xmlns:adec="http://schemas.microsoft.com/office/drawing/2017/decorative" val="1"/>
              </a:ext>
            </a:extLst>
          </p:cNvPr>
          <p:cNvSpPr>
            <a:spLocks noGrp="1"/>
          </p:cNvSpPr>
          <p:nvPr>
            <p:ph type="pic" sz="quarter" idx="27" hasCustomPrompt="1"/>
          </p:nvPr>
        </p:nvSpPr>
        <p:spPr>
          <a:xfrm>
            <a:off x="3640023"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sp>
        <p:nvSpPr>
          <p:cNvPr id="20" name="Metin Yer Tutucusu 7">
            <a:extLst>
              <a:ext uri="{FF2B5EF4-FFF2-40B4-BE49-F238E27FC236}">
                <a16:creationId xmlns:a16="http://schemas.microsoft.com/office/drawing/2014/main" id="{BCC1B1EE-9270-494A-B26E-3E810517012E}"/>
              </a:ext>
            </a:extLst>
          </p:cNvPr>
          <p:cNvSpPr>
            <a:spLocks noGrp="1"/>
          </p:cNvSpPr>
          <p:nvPr>
            <p:ph type="body" sz="quarter" idx="28" hasCustomPrompt="1"/>
          </p:nvPr>
        </p:nvSpPr>
        <p:spPr>
          <a:xfrm>
            <a:off x="3349294" y="5114385"/>
            <a:ext cx="1587295" cy="166199"/>
          </a:xfrm>
          <a:noFill/>
        </p:spPr>
        <p:txBody>
          <a:bodyPr wrap="square" lIns="0" tIns="0" rIns="0" bIns="0" rtlCol="0" anchor="ctr">
            <a:noAutofit/>
          </a:bodyPr>
          <a:lstStyle>
            <a:lvl1pPr marL="0" indent="0" algn="ctr">
              <a:spcBef>
                <a:spcPts val="0"/>
              </a:spcBef>
              <a:spcAft>
                <a:spcPts val="0"/>
              </a:spcAft>
              <a:buNone/>
              <a:defRPr sz="1200" b="1">
                <a:solidFill>
                  <a:schemeClr val="accent1"/>
                </a:solidFill>
                <a:latin typeface="Calibri" panose="020F0502020204030204" pitchFamily="34" charset="0"/>
              </a:defRPr>
            </a:lvl1pPr>
          </a:lstStyle>
          <a:p>
            <a:pPr lvl="0" rtl="0"/>
            <a:r>
              <a:rPr lang="tr-TR" noProof="0"/>
              <a:t>AD</a:t>
            </a:r>
          </a:p>
        </p:txBody>
      </p:sp>
      <p:sp>
        <p:nvSpPr>
          <p:cNvPr id="21" name="Metin Yer Tutucusu 7">
            <a:extLst>
              <a:ext uri="{FF2B5EF4-FFF2-40B4-BE49-F238E27FC236}">
                <a16:creationId xmlns:a16="http://schemas.microsoft.com/office/drawing/2014/main" id="{621D9997-09EF-468A-A3A6-7C2705CF1757}"/>
              </a:ext>
            </a:extLst>
          </p:cNvPr>
          <p:cNvSpPr>
            <a:spLocks noGrp="1"/>
          </p:cNvSpPr>
          <p:nvPr>
            <p:ph type="body" sz="quarter" idx="29" hasCustomPrompt="1"/>
          </p:nvPr>
        </p:nvSpPr>
        <p:spPr>
          <a:xfrm>
            <a:off x="3349294" y="5346798"/>
            <a:ext cx="1587295" cy="166199"/>
          </a:xfrm>
          <a:noFill/>
        </p:spPr>
        <p:txBody>
          <a:bodyPr wrap="square" lIns="0" tIns="0" rIns="0" bIns="0" rtlCol="0" anchor="t">
            <a:noAutofit/>
          </a:bodyPr>
          <a:lstStyle>
            <a:lvl1pPr marL="0" indent="0" algn="ctr">
              <a:spcBef>
                <a:spcPts val="0"/>
              </a:spcBef>
              <a:spcAft>
                <a:spcPts val="0"/>
              </a:spcAft>
              <a:buNone/>
              <a:defRPr sz="1200" b="0">
                <a:solidFill>
                  <a:schemeClr val="tx1">
                    <a:lumMod val="75000"/>
                    <a:lumOff val="25000"/>
                  </a:schemeClr>
                </a:solidFill>
                <a:latin typeface="Calibri" panose="020F0502020204030204" pitchFamily="34" charset="0"/>
              </a:defRPr>
            </a:lvl1pPr>
          </a:lstStyle>
          <a:p>
            <a:pPr lvl="0" rtl="0"/>
            <a:r>
              <a:rPr lang="tr-TR" noProof="0"/>
              <a:t>Açıklama</a:t>
            </a:r>
          </a:p>
        </p:txBody>
      </p:sp>
      <p:sp>
        <p:nvSpPr>
          <p:cNvPr id="22" name="Resim Yer Tutucusu 8">
            <a:extLst>
              <a:ext uri="{FF2B5EF4-FFF2-40B4-BE49-F238E27FC236}">
                <a16:creationId xmlns:a16="http://schemas.microsoft.com/office/drawing/2014/main" id="{CC2A50A3-3A8F-469D-B16E-A06FD4C2A978}"/>
              </a:ext>
              <a:ext uri="{C183D7F6-B498-43B3-948B-1728B52AA6E4}">
                <adec:decorative xmlns:adec="http://schemas.microsoft.com/office/drawing/2017/decorative" val="1"/>
              </a:ext>
            </a:extLst>
          </p:cNvPr>
          <p:cNvSpPr>
            <a:spLocks noGrp="1"/>
          </p:cNvSpPr>
          <p:nvPr>
            <p:ph type="pic" sz="quarter" idx="30" hasCustomPrompt="1"/>
          </p:nvPr>
        </p:nvSpPr>
        <p:spPr>
          <a:xfrm>
            <a:off x="5449773"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sp>
        <p:nvSpPr>
          <p:cNvPr id="23" name="Metin Yer Tutucusu 7">
            <a:extLst>
              <a:ext uri="{FF2B5EF4-FFF2-40B4-BE49-F238E27FC236}">
                <a16:creationId xmlns:a16="http://schemas.microsoft.com/office/drawing/2014/main" id="{065EDDEE-214F-4148-8B8C-0BA5AEF7658A}"/>
              </a:ext>
            </a:extLst>
          </p:cNvPr>
          <p:cNvSpPr>
            <a:spLocks noGrp="1"/>
          </p:cNvSpPr>
          <p:nvPr>
            <p:ph type="body" sz="quarter" idx="31" hasCustomPrompt="1"/>
          </p:nvPr>
        </p:nvSpPr>
        <p:spPr>
          <a:xfrm>
            <a:off x="5159044" y="5114385"/>
            <a:ext cx="1587295" cy="166199"/>
          </a:xfrm>
          <a:noFill/>
        </p:spPr>
        <p:txBody>
          <a:bodyPr wrap="square" lIns="0" tIns="0" rIns="0" bIns="0" rtlCol="0" anchor="ctr">
            <a:noAutofit/>
          </a:bodyPr>
          <a:lstStyle>
            <a:lvl1pPr marL="0" indent="0" algn="ctr">
              <a:spcBef>
                <a:spcPts val="0"/>
              </a:spcBef>
              <a:spcAft>
                <a:spcPts val="0"/>
              </a:spcAft>
              <a:buNone/>
              <a:defRPr sz="1200" b="1">
                <a:solidFill>
                  <a:schemeClr val="accent1"/>
                </a:solidFill>
                <a:latin typeface="Calibri" panose="020F0502020204030204" pitchFamily="34" charset="0"/>
              </a:defRPr>
            </a:lvl1pPr>
          </a:lstStyle>
          <a:p>
            <a:pPr lvl="0" rtl="0"/>
            <a:r>
              <a:rPr lang="tr-TR" noProof="0"/>
              <a:t>AD</a:t>
            </a:r>
          </a:p>
        </p:txBody>
      </p:sp>
      <p:sp>
        <p:nvSpPr>
          <p:cNvPr id="24" name="Metin Yer Tutucusu 7">
            <a:extLst>
              <a:ext uri="{FF2B5EF4-FFF2-40B4-BE49-F238E27FC236}">
                <a16:creationId xmlns:a16="http://schemas.microsoft.com/office/drawing/2014/main" id="{520C0E2F-F27A-44AC-BB9A-74F62BEC5752}"/>
              </a:ext>
            </a:extLst>
          </p:cNvPr>
          <p:cNvSpPr>
            <a:spLocks noGrp="1"/>
          </p:cNvSpPr>
          <p:nvPr>
            <p:ph type="body" sz="quarter" idx="32" hasCustomPrompt="1"/>
          </p:nvPr>
        </p:nvSpPr>
        <p:spPr>
          <a:xfrm>
            <a:off x="5159044" y="5346798"/>
            <a:ext cx="1587295" cy="166199"/>
          </a:xfrm>
          <a:noFill/>
        </p:spPr>
        <p:txBody>
          <a:bodyPr wrap="square" lIns="0" tIns="0" rIns="0" bIns="0" rtlCol="0" anchor="t">
            <a:noAutofit/>
          </a:bodyPr>
          <a:lstStyle>
            <a:lvl1pPr marL="0" indent="0" algn="ctr">
              <a:spcBef>
                <a:spcPts val="0"/>
              </a:spcBef>
              <a:spcAft>
                <a:spcPts val="0"/>
              </a:spcAft>
              <a:buNone/>
              <a:defRPr sz="1200" b="0">
                <a:solidFill>
                  <a:schemeClr val="tx1">
                    <a:lumMod val="75000"/>
                    <a:lumOff val="25000"/>
                  </a:schemeClr>
                </a:solidFill>
                <a:latin typeface="Calibri" panose="020F0502020204030204" pitchFamily="34" charset="0"/>
              </a:defRPr>
            </a:lvl1pPr>
          </a:lstStyle>
          <a:p>
            <a:pPr lvl="0" rtl="0"/>
            <a:r>
              <a:rPr lang="tr-TR" noProof="0"/>
              <a:t>Açıklama</a:t>
            </a:r>
          </a:p>
        </p:txBody>
      </p:sp>
      <p:sp>
        <p:nvSpPr>
          <p:cNvPr id="25" name="Resim Yer Tutucusu 8">
            <a:extLst>
              <a:ext uri="{FF2B5EF4-FFF2-40B4-BE49-F238E27FC236}">
                <a16:creationId xmlns:a16="http://schemas.microsoft.com/office/drawing/2014/main" id="{ADC5446D-3469-43DA-ACE3-2AEC5B90384E}"/>
              </a:ext>
              <a:ext uri="{C183D7F6-B498-43B3-948B-1728B52AA6E4}">
                <adec:decorative xmlns:adec="http://schemas.microsoft.com/office/drawing/2017/decorative" val="1"/>
              </a:ext>
            </a:extLst>
          </p:cNvPr>
          <p:cNvSpPr>
            <a:spLocks noGrp="1"/>
          </p:cNvSpPr>
          <p:nvPr>
            <p:ph type="pic" sz="quarter" idx="33" hasCustomPrompt="1"/>
          </p:nvPr>
        </p:nvSpPr>
        <p:spPr>
          <a:xfrm>
            <a:off x="7259523"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sp>
        <p:nvSpPr>
          <p:cNvPr id="26" name="Metin Yer Tutucusu 7">
            <a:extLst>
              <a:ext uri="{FF2B5EF4-FFF2-40B4-BE49-F238E27FC236}">
                <a16:creationId xmlns:a16="http://schemas.microsoft.com/office/drawing/2014/main" id="{4BF91944-817D-4080-9FC7-1C01D3C52F74}"/>
              </a:ext>
            </a:extLst>
          </p:cNvPr>
          <p:cNvSpPr>
            <a:spLocks noGrp="1"/>
          </p:cNvSpPr>
          <p:nvPr>
            <p:ph type="body" sz="quarter" idx="34" hasCustomPrompt="1"/>
          </p:nvPr>
        </p:nvSpPr>
        <p:spPr>
          <a:xfrm>
            <a:off x="6968794" y="5114385"/>
            <a:ext cx="1587295" cy="166199"/>
          </a:xfrm>
          <a:noFill/>
        </p:spPr>
        <p:txBody>
          <a:bodyPr wrap="square" lIns="0" tIns="0" rIns="0" bIns="0" rtlCol="0" anchor="ctr">
            <a:noAutofit/>
          </a:bodyPr>
          <a:lstStyle>
            <a:lvl1pPr marL="0" indent="0" algn="ctr">
              <a:spcBef>
                <a:spcPts val="0"/>
              </a:spcBef>
              <a:spcAft>
                <a:spcPts val="0"/>
              </a:spcAft>
              <a:buNone/>
              <a:defRPr sz="1200" b="1">
                <a:solidFill>
                  <a:schemeClr val="accent1"/>
                </a:solidFill>
                <a:latin typeface="Calibri" panose="020F0502020204030204" pitchFamily="34" charset="0"/>
              </a:defRPr>
            </a:lvl1pPr>
          </a:lstStyle>
          <a:p>
            <a:pPr lvl="0" rtl="0"/>
            <a:r>
              <a:rPr lang="tr-TR" noProof="0"/>
              <a:t>AD</a:t>
            </a:r>
          </a:p>
        </p:txBody>
      </p:sp>
      <p:sp>
        <p:nvSpPr>
          <p:cNvPr id="27" name="Metin Yer Tutucusu 7">
            <a:extLst>
              <a:ext uri="{FF2B5EF4-FFF2-40B4-BE49-F238E27FC236}">
                <a16:creationId xmlns:a16="http://schemas.microsoft.com/office/drawing/2014/main" id="{B6FC5678-B04A-4631-9DFF-776737E9C8AC}"/>
              </a:ext>
            </a:extLst>
          </p:cNvPr>
          <p:cNvSpPr>
            <a:spLocks noGrp="1"/>
          </p:cNvSpPr>
          <p:nvPr>
            <p:ph type="body" sz="quarter" idx="35" hasCustomPrompt="1"/>
          </p:nvPr>
        </p:nvSpPr>
        <p:spPr>
          <a:xfrm>
            <a:off x="6968794" y="5346798"/>
            <a:ext cx="1587295" cy="166199"/>
          </a:xfrm>
          <a:noFill/>
        </p:spPr>
        <p:txBody>
          <a:bodyPr wrap="square" lIns="0" tIns="0" rIns="0" bIns="0" rtlCol="0" anchor="t">
            <a:noAutofit/>
          </a:bodyPr>
          <a:lstStyle>
            <a:lvl1pPr marL="0" indent="0" algn="ctr">
              <a:spcBef>
                <a:spcPts val="0"/>
              </a:spcBef>
              <a:spcAft>
                <a:spcPts val="0"/>
              </a:spcAft>
              <a:buNone/>
              <a:defRPr sz="1200" b="0">
                <a:solidFill>
                  <a:schemeClr val="tx1">
                    <a:lumMod val="75000"/>
                    <a:lumOff val="25000"/>
                  </a:schemeClr>
                </a:solidFill>
                <a:latin typeface="Calibri" panose="020F0502020204030204" pitchFamily="34" charset="0"/>
              </a:defRPr>
            </a:lvl1pPr>
          </a:lstStyle>
          <a:p>
            <a:pPr lvl="0" rtl="0"/>
            <a:r>
              <a:rPr lang="tr-TR" noProof="0"/>
              <a:t>Açıklama</a:t>
            </a:r>
          </a:p>
        </p:txBody>
      </p:sp>
      <p:sp>
        <p:nvSpPr>
          <p:cNvPr id="28" name="Resim Yer Tutucusu 8">
            <a:extLst>
              <a:ext uri="{FF2B5EF4-FFF2-40B4-BE49-F238E27FC236}">
                <a16:creationId xmlns:a16="http://schemas.microsoft.com/office/drawing/2014/main" id="{BF024C2A-A070-4BF1-BA78-8FDD47DED455}"/>
              </a:ext>
              <a:ext uri="{C183D7F6-B498-43B3-948B-1728B52AA6E4}">
                <adec:decorative xmlns:adec="http://schemas.microsoft.com/office/drawing/2017/decorative" val="1"/>
              </a:ext>
            </a:extLst>
          </p:cNvPr>
          <p:cNvSpPr>
            <a:spLocks noGrp="1"/>
          </p:cNvSpPr>
          <p:nvPr>
            <p:ph type="pic" sz="quarter" idx="36" hasCustomPrompt="1"/>
          </p:nvPr>
        </p:nvSpPr>
        <p:spPr>
          <a:xfrm>
            <a:off x="9066634"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sp>
        <p:nvSpPr>
          <p:cNvPr id="29" name="Metin Yer Tutucusu 7">
            <a:extLst>
              <a:ext uri="{FF2B5EF4-FFF2-40B4-BE49-F238E27FC236}">
                <a16:creationId xmlns:a16="http://schemas.microsoft.com/office/drawing/2014/main" id="{72D75690-3F0F-4257-84B4-90CB4E6BB7EA}"/>
              </a:ext>
            </a:extLst>
          </p:cNvPr>
          <p:cNvSpPr>
            <a:spLocks noGrp="1"/>
          </p:cNvSpPr>
          <p:nvPr>
            <p:ph type="body" sz="quarter" idx="37" hasCustomPrompt="1"/>
          </p:nvPr>
        </p:nvSpPr>
        <p:spPr>
          <a:xfrm>
            <a:off x="8775905" y="5114385"/>
            <a:ext cx="1587295" cy="166199"/>
          </a:xfrm>
          <a:noFill/>
        </p:spPr>
        <p:txBody>
          <a:bodyPr wrap="square" lIns="0" tIns="0" rIns="0" bIns="0" rtlCol="0" anchor="ctr">
            <a:noAutofit/>
          </a:bodyPr>
          <a:lstStyle>
            <a:lvl1pPr marL="0" indent="0" algn="ctr">
              <a:spcBef>
                <a:spcPts val="0"/>
              </a:spcBef>
              <a:spcAft>
                <a:spcPts val="0"/>
              </a:spcAft>
              <a:buNone/>
              <a:defRPr sz="1200" b="1">
                <a:solidFill>
                  <a:schemeClr val="accent1"/>
                </a:solidFill>
                <a:latin typeface="Calibri" panose="020F0502020204030204" pitchFamily="34" charset="0"/>
              </a:defRPr>
            </a:lvl1pPr>
          </a:lstStyle>
          <a:p>
            <a:pPr lvl="0" rtl="0"/>
            <a:r>
              <a:rPr lang="tr-TR" noProof="0"/>
              <a:t>AD</a:t>
            </a:r>
          </a:p>
        </p:txBody>
      </p:sp>
      <p:sp>
        <p:nvSpPr>
          <p:cNvPr id="30" name="Metin Yer Tutucusu 7">
            <a:extLst>
              <a:ext uri="{FF2B5EF4-FFF2-40B4-BE49-F238E27FC236}">
                <a16:creationId xmlns:a16="http://schemas.microsoft.com/office/drawing/2014/main" id="{FC3E89DF-7D8F-458A-910F-B06B607998AF}"/>
              </a:ext>
            </a:extLst>
          </p:cNvPr>
          <p:cNvSpPr>
            <a:spLocks noGrp="1"/>
          </p:cNvSpPr>
          <p:nvPr>
            <p:ph type="body" sz="quarter" idx="38" hasCustomPrompt="1"/>
          </p:nvPr>
        </p:nvSpPr>
        <p:spPr>
          <a:xfrm>
            <a:off x="8775905" y="5346798"/>
            <a:ext cx="1587295" cy="166199"/>
          </a:xfrm>
          <a:noFill/>
        </p:spPr>
        <p:txBody>
          <a:bodyPr wrap="square" lIns="0" tIns="0" rIns="0" bIns="0" rtlCol="0" anchor="t">
            <a:noAutofit/>
          </a:bodyPr>
          <a:lstStyle>
            <a:lvl1pPr marL="0" indent="0" algn="ctr">
              <a:spcBef>
                <a:spcPts val="0"/>
              </a:spcBef>
              <a:spcAft>
                <a:spcPts val="0"/>
              </a:spcAft>
              <a:buNone/>
              <a:defRPr sz="1200" b="0">
                <a:solidFill>
                  <a:schemeClr val="tx1">
                    <a:lumMod val="75000"/>
                    <a:lumOff val="25000"/>
                  </a:schemeClr>
                </a:solidFill>
                <a:latin typeface="Calibri" panose="020F0502020204030204" pitchFamily="34" charset="0"/>
              </a:defRPr>
            </a:lvl1pPr>
          </a:lstStyle>
          <a:p>
            <a:pPr lvl="0" rtl="0"/>
            <a:r>
              <a:rPr lang="tr-TR" noProof="0"/>
              <a:t>Açıklama</a:t>
            </a:r>
          </a:p>
        </p:txBody>
      </p:sp>
    </p:spTree>
    <p:extLst>
      <p:ext uri="{BB962C8B-B14F-4D97-AF65-F5344CB8AC3E}">
        <p14:creationId xmlns:p14="http://schemas.microsoft.com/office/powerpoint/2010/main" val="37260953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YALNIZCA BAŞLIK_Kuruluş Şeması 6">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13" name="Slayt Numarası Yer Tutucusu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
        <p:nvSpPr>
          <p:cNvPr id="9" name="Serbest Biçim: Şekil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8" name="Resim Yer Tutucusu 8">
            <a:extLst>
              <a:ext uri="{FF2B5EF4-FFF2-40B4-BE49-F238E27FC236}">
                <a16:creationId xmlns:a16="http://schemas.microsoft.com/office/drawing/2014/main" id="{48934421-B8F7-41B6-9EC4-5E3C497424A8}"/>
              </a:ext>
              <a:ext uri="{C183D7F6-B498-43B3-948B-1728B52AA6E4}">
                <adec:decorative xmlns:adec="http://schemas.microsoft.com/office/drawing/2017/decorative" val="1"/>
              </a:ext>
            </a:extLst>
          </p:cNvPr>
          <p:cNvSpPr>
            <a:spLocks noGrp="1"/>
          </p:cNvSpPr>
          <p:nvPr>
            <p:ph type="pic" sz="quarter" idx="17" hasCustomPrompt="1"/>
          </p:nvPr>
        </p:nvSpPr>
        <p:spPr>
          <a:xfrm>
            <a:off x="3596641" y="1981200"/>
            <a:ext cx="1523993" cy="1523994"/>
          </a:xfrm>
          <a:prstGeom prst="ellipse">
            <a:avLst/>
          </a:prstGeom>
          <a:solidFill>
            <a:schemeClr val="bg1"/>
          </a:solidFill>
          <a:effectLst>
            <a:outerShdw blurRad="50800" dist="38100" dir="2700000" algn="tl" rotWithShape="0">
              <a:prstClr val="black">
                <a:alpha val="40000"/>
              </a:prstClr>
            </a:outerShdw>
          </a:effectLst>
        </p:spPr>
        <p:txBody>
          <a:bodyPr rtlCol="0" anchor="ctr"/>
          <a:lstStyle>
            <a:lvl1pPr marL="0" indent="0" algn="ctr">
              <a:buNone/>
              <a:defRPr>
                <a:solidFill>
                  <a:schemeClr val="bg1">
                    <a:lumMod val="50000"/>
                  </a:schemeClr>
                </a:solidFill>
              </a:defRPr>
            </a:lvl1pPr>
          </a:lstStyle>
          <a:p>
            <a:pPr rtl="0"/>
            <a:r>
              <a:rPr lang="tr-TR" noProof="0"/>
              <a:t>Resim Ekle</a:t>
            </a:r>
          </a:p>
        </p:txBody>
      </p:sp>
      <p:sp>
        <p:nvSpPr>
          <p:cNvPr id="10" name="Metin Yer Tutucusu 7">
            <a:extLst>
              <a:ext uri="{FF2B5EF4-FFF2-40B4-BE49-F238E27FC236}">
                <a16:creationId xmlns:a16="http://schemas.microsoft.com/office/drawing/2014/main" id="{4BACF049-4E3E-418D-9DB0-9D63BDDD25AE}"/>
              </a:ext>
            </a:extLst>
          </p:cNvPr>
          <p:cNvSpPr>
            <a:spLocks noGrp="1"/>
          </p:cNvSpPr>
          <p:nvPr>
            <p:ph type="body" sz="quarter" idx="16" hasCustomPrompt="1"/>
          </p:nvPr>
        </p:nvSpPr>
        <p:spPr>
          <a:xfrm>
            <a:off x="5425441" y="2618469"/>
            <a:ext cx="3108959" cy="424732"/>
          </a:xfrm>
          <a:noFill/>
        </p:spPr>
        <p:txBody>
          <a:bodyPr wrap="square" lIns="91440" rIns="91440" rtlCol="0" anchor="ctr">
            <a:noAutofit/>
          </a:bodyPr>
          <a:lstStyle>
            <a:lvl1pPr marL="0" indent="0" algn="l">
              <a:spcBef>
                <a:spcPts val="0"/>
              </a:spcBef>
              <a:spcAft>
                <a:spcPts val="0"/>
              </a:spcAft>
              <a:buNone/>
              <a:defRPr sz="1600" b="1">
                <a:solidFill>
                  <a:schemeClr val="tx2"/>
                </a:solidFill>
                <a:latin typeface="Calibri" panose="020F0502020204030204" pitchFamily="34" charset="0"/>
                <a:cs typeface="Calibri" panose="020F0502020204030204" pitchFamily="34" charset="0"/>
              </a:defRPr>
            </a:lvl1pPr>
          </a:lstStyle>
          <a:p>
            <a:pPr lvl="0" rtl="0"/>
            <a:r>
              <a:rPr lang="tr-TR" noProof="0"/>
              <a:t>METİN EKLEYİN </a:t>
            </a:r>
          </a:p>
        </p:txBody>
      </p:sp>
      <p:sp>
        <p:nvSpPr>
          <p:cNvPr id="12" name="Metin Yer Tutucusu 7">
            <a:extLst>
              <a:ext uri="{FF2B5EF4-FFF2-40B4-BE49-F238E27FC236}">
                <a16:creationId xmlns:a16="http://schemas.microsoft.com/office/drawing/2014/main" id="{EFE2AF5B-D21D-4FE5-932F-F2989F6E0116}"/>
              </a:ext>
            </a:extLst>
          </p:cNvPr>
          <p:cNvSpPr>
            <a:spLocks noGrp="1"/>
          </p:cNvSpPr>
          <p:nvPr>
            <p:ph type="body" sz="quarter" idx="18" hasCustomPrompt="1"/>
          </p:nvPr>
        </p:nvSpPr>
        <p:spPr>
          <a:xfrm>
            <a:off x="5425441" y="2999470"/>
            <a:ext cx="3108959" cy="323629"/>
          </a:xfrm>
          <a:noFill/>
        </p:spPr>
        <p:txBody>
          <a:bodyPr wrap="square" lIns="91440" rIns="91440" rtlCol="0" anchor="t">
            <a:noAutofit/>
          </a:bodyPr>
          <a:lstStyle>
            <a:lvl1pPr marL="0" indent="0" algn="l">
              <a:spcBef>
                <a:spcPts val="0"/>
              </a:spcBef>
              <a:spcAft>
                <a:spcPts val="0"/>
              </a:spcAft>
              <a:buNone/>
              <a:defRPr sz="1200" b="0">
                <a:solidFill>
                  <a:schemeClr val="tx2"/>
                </a:solidFill>
                <a:latin typeface="Calibri" panose="020F0502020204030204" pitchFamily="34" charset="0"/>
              </a:defRPr>
            </a:lvl1pPr>
          </a:lstStyle>
          <a:p>
            <a:pPr lvl="0" rtl="0"/>
            <a:r>
              <a:rPr lang="tr-TR" noProof="0"/>
              <a:t>Açıklama</a:t>
            </a:r>
          </a:p>
        </p:txBody>
      </p:sp>
      <p:cxnSp>
        <p:nvCxnSpPr>
          <p:cNvPr id="14" name="Düz Bağlayıcı 13">
            <a:extLst>
              <a:ext uri="{FF2B5EF4-FFF2-40B4-BE49-F238E27FC236}">
                <a16:creationId xmlns:a16="http://schemas.microsoft.com/office/drawing/2014/main" id="{266B4E82-4E92-438C-9DBD-FDAC98DBA804}"/>
              </a:ext>
              <a:ext uri="{C183D7F6-B498-43B3-948B-1728B52AA6E4}">
                <adec:decorative xmlns:adec="http://schemas.microsoft.com/office/drawing/2017/decorative" val="1"/>
              </a:ext>
            </a:extLst>
          </p:cNvPr>
          <p:cNvCxnSpPr>
            <a:cxnSpLocks/>
          </p:cNvCxnSpPr>
          <p:nvPr userDrawn="1"/>
        </p:nvCxnSpPr>
        <p:spPr>
          <a:xfrm rot="16200000">
            <a:off x="6165169" y="-112012"/>
            <a:ext cx="0" cy="896112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Resim Yer Tutucusu 8">
            <a:extLst>
              <a:ext uri="{FF2B5EF4-FFF2-40B4-BE49-F238E27FC236}">
                <a16:creationId xmlns:a16="http://schemas.microsoft.com/office/drawing/2014/main" id="{5C2A05E4-0266-470B-94B6-0EA500EFD52F}"/>
              </a:ext>
              <a:ext uri="{C183D7F6-B498-43B3-948B-1728B52AA6E4}">
                <adec:decorative xmlns:adec="http://schemas.microsoft.com/office/drawing/2017/decorative" val="1"/>
              </a:ext>
            </a:extLst>
          </p:cNvPr>
          <p:cNvSpPr>
            <a:spLocks noGrp="1"/>
          </p:cNvSpPr>
          <p:nvPr>
            <p:ph type="pic" sz="quarter" idx="21" hasCustomPrompt="1"/>
          </p:nvPr>
        </p:nvSpPr>
        <p:spPr>
          <a:xfrm>
            <a:off x="1052729"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sp>
        <p:nvSpPr>
          <p:cNvPr id="17" name="Metin Yer Tutucusu 7">
            <a:extLst>
              <a:ext uri="{FF2B5EF4-FFF2-40B4-BE49-F238E27FC236}">
                <a16:creationId xmlns:a16="http://schemas.microsoft.com/office/drawing/2014/main" id="{8B705CE2-63BB-44EF-9494-D7197888F260}"/>
              </a:ext>
            </a:extLst>
          </p:cNvPr>
          <p:cNvSpPr>
            <a:spLocks noGrp="1"/>
          </p:cNvSpPr>
          <p:nvPr>
            <p:ph type="body" sz="quarter" idx="25" hasCustomPrompt="1"/>
          </p:nvPr>
        </p:nvSpPr>
        <p:spPr>
          <a:xfrm>
            <a:off x="762000" y="5114385"/>
            <a:ext cx="1587295" cy="166199"/>
          </a:xfrm>
          <a:noFill/>
        </p:spPr>
        <p:txBody>
          <a:bodyPr wrap="square" lIns="0" tIns="0" rIns="0" bIns="0" rtlCol="0" anchor="ctr">
            <a:noAutofit/>
          </a:bodyPr>
          <a:lstStyle>
            <a:lvl1pPr marL="0" indent="0" algn="ctr">
              <a:spcBef>
                <a:spcPts val="0"/>
              </a:spcBef>
              <a:spcAft>
                <a:spcPts val="0"/>
              </a:spcAft>
              <a:buNone/>
              <a:defRPr sz="1200" b="1">
                <a:solidFill>
                  <a:schemeClr val="accent1"/>
                </a:solidFill>
                <a:latin typeface="Calibri" panose="020F0502020204030204" pitchFamily="34" charset="0"/>
              </a:defRPr>
            </a:lvl1pPr>
          </a:lstStyle>
          <a:p>
            <a:pPr lvl="0" rtl="0"/>
            <a:r>
              <a:rPr lang="tr-TR" noProof="0"/>
              <a:t>AD</a:t>
            </a:r>
          </a:p>
        </p:txBody>
      </p:sp>
      <p:sp>
        <p:nvSpPr>
          <p:cNvPr id="18" name="Metin Yer Tutucusu 7">
            <a:extLst>
              <a:ext uri="{FF2B5EF4-FFF2-40B4-BE49-F238E27FC236}">
                <a16:creationId xmlns:a16="http://schemas.microsoft.com/office/drawing/2014/main" id="{91C9BD3E-CCA7-4ADF-83CB-175C316AEA84}"/>
              </a:ext>
            </a:extLst>
          </p:cNvPr>
          <p:cNvSpPr>
            <a:spLocks noGrp="1"/>
          </p:cNvSpPr>
          <p:nvPr>
            <p:ph type="body" sz="quarter" idx="26" hasCustomPrompt="1"/>
          </p:nvPr>
        </p:nvSpPr>
        <p:spPr>
          <a:xfrm>
            <a:off x="762000" y="5346798"/>
            <a:ext cx="1587295" cy="166199"/>
          </a:xfrm>
          <a:noFill/>
        </p:spPr>
        <p:txBody>
          <a:bodyPr wrap="square" lIns="0" tIns="0" rIns="0" bIns="0" rtlCol="0" anchor="t">
            <a:noAutofit/>
          </a:bodyPr>
          <a:lstStyle>
            <a:lvl1pPr marL="0" indent="0" algn="ctr">
              <a:spcBef>
                <a:spcPts val="0"/>
              </a:spcBef>
              <a:spcAft>
                <a:spcPts val="0"/>
              </a:spcAft>
              <a:buNone/>
              <a:defRPr sz="1200" b="0">
                <a:solidFill>
                  <a:schemeClr val="tx1">
                    <a:lumMod val="75000"/>
                    <a:lumOff val="25000"/>
                  </a:schemeClr>
                </a:solidFill>
                <a:latin typeface="Calibri" panose="020F0502020204030204" pitchFamily="34" charset="0"/>
              </a:defRPr>
            </a:lvl1pPr>
          </a:lstStyle>
          <a:p>
            <a:pPr lvl="0" rtl="0"/>
            <a:r>
              <a:rPr lang="tr-TR" noProof="0"/>
              <a:t>Açıklama</a:t>
            </a:r>
          </a:p>
        </p:txBody>
      </p:sp>
      <p:sp>
        <p:nvSpPr>
          <p:cNvPr id="19" name="Resim Yer Tutucusu 8">
            <a:extLst>
              <a:ext uri="{FF2B5EF4-FFF2-40B4-BE49-F238E27FC236}">
                <a16:creationId xmlns:a16="http://schemas.microsoft.com/office/drawing/2014/main" id="{DC756ECA-27F0-4309-A411-2021931A3A4F}"/>
              </a:ext>
              <a:ext uri="{C183D7F6-B498-43B3-948B-1728B52AA6E4}">
                <adec:decorative xmlns:adec="http://schemas.microsoft.com/office/drawing/2017/decorative" val="1"/>
              </a:ext>
            </a:extLst>
          </p:cNvPr>
          <p:cNvSpPr>
            <a:spLocks noGrp="1"/>
          </p:cNvSpPr>
          <p:nvPr>
            <p:ph type="pic" sz="quarter" idx="27" hasCustomPrompt="1"/>
          </p:nvPr>
        </p:nvSpPr>
        <p:spPr>
          <a:xfrm>
            <a:off x="2881529"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sp>
        <p:nvSpPr>
          <p:cNvPr id="20" name="Metin Yer Tutucusu 7">
            <a:extLst>
              <a:ext uri="{FF2B5EF4-FFF2-40B4-BE49-F238E27FC236}">
                <a16:creationId xmlns:a16="http://schemas.microsoft.com/office/drawing/2014/main" id="{BCC1B1EE-9270-494A-B26E-3E810517012E}"/>
              </a:ext>
            </a:extLst>
          </p:cNvPr>
          <p:cNvSpPr>
            <a:spLocks noGrp="1"/>
          </p:cNvSpPr>
          <p:nvPr>
            <p:ph type="body" sz="quarter" idx="28" hasCustomPrompt="1"/>
          </p:nvPr>
        </p:nvSpPr>
        <p:spPr>
          <a:xfrm>
            <a:off x="2590800" y="5114385"/>
            <a:ext cx="1587295" cy="166199"/>
          </a:xfrm>
          <a:noFill/>
        </p:spPr>
        <p:txBody>
          <a:bodyPr wrap="square" lIns="0" tIns="0" rIns="0" bIns="0" rtlCol="0" anchor="ctr">
            <a:noAutofit/>
          </a:bodyPr>
          <a:lstStyle>
            <a:lvl1pPr marL="0" indent="0" algn="ctr">
              <a:spcBef>
                <a:spcPts val="0"/>
              </a:spcBef>
              <a:spcAft>
                <a:spcPts val="0"/>
              </a:spcAft>
              <a:buNone/>
              <a:defRPr sz="1200" b="1">
                <a:solidFill>
                  <a:schemeClr val="accent1"/>
                </a:solidFill>
                <a:latin typeface="Calibri" panose="020F0502020204030204" pitchFamily="34" charset="0"/>
              </a:defRPr>
            </a:lvl1pPr>
          </a:lstStyle>
          <a:p>
            <a:pPr lvl="0" rtl="0"/>
            <a:r>
              <a:rPr lang="tr-TR" noProof="0"/>
              <a:t>AD</a:t>
            </a:r>
          </a:p>
        </p:txBody>
      </p:sp>
      <p:sp>
        <p:nvSpPr>
          <p:cNvPr id="21" name="Metin Yer Tutucusu 7">
            <a:extLst>
              <a:ext uri="{FF2B5EF4-FFF2-40B4-BE49-F238E27FC236}">
                <a16:creationId xmlns:a16="http://schemas.microsoft.com/office/drawing/2014/main" id="{621D9997-09EF-468A-A3A6-7C2705CF1757}"/>
              </a:ext>
            </a:extLst>
          </p:cNvPr>
          <p:cNvSpPr>
            <a:spLocks noGrp="1"/>
          </p:cNvSpPr>
          <p:nvPr>
            <p:ph type="body" sz="quarter" idx="29" hasCustomPrompt="1"/>
          </p:nvPr>
        </p:nvSpPr>
        <p:spPr>
          <a:xfrm>
            <a:off x="2590800" y="5346798"/>
            <a:ext cx="1587295" cy="166199"/>
          </a:xfrm>
          <a:noFill/>
        </p:spPr>
        <p:txBody>
          <a:bodyPr wrap="square" lIns="0" tIns="0" rIns="0" bIns="0" rtlCol="0" anchor="t">
            <a:noAutofit/>
          </a:bodyPr>
          <a:lstStyle>
            <a:lvl1pPr marL="0" indent="0" algn="ctr">
              <a:spcBef>
                <a:spcPts val="0"/>
              </a:spcBef>
              <a:spcAft>
                <a:spcPts val="0"/>
              </a:spcAft>
              <a:buNone/>
              <a:defRPr sz="1200" b="0">
                <a:solidFill>
                  <a:schemeClr val="tx1">
                    <a:lumMod val="75000"/>
                    <a:lumOff val="25000"/>
                  </a:schemeClr>
                </a:solidFill>
                <a:latin typeface="Calibri" panose="020F0502020204030204" pitchFamily="34" charset="0"/>
              </a:defRPr>
            </a:lvl1pPr>
          </a:lstStyle>
          <a:p>
            <a:pPr lvl="0" rtl="0"/>
            <a:r>
              <a:rPr lang="tr-TR" noProof="0"/>
              <a:t>Açıklama</a:t>
            </a:r>
          </a:p>
        </p:txBody>
      </p:sp>
      <p:sp>
        <p:nvSpPr>
          <p:cNvPr id="22" name="Resim Yer Tutucusu 8">
            <a:extLst>
              <a:ext uri="{FF2B5EF4-FFF2-40B4-BE49-F238E27FC236}">
                <a16:creationId xmlns:a16="http://schemas.microsoft.com/office/drawing/2014/main" id="{CC2A50A3-3A8F-469D-B16E-A06FD4C2A978}"/>
              </a:ext>
              <a:ext uri="{C183D7F6-B498-43B3-948B-1728B52AA6E4}">
                <adec:decorative xmlns:adec="http://schemas.microsoft.com/office/drawing/2017/decorative" val="1"/>
              </a:ext>
            </a:extLst>
          </p:cNvPr>
          <p:cNvSpPr>
            <a:spLocks noGrp="1"/>
          </p:cNvSpPr>
          <p:nvPr>
            <p:ph type="pic" sz="quarter" idx="30" hasCustomPrompt="1"/>
          </p:nvPr>
        </p:nvSpPr>
        <p:spPr>
          <a:xfrm>
            <a:off x="4691279"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sp>
        <p:nvSpPr>
          <p:cNvPr id="23" name="Metin Yer Tutucusu 7">
            <a:extLst>
              <a:ext uri="{FF2B5EF4-FFF2-40B4-BE49-F238E27FC236}">
                <a16:creationId xmlns:a16="http://schemas.microsoft.com/office/drawing/2014/main" id="{065EDDEE-214F-4148-8B8C-0BA5AEF7658A}"/>
              </a:ext>
            </a:extLst>
          </p:cNvPr>
          <p:cNvSpPr>
            <a:spLocks noGrp="1"/>
          </p:cNvSpPr>
          <p:nvPr>
            <p:ph type="body" sz="quarter" idx="31" hasCustomPrompt="1"/>
          </p:nvPr>
        </p:nvSpPr>
        <p:spPr>
          <a:xfrm>
            <a:off x="4400550" y="5114385"/>
            <a:ext cx="1587295" cy="166199"/>
          </a:xfrm>
          <a:noFill/>
        </p:spPr>
        <p:txBody>
          <a:bodyPr wrap="square" lIns="0" tIns="0" rIns="0" bIns="0" rtlCol="0" anchor="ctr">
            <a:noAutofit/>
          </a:bodyPr>
          <a:lstStyle>
            <a:lvl1pPr marL="0" indent="0" algn="ctr">
              <a:spcBef>
                <a:spcPts val="0"/>
              </a:spcBef>
              <a:spcAft>
                <a:spcPts val="0"/>
              </a:spcAft>
              <a:buNone/>
              <a:defRPr sz="1200" b="1">
                <a:solidFill>
                  <a:schemeClr val="accent1"/>
                </a:solidFill>
                <a:latin typeface="Calibri" panose="020F0502020204030204" pitchFamily="34" charset="0"/>
              </a:defRPr>
            </a:lvl1pPr>
          </a:lstStyle>
          <a:p>
            <a:pPr lvl="0" rtl="0"/>
            <a:r>
              <a:rPr lang="tr-TR" noProof="0"/>
              <a:t>AD</a:t>
            </a:r>
          </a:p>
        </p:txBody>
      </p:sp>
      <p:sp>
        <p:nvSpPr>
          <p:cNvPr id="24" name="Metin Yer Tutucusu 7">
            <a:extLst>
              <a:ext uri="{FF2B5EF4-FFF2-40B4-BE49-F238E27FC236}">
                <a16:creationId xmlns:a16="http://schemas.microsoft.com/office/drawing/2014/main" id="{520C0E2F-F27A-44AC-BB9A-74F62BEC5752}"/>
              </a:ext>
            </a:extLst>
          </p:cNvPr>
          <p:cNvSpPr>
            <a:spLocks noGrp="1"/>
          </p:cNvSpPr>
          <p:nvPr>
            <p:ph type="body" sz="quarter" idx="32" hasCustomPrompt="1"/>
          </p:nvPr>
        </p:nvSpPr>
        <p:spPr>
          <a:xfrm>
            <a:off x="4400550" y="5346798"/>
            <a:ext cx="1587295" cy="166199"/>
          </a:xfrm>
          <a:noFill/>
        </p:spPr>
        <p:txBody>
          <a:bodyPr wrap="square" lIns="0" tIns="0" rIns="0" bIns="0" rtlCol="0" anchor="t">
            <a:noAutofit/>
          </a:bodyPr>
          <a:lstStyle>
            <a:lvl1pPr marL="0" indent="0" algn="ctr">
              <a:spcBef>
                <a:spcPts val="0"/>
              </a:spcBef>
              <a:spcAft>
                <a:spcPts val="0"/>
              </a:spcAft>
              <a:buNone/>
              <a:defRPr sz="1200" b="0">
                <a:solidFill>
                  <a:schemeClr val="tx1">
                    <a:lumMod val="75000"/>
                    <a:lumOff val="25000"/>
                  </a:schemeClr>
                </a:solidFill>
                <a:latin typeface="Calibri" panose="020F0502020204030204" pitchFamily="34" charset="0"/>
              </a:defRPr>
            </a:lvl1pPr>
          </a:lstStyle>
          <a:p>
            <a:pPr lvl="0" rtl="0"/>
            <a:r>
              <a:rPr lang="tr-TR" noProof="0"/>
              <a:t>Açıklama</a:t>
            </a:r>
          </a:p>
        </p:txBody>
      </p:sp>
      <p:sp>
        <p:nvSpPr>
          <p:cNvPr id="25" name="Resim Yer Tutucusu 8">
            <a:extLst>
              <a:ext uri="{FF2B5EF4-FFF2-40B4-BE49-F238E27FC236}">
                <a16:creationId xmlns:a16="http://schemas.microsoft.com/office/drawing/2014/main" id="{ADC5446D-3469-43DA-ACE3-2AEC5B90384E}"/>
              </a:ext>
              <a:ext uri="{C183D7F6-B498-43B3-948B-1728B52AA6E4}">
                <adec:decorative xmlns:adec="http://schemas.microsoft.com/office/drawing/2017/decorative" val="1"/>
              </a:ext>
            </a:extLst>
          </p:cNvPr>
          <p:cNvSpPr>
            <a:spLocks noGrp="1"/>
          </p:cNvSpPr>
          <p:nvPr>
            <p:ph type="pic" sz="quarter" idx="33" hasCustomPrompt="1"/>
          </p:nvPr>
        </p:nvSpPr>
        <p:spPr>
          <a:xfrm>
            <a:off x="6501029"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sp>
        <p:nvSpPr>
          <p:cNvPr id="26" name="Metin Yer Tutucusu 7">
            <a:extLst>
              <a:ext uri="{FF2B5EF4-FFF2-40B4-BE49-F238E27FC236}">
                <a16:creationId xmlns:a16="http://schemas.microsoft.com/office/drawing/2014/main" id="{4BF91944-817D-4080-9FC7-1C01D3C52F74}"/>
              </a:ext>
            </a:extLst>
          </p:cNvPr>
          <p:cNvSpPr>
            <a:spLocks noGrp="1"/>
          </p:cNvSpPr>
          <p:nvPr>
            <p:ph type="body" sz="quarter" idx="34" hasCustomPrompt="1"/>
          </p:nvPr>
        </p:nvSpPr>
        <p:spPr>
          <a:xfrm>
            <a:off x="6210300" y="5114385"/>
            <a:ext cx="1587295" cy="166199"/>
          </a:xfrm>
          <a:noFill/>
        </p:spPr>
        <p:txBody>
          <a:bodyPr wrap="square" lIns="0" tIns="0" rIns="0" bIns="0" rtlCol="0" anchor="ctr">
            <a:noAutofit/>
          </a:bodyPr>
          <a:lstStyle>
            <a:lvl1pPr marL="0" indent="0" algn="ctr">
              <a:spcBef>
                <a:spcPts val="0"/>
              </a:spcBef>
              <a:spcAft>
                <a:spcPts val="0"/>
              </a:spcAft>
              <a:buNone/>
              <a:defRPr sz="1200" b="1">
                <a:solidFill>
                  <a:schemeClr val="accent1"/>
                </a:solidFill>
                <a:latin typeface="Calibri" panose="020F0502020204030204" pitchFamily="34" charset="0"/>
              </a:defRPr>
            </a:lvl1pPr>
          </a:lstStyle>
          <a:p>
            <a:pPr lvl="0" rtl="0"/>
            <a:r>
              <a:rPr lang="tr-TR" noProof="0"/>
              <a:t>AD</a:t>
            </a:r>
          </a:p>
        </p:txBody>
      </p:sp>
      <p:sp>
        <p:nvSpPr>
          <p:cNvPr id="27" name="Metin Yer Tutucusu 7">
            <a:extLst>
              <a:ext uri="{FF2B5EF4-FFF2-40B4-BE49-F238E27FC236}">
                <a16:creationId xmlns:a16="http://schemas.microsoft.com/office/drawing/2014/main" id="{B6FC5678-B04A-4631-9DFF-776737E9C8AC}"/>
              </a:ext>
            </a:extLst>
          </p:cNvPr>
          <p:cNvSpPr>
            <a:spLocks noGrp="1"/>
          </p:cNvSpPr>
          <p:nvPr>
            <p:ph type="body" sz="quarter" idx="35" hasCustomPrompt="1"/>
          </p:nvPr>
        </p:nvSpPr>
        <p:spPr>
          <a:xfrm>
            <a:off x="6210300" y="5346798"/>
            <a:ext cx="1587295" cy="166199"/>
          </a:xfrm>
          <a:noFill/>
        </p:spPr>
        <p:txBody>
          <a:bodyPr wrap="square" lIns="0" tIns="0" rIns="0" bIns="0" rtlCol="0" anchor="t">
            <a:noAutofit/>
          </a:bodyPr>
          <a:lstStyle>
            <a:lvl1pPr marL="0" indent="0" algn="ctr">
              <a:spcBef>
                <a:spcPts val="0"/>
              </a:spcBef>
              <a:spcAft>
                <a:spcPts val="0"/>
              </a:spcAft>
              <a:buNone/>
              <a:defRPr sz="1200" b="0">
                <a:solidFill>
                  <a:schemeClr val="tx1">
                    <a:lumMod val="75000"/>
                    <a:lumOff val="25000"/>
                  </a:schemeClr>
                </a:solidFill>
                <a:latin typeface="Calibri" panose="020F0502020204030204" pitchFamily="34" charset="0"/>
              </a:defRPr>
            </a:lvl1pPr>
          </a:lstStyle>
          <a:p>
            <a:pPr lvl="0" rtl="0"/>
            <a:r>
              <a:rPr lang="tr-TR" noProof="0"/>
              <a:t>Açıklama</a:t>
            </a:r>
          </a:p>
        </p:txBody>
      </p:sp>
      <p:sp>
        <p:nvSpPr>
          <p:cNvPr id="28" name="Resim Yer Tutucusu 8">
            <a:extLst>
              <a:ext uri="{FF2B5EF4-FFF2-40B4-BE49-F238E27FC236}">
                <a16:creationId xmlns:a16="http://schemas.microsoft.com/office/drawing/2014/main" id="{BF024C2A-A070-4BF1-BA78-8FDD47DED455}"/>
              </a:ext>
              <a:ext uri="{C183D7F6-B498-43B3-948B-1728B52AA6E4}">
                <adec:decorative xmlns:adec="http://schemas.microsoft.com/office/drawing/2017/decorative" val="1"/>
              </a:ext>
            </a:extLst>
          </p:cNvPr>
          <p:cNvSpPr>
            <a:spLocks noGrp="1"/>
          </p:cNvSpPr>
          <p:nvPr>
            <p:ph type="pic" sz="quarter" idx="36" hasCustomPrompt="1"/>
          </p:nvPr>
        </p:nvSpPr>
        <p:spPr>
          <a:xfrm>
            <a:off x="8308140"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sp>
        <p:nvSpPr>
          <p:cNvPr id="29" name="Metin Yer Tutucusu 7">
            <a:extLst>
              <a:ext uri="{FF2B5EF4-FFF2-40B4-BE49-F238E27FC236}">
                <a16:creationId xmlns:a16="http://schemas.microsoft.com/office/drawing/2014/main" id="{72D75690-3F0F-4257-84B4-90CB4E6BB7EA}"/>
              </a:ext>
            </a:extLst>
          </p:cNvPr>
          <p:cNvSpPr>
            <a:spLocks noGrp="1"/>
          </p:cNvSpPr>
          <p:nvPr>
            <p:ph type="body" sz="quarter" idx="37" hasCustomPrompt="1"/>
          </p:nvPr>
        </p:nvSpPr>
        <p:spPr>
          <a:xfrm>
            <a:off x="8017411" y="5114385"/>
            <a:ext cx="1587295" cy="166199"/>
          </a:xfrm>
          <a:noFill/>
        </p:spPr>
        <p:txBody>
          <a:bodyPr wrap="square" lIns="0" tIns="0" rIns="0" bIns="0" rtlCol="0" anchor="ctr">
            <a:noAutofit/>
          </a:bodyPr>
          <a:lstStyle>
            <a:lvl1pPr marL="0" indent="0" algn="ctr">
              <a:spcBef>
                <a:spcPts val="0"/>
              </a:spcBef>
              <a:spcAft>
                <a:spcPts val="0"/>
              </a:spcAft>
              <a:buNone/>
              <a:defRPr sz="1200" b="1">
                <a:solidFill>
                  <a:schemeClr val="accent1"/>
                </a:solidFill>
                <a:latin typeface="Calibri" panose="020F0502020204030204" pitchFamily="34" charset="0"/>
              </a:defRPr>
            </a:lvl1pPr>
          </a:lstStyle>
          <a:p>
            <a:pPr lvl="0" rtl="0"/>
            <a:r>
              <a:rPr lang="tr-TR" noProof="0"/>
              <a:t>AD</a:t>
            </a:r>
          </a:p>
        </p:txBody>
      </p:sp>
      <p:sp>
        <p:nvSpPr>
          <p:cNvPr id="30" name="Metin Yer Tutucusu 7">
            <a:extLst>
              <a:ext uri="{FF2B5EF4-FFF2-40B4-BE49-F238E27FC236}">
                <a16:creationId xmlns:a16="http://schemas.microsoft.com/office/drawing/2014/main" id="{FC3E89DF-7D8F-458A-910F-B06B607998AF}"/>
              </a:ext>
            </a:extLst>
          </p:cNvPr>
          <p:cNvSpPr>
            <a:spLocks noGrp="1"/>
          </p:cNvSpPr>
          <p:nvPr>
            <p:ph type="body" sz="quarter" idx="38" hasCustomPrompt="1"/>
          </p:nvPr>
        </p:nvSpPr>
        <p:spPr>
          <a:xfrm>
            <a:off x="8017411" y="5346798"/>
            <a:ext cx="1587295" cy="166199"/>
          </a:xfrm>
          <a:noFill/>
        </p:spPr>
        <p:txBody>
          <a:bodyPr wrap="square" lIns="0" tIns="0" rIns="0" bIns="0" rtlCol="0" anchor="t">
            <a:noAutofit/>
          </a:bodyPr>
          <a:lstStyle>
            <a:lvl1pPr marL="0" indent="0" algn="ctr">
              <a:spcBef>
                <a:spcPts val="0"/>
              </a:spcBef>
              <a:spcAft>
                <a:spcPts val="0"/>
              </a:spcAft>
              <a:buNone/>
              <a:defRPr sz="1200" b="0">
                <a:solidFill>
                  <a:schemeClr val="tx1">
                    <a:lumMod val="75000"/>
                    <a:lumOff val="25000"/>
                  </a:schemeClr>
                </a:solidFill>
                <a:latin typeface="Calibri" panose="020F0502020204030204" pitchFamily="34" charset="0"/>
              </a:defRPr>
            </a:lvl1pPr>
          </a:lstStyle>
          <a:p>
            <a:pPr lvl="0" rtl="0"/>
            <a:r>
              <a:rPr lang="tr-TR" noProof="0"/>
              <a:t>Açıklama</a:t>
            </a:r>
          </a:p>
        </p:txBody>
      </p:sp>
      <p:sp>
        <p:nvSpPr>
          <p:cNvPr id="31" name="Resim Yer Tutucusu 8">
            <a:extLst>
              <a:ext uri="{FF2B5EF4-FFF2-40B4-BE49-F238E27FC236}">
                <a16:creationId xmlns:a16="http://schemas.microsoft.com/office/drawing/2014/main" id="{49030BC1-7B5E-4BBD-AB44-8615DCFD46B7}"/>
              </a:ext>
              <a:ext uri="{C183D7F6-B498-43B3-948B-1728B52AA6E4}">
                <adec:decorative xmlns:adec="http://schemas.microsoft.com/office/drawing/2017/decorative" val="1"/>
              </a:ext>
            </a:extLst>
          </p:cNvPr>
          <p:cNvSpPr>
            <a:spLocks noGrp="1"/>
          </p:cNvSpPr>
          <p:nvPr>
            <p:ph type="pic" sz="quarter" idx="39" hasCustomPrompt="1"/>
          </p:nvPr>
        </p:nvSpPr>
        <p:spPr>
          <a:xfrm>
            <a:off x="10115251"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sp>
        <p:nvSpPr>
          <p:cNvPr id="32" name="Metin Yer Tutucusu 7">
            <a:extLst>
              <a:ext uri="{FF2B5EF4-FFF2-40B4-BE49-F238E27FC236}">
                <a16:creationId xmlns:a16="http://schemas.microsoft.com/office/drawing/2014/main" id="{10ED1CED-11B2-4927-93A4-CE47939F0AEC}"/>
              </a:ext>
            </a:extLst>
          </p:cNvPr>
          <p:cNvSpPr>
            <a:spLocks noGrp="1"/>
          </p:cNvSpPr>
          <p:nvPr>
            <p:ph type="body" sz="quarter" idx="40" hasCustomPrompt="1"/>
          </p:nvPr>
        </p:nvSpPr>
        <p:spPr>
          <a:xfrm>
            <a:off x="9824522" y="5114385"/>
            <a:ext cx="1587295" cy="166199"/>
          </a:xfrm>
          <a:noFill/>
        </p:spPr>
        <p:txBody>
          <a:bodyPr wrap="square" lIns="0" tIns="0" rIns="0" bIns="0" rtlCol="0" anchor="ctr">
            <a:noAutofit/>
          </a:bodyPr>
          <a:lstStyle>
            <a:lvl1pPr marL="0" indent="0" algn="ctr">
              <a:spcBef>
                <a:spcPts val="0"/>
              </a:spcBef>
              <a:spcAft>
                <a:spcPts val="0"/>
              </a:spcAft>
              <a:buNone/>
              <a:defRPr sz="1200" b="1">
                <a:solidFill>
                  <a:schemeClr val="accent1"/>
                </a:solidFill>
                <a:latin typeface="Calibri" panose="020F0502020204030204" pitchFamily="34" charset="0"/>
              </a:defRPr>
            </a:lvl1pPr>
          </a:lstStyle>
          <a:p>
            <a:pPr lvl="0" rtl="0"/>
            <a:r>
              <a:rPr lang="tr-TR" noProof="0"/>
              <a:t>AD</a:t>
            </a:r>
          </a:p>
        </p:txBody>
      </p:sp>
      <p:sp>
        <p:nvSpPr>
          <p:cNvPr id="33" name="Metin Yer Tutucusu 7">
            <a:extLst>
              <a:ext uri="{FF2B5EF4-FFF2-40B4-BE49-F238E27FC236}">
                <a16:creationId xmlns:a16="http://schemas.microsoft.com/office/drawing/2014/main" id="{39E2E141-317E-41F9-853F-B96493C8FB9B}"/>
              </a:ext>
            </a:extLst>
          </p:cNvPr>
          <p:cNvSpPr>
            <a:spLocks noGrp="1"/>
          </p:cNvSpPr>
          <p:nvPr>
            <p:ph type="body" sz="quarter" idx="41" hasCustomPrompt="1"/>
          </p:nvPr>
        </p:nvSpPr>
        <p:spPr>
          <a:xfrm>
            <a:off x="9824522" y="5346798"/>
            <a:ext cx="1587295" cy="166199"/>
          </a:xfrm>
          <a:noFill/>
        </p:spPr>
        <p:txBody>
          <a:bodyPr wrap="square" lIns="0" tIns="0" rIns="0" bIns="0" rtlCol="0" anchor="t">
            <a:noAutofit/>
          </a:bodyPr>
          <a:lstStyle>
            <a:lvl1pPr marL="0" indent="0" algn="ctr">
              <a:spcBef>
                <a:spcPts val="0"/>
              </a:spcBef>
              <a:spcAft>
                <a:spcPts val="0"/>
              </a:spcAft>
              <a:buNone/>
              <a:defRPr sz="1200" b="0">
                <a:solidFill>
                  <a:schemeClr val="tx1">
                    <a:lumMod val="75000"/>
                    <a:lumOff val="25000"/>
                  </a:schemeClr>
                </a:solidFill>
                <a:latin typeface="Calibri" panose="020F0502020204030204" pitchFamily="34" charset="0"/>
              </a:defRPr>
            </a:lvl1pPr>
          </a:lstStyle>
          <a:p>
            <a:pPr lvl="0" rtl="0"/>
            <a:r>
              <a:rPr lang="tr-TR" noProof="0"/>
              <a:t>Açıklama</a:t>
            </a:r>
          </a:p>
        </p:txBody>
      </p:sp>
    </p:spTree>
    <p:extLst>
      <p:ext uri="{BB962C8B-B14F-4D97-AF65-F5344CB8AC3E}">
        <p14:creationId xmlns:p14="http://schemas.microsoft.com/office/powerpoint/2010/main" val="3782655552"/>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4_Başlık Slide_DeepYellow">
    <p:spTree>
      <p:nvGrpSpPr>
        <p:cNvPr id="1" name=""/>
        <p:cNvGrpSpPr/>
        <p:nvPr/>
      </p:nvGrpSpPr>
      <p:grpSpPr>
        <a:xfrm>
          <a:off x="0" y="0"/>
          <a:ext cx="0" cy="0"/>
          <a:chOff x="0" y="0"/>
          <a:chExt cx="0" cy="0"/>
        </a:xfrm>
      </p:grpSpPr>
      <p:sp>
        <p:nvSpPr>
          <p:cNvPr id="26" name="Resim Yer Tutucusu 25">
            <a:extLst>
              <a:ext uri="{FF2B5EF4-FFF2-40B4-BE49-F238E27FC236}">
                <a16:creationId xmlns:a16="http://schemas.microsoft.com/office/drawing/2014/main" id="{32EC3EF4-A2D5-4058-977A-74A37AC365BD}"/>
              </a:ext>
              <a:ext uri="{C183D7F6-B498-43B3-948B-1728B52AA6E4}">
                <adec:decorative xmlns:adec="http://schemas.microsoft.com/office/drawing/2017/decorative" val="1"/>
              </a:ext>
            </a:extLst>
          </p:cNvPr>
          <p:cNvSpPr>
            <a:spLocks noGrp="1"/>
          </p:cNvSpPr>
          <p:nvPr>
            <p:ph type="pic" sz="quarter" idx="11" hasCustomPrompt="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02525 h 6858000"/>
              <a:gd name="connsiteX3" fmla="*/ 8273508 w 12192000"/>
              <a:gd name="connsiteY3" fmla="*/ 6858000 h 6858000"/>
              <a:gd name="connsiteX4" fmla="*/ 0 w 1219200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6858000">
                <a:moveTo>
                  <a:pt x="0" y="0"/>
                </a:moveTo>
                <a:lnTo>
                  <a:pt x="12192000" y="0"/>
                </a:lnTo>
                <a:lnTo>
                  <a:pt x="12192000" y="602525"/>
                </a:lnTo>
                <a:lnTo>
                  <a:pt x="8273508" y="6858000"/>
                </a:lnTo>
                <a:lnTo>
                  <a:pt x="0" y="6858000"/>
                </a:lnTo>
                <a:close/>
              </a:path>
            </a:pathLst>
          </a:custGeom>
          <a:solidFill>
            <a:schemeClr val="bg1"/>
          </a:solidFill>
          <a:effectLst>
            <a:outerShdw blurRad="165100" dist="38100" dir="2700000" algn="tl" rotWithShape="0">
              <a:prstClr val="black">
                <a:alpha val="40000"/>
              </a:prstClr>
            </a:outerShdw>
          </a:effectLst>
        </p:spPr>
        <p:txBody>
          <a:bodyPr wrap="square" rtlCol="0" anchor="ctr">
            <a:noAutofit/>
          </a:bodyPr>
          <a:lstStyle>
            <a:lvl1pPr marL="0" indent="0" algn="ctr">
              <a:buNone/>
              <a:defRPr/>
            </a:lvl1pPr>
          </a:lstStyle>
          <a:p>
            <a:pPr rtl="0"/>
            <a:r>
              <a:rPr lang="tr-TR" noProof="0"/>
              <a:t>Resim Ekle</a:t>
            </a:r>
          </a:p>
        </p:txBody>
      </p:sp>
      <p:sp>
        <p:nvSpPr>
          <p:cNvPr id="27" name="Metin Yer Tutucusu 16">
            <a:extLst>
              <a:ext uri="{FF2B5EF4-FFF2-40B4-BE49-F238E27FC236}">
                <a16:creationId xmlns:a16="http://schemas.microsoft.com/office/drawing/2014/main" id="{4E7C74DD-4244-46B7-8336-30F7151DB21B}"/>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8074536" y="3124200"/>
            <a:ext cx="2087678" cy="3270696"/>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24" name="Metin Yer Tutucusu 23">
            <a:extLst>
              <a:ext uri="{FF2B5EF4-FFF2-40B4-BE49-F238E27FC236}">
                <a16:creationId xmlns:a16="http://schemas.microsoft.com/office/drawing/2014/main" id="{9DC663CF-0C67-4619-B40E-7832C4DA15FE}"/>
              </a:ext>
              <a:ext uri="{C183D7F6-B498-43B3-948B-1728B52AA6E4}">
                <adec:decorative xmlns:adec="http://schemas.microsoft.com/office/drawing/2017/decorative" val="1"/>
              </a:ext>
            </a:extLst>
          </p:cNvPr>
          <p:cNvSpPr>
            <a:spLocks noGrp="1"/>
          </p:cNvSpPr>
          <p:nvPr>
            <p:ph type="body" sz="quarter" idx="15" hasCustomPrompt="1"/>
          </p:nvPr>
        </p:nvSpPr>
        <p:spPr>
          <a:xfrm>
            <a:off x="2190750" y="609600"/>
            <a:ext cx="7810500" cy="5638800"/>
          </a:xfrm>
          <a:custGeom>
            <a:avLst/>
            <a:gdLst>
              <a:gd name="connsiteX0" fmla="*/ 0 w 7810500"/>
              <a:gd name="connsiteY0" fmla="*/ 0 h 5638800"/>
              <a:gd name="connsiteX1" fmla="*/ 7810500 w 7810500"/>
              <a:gd name="connsiteY1" fmla="*/ 0 h 5638800"/>
              <a:gd name="connsiteX2" fmla="*/ 7810500 w 7810500"/>
              <a:gd name="connsiteY2" fmla="*/ 3151512 h 5638800"/>
              <a:gd name="connsiteX3" fmla="*/ 6252438 w 7810500"/>
              <a:gd name="connsiteY3" fmla="*/ 5638800 h 5638800"/>
              <a:gd name="connsiteX4" fmla="*/ 0 w 7810500"/>
              <a:gd name="connsiteY4" fmla="*/ 5638800 h 563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0500" h="5638800">
                <a:moveTo>
                  <a:pt x="0" y="0"/>
                </a:moveTo>
                <a:lnTo>
                  <a:pt x="7810500" y="0"/>
                </a:lnTo>
                <a:lnTo>
                  <a:pt x="7810500" y="3151512"/>
                </a:lnTo>
                <a:lnTo>
                  <a:pt x="6252438" y="5638800"/>
                </a:lnTo>
                <a:lnTo>
                  <a:pt x="0" y="5638800"/>
                </a:lnTo>
                <a:close/>
              </a:path>
            </a:pathLst>
          </a:custGeom>
          <a:solidFill>
            <a:schemeClr val="accent1"/>
          </a:solidFill>
          <a:effectLst>
            <a:outerShdw blurRad="50800" dist="38100" dir="2700000" algn="tl" rotWithShape="0">
              <a:prstClr val="black">
                <a:alpha val="40000"/>
              </a:prstClr>
            </a:outerShdw>
          </a:effectLst>
        </p:spPr>
        <p:txBody>
          <a:bodyPr wrap="square" rtlCol="0">
            <a:noAutofit/>
          </a:bodyPr>
          <a:lstStyle>
            <a:lvl1pPr marL="0" indent="0" algn="ctr">
              <a:buNone/>
              <a:defRPr>
                <a:solidFill>
                  <a:schemeClr val="tx1">
                    <a:alpha val="0"/>
                  </a:schemeClr>
                </a:solidFill>
              </a:defRPr>
            </a:lvl1pPr>
          </a:lstStyle>
          <a:p>
            <a:pPr lvl="0" rtl="0"/>
            <a:r>
              <a:rPr lang="tr-TR" noProof="0"/>
              <a:t>I</a:t>
            </a:r>
          </a:p>
        </p:txBody>
      </p:sp>
      <p:sp>
        <p:nvSpPr>
          <p:cNvPr id="2" name="Başlık 1"/>
          <p:cNvSpPr>
            <a:spLocks noGrp="1"/>
          </p:cNvSpPr>
          <p:nvPr>
            <p:ph type="ctrTitle"/>
          </p:nvPr>
        </p:nvSpPr>
        <p:spPr>
          <a:xfrm>
            <a:off x="3163809" y="1905000"/>
            <a:ext cx="5864382" cy="2275238"/>
          </a:xfrm>
        </p:spPr>
        <p:txBody>
          <a:bodyPr rtlCol="0" anchor="t">
            <a:normAutofit/>
          </a:bodyPr>
          <a:lstStyle>
            <a:lvl1pPr algn="ctr">
              <a:defRPr lang="en-US" sz="5000" kern="1200" cap="all" spc="100" baseline="0" dirty="0">
                <a:solidFill>
                  <a:schemeClr val="bg1"/>
                </a:solidFill>
                <a:latin typeface="Calibri" panose="020F0502020204030204" pitchFamily="34" charset="0"/>
                <a:ea typeface="+mj-ea"/>
                <a:cs typeface="Calibri" panose="020F0502020204030204" pitchFamily="34" charset="0"/>
              </a:defRPr>
            </a:lvl1pPr>
          </a:lstStyle>
          <a:p>
            <a:pPr rtl="0"/>
            <a:r>
              <a:rPr lang="tr-TR" noProof="0"/>
              <a:t>Asıl başlık stilini düzenlemek için tıklayın</a:t>
            </a:r>
          </a:p>
        </p:txBody>
      </p:sp>
      <p:sp>
        <p:nvSpPr>
          <p:cNvPr id="3" name="Alt Başlık 2"/>
          <p:cNvSpPr>
            <a:spLocks noGrp="1"/>
          </p:cNvSpPr>
          <p:nvPr>
            <p:ph type="subTitle" idx="1" hasCustomPrompt="1"/>
          </p:nvPr>
        </p:nvSpPr>
        <p:spPr>
          <a:xfrm>
            <a:off x="4059707" y="4297679"/>
            <a:ext cx="4072586" cy="1463040"/>
          </a:xfrm>
        </p:spPr>
        <p:txBody>
          <a:bodyPr lIns="91440" rIns="91440" rtlCol="0" anchor="t">
            <a:normAutofit/>
          </a:bodyPr>
          <a:lstStyle>
            <a:lvl1pPr marL="0" indent="0" algn="ctr">
              <a:lnSpc>
                <a:spcPct val="100000"/>
              </a:lnSpc>
              <a:spcBef>
                <a:spcPts val="0"/>
              </a:spcBef>
              <a:buNone/>
              <a:defRPr lang="en-US" sz="2000" kern="1200" dirty="0">
                <a:solidFill>
                  <a:schemeClr val="bg1"/>
                </a:solidFill>
                <a:latin typeface="Calibri" panose="020F0502020204030204" pitchFamily="34" charset="0"/>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pPr rtl="0"/>
            <a:r>
              <a:rPr lang="tr-TR" noProof="0"/>
              <a:t>Asıl alt başlık stilini düzenlemek için tıklatın</a:t>
            </a:r>
          </a:p>
        </p:txBody>
      </p:sp>
    </p:spTree>
    <p:extLst>
      <p:ext uri="{BB962C8B-B14F-4D97-AF65-F5344CB8AC3E}">
        <p14:creationId xmlns:p14="http://schemas.microsoft.com/office/powerpoint/2010/main" val="376643190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YALNIZCA BAŞLIK_Kuruluş Şeması 12">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13" name="Slayt Numarası Yer Tutucusu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
        <p:nvSpPr>
          <p:cNvPr id="9" name="Serbest Biçim: Şekil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8" name="Resim Yer Tutucusu 8">
            <a:extLst>
              <a:ext uri="{FF2B5EF4-FFF2-40B4-BE49-F238E27FC236}">
                <a16:creationId xmlns:a16="http://schemas.microsoft.com/office/drawing/2014/main" id="{48934421-B8F7-41B6-9EC4-5E3C497424A8}"/>
              </a:ext>
              <a:ext uri="{C183D7F6-B498-43B3-948B-1728B52AA6E4}">
                <adec:decorative xmlns:adec="http://schemas.microsoft.com/office/drawing/2017/decorative" val="1"/>
              </a:ext>
            </a:extLst>
          </p:cNvPr>
          <p:cNvSpPr>
            <a:spLocks noGrp="1"/>
          </p:cNvSpPr>
          <p:nvPr>
            <p:ph type="pic" sz="quarter" idx="17" hasCustomPrompt="1"/>
          </p:nvPr>
        </p:nvSpPr>
        <p:spPr>
          <a:xfrm>
            <a:off x="4178095" y="1905000"/>
            <a:ext cx="1255400" cy="1255400"/>
          </a:xfrm>
          <a:prstGeom prst="ellipse">
            <a:avLst/>
          </a:prstGeom>
          <a:solidFill>
            <a:schemeClr val="bg1"/>
          </a:solidFill>
          <a:effectLst>
            <a:outerShdw blurRad="50800" dist="38100" dir="2700000" algn="tl" rotWithShape="0">
              <a:prstClr val="black">
                <a:alpha val="40000"/>
              </a:prstClr>
            </a:outerShdw>
          </a:effectLst>
        </p:spPr>
        <p:txBody>
          <a:bodyPr rtlCol="0" anchor="ctr"/>
          <a:lstStyle>
            <a:lvl1pPr marL="0" indent="0" algn="ctr">
              <a:buNone/>
              <a:defRPr>
                <a:solidFill>
                  <a:schemeClr val="bg1">
                    <a:lumMod val="50000"/>
                  </a:schemeClr>
                </a:solidFill>
              </a:defRPr>
            </a:lvl1pPr>
          </a:lstStyle>
          <a:p>
            <a:pPr rtl="0"/>
            <a:r>
              <a:rPr lang="tr-TR" noProof="0"/>
              <a:t>Resim Ekle</a:t>
            </a:r>
          </a:p>
        </p:txBody>
      </p:sp>
      <p:sp>
        <p:nvSpPr>
          <p:cNvPr id="10" name="Metin Yer Tutucusu 7">
            <a:extLst>
              <a:ext uri="{FF2B5EF4-FFF2-40B4-BE49-F238E27FC236}">
                <a16:creationId xmlns:a16="http://schemas.microsoft.com/office/drawing/2014/main" id="{4BACF049-4E3E-418D-9DB0-9D63BDDD25AE}"/>
              </a:ext>
            </a:extLst>
          </p:cNvPr>
          <p:cNvSpPr>
            <a:spLocks noGrp="1"/>
          </p:cNvSpPr>
          <p:nvPr>
            <p:ph type="body" sz="quarter" idx="16" hasCustomPrompt="1"/>
          </p:nvPr>
        </p:nvSpPr>
        <p:spPr>
          <a:xfrm>
            <a:off x="5601136" y="2288331"/>
            <a:ext cx="3108959" cy="290097"/>
          </a:xfrm>
          <a:noFill/>
        </p:spPr>
        <p:txBody>
          <a:bodyPr wrap="square" lIns="91440" rIns="91440" rtlCol="0" anchor="ctr">
            <a:noAutofit/>
          </a:bodyPr>
          <a:lstStyle>
            <a:lvl1pPr marL="0" indent="0" algn="l">
              <a:spcBef>
                <a:spcPts val="0"/>
              </a:spcBef>
              <a:spcAft>
                <a:spcPts val="0"/>
              </a:spcAft>
              <a:buNone/>
              <a:defRPr sz="1600" b="1">
                <a:solidFill>
                  <a:schemeClr val="tx2"/>
                </a:solidFill>
                <a:latin typeface="Calibri" panose="020F0502020204030204" pitchFamily="34" charset="0"/>
                <a:cs typeface="Calibri" panose="020F0502020204030204" pitchFamily="34" charset="0"/>
              </a:defRPr>
            </a:lvl1pPr>
          </a:lstStyle>
          <a:p>
            <a:pPr lvl="0" rtl="0"/>
            <a:r>
              <a:rPr lang="tr-TR" noProof="0"/>
              <a:t>METİN EKLEYİN </a:t>
            </a:r>
          </a:p>
        </p:txBody>
      </p:sp>
      <p:sp>
        <p:nvSpPr>
          <p:cNvPr id="12" name="Metin Yer Tutucusu 7">
            <a:extLst>
              <a:ext uri="{FF2B5EF4-FFF2-40B4-BE49-F238E27FC236}">
                <a16:creationId xmlns:a16="http://schemas.microsoft.com/office/drawing/2014/main" id="{EFE2AF5B-D21D-4FE5-932F-F2989F6E0116}"/>
              </a:ext>
            </a:extLst>
          </p:cNvPr>
          <p:cNvSpPr>
            <a:spLocks noGrp="1"/>
          </p:cNvSpPr>
          <p:nvPr>
            <p:ph type="body" sz="quarter" idx="18" hasCustomPrompt="1"/>
          </p:nvPr>
        </p:nvSpPr>
        <p:spPr>
          <a:xfrm>
            <a:off x="5601136" y="2566041"/>
            <a:ext cx="3108959" cy="221043"/>
          </a:xfrm>
          <a:noFill/>
        </p:spPr>
        <p:txBody>
          <a:bodyPr wrap="square" lIns="91440" rIns="91440" rtlCol="0" anchor="t">
            <a:noAutofit/>
          </a:bodyPr>
          <a:lstStyle>
            <a:lvl1pPr marL="0" indent="0" algn="l">
              <a:spcBef>
                <a:spcPts val="0"/>
              </a:spcBef>
              <a:spcAft>
                <a:spcPts val="0"/>
              </a:spcAft>
              <a:buNone/>
              <a:defRPr sz="1200" b="0">
                <a:solidFill>
                  <a:schemeClr val="tx2"/>
                </a:solidFill>
                <a:latin typeface="Calibri" panose="020F0502020204030204" pitchFamily="34" charset="0"/>
              </a:defRPr>
            </a:lvl1pPr>
          </a:lstStyle>
          <a:p>
            <a:pPr lvl="0" rtl="0"/>
            <a:r>
              <a:rPr lang="tr-TR" noProof="0"/>
              <a:t>Açıklama</a:t>
            </a:r>
          </a:p>
        </p:txBody>
      </p:sp>
      <p:cxnSp>
        <p:nvCxnSpPr>
          <p:cNvPr id="14" name="Düz Bağlayıcı 13">
            <a:extLst>
              <a:ext uri="{FF2B5EF4-FFF2-40B4-BE49-F238E27FC236}">
                <a16:creationId xmlns:a16="http://schemas.microsoft.com/office/drawing/2014/main" id="{266B4E82-4E92-438C-9DBD-FDAC98DBA804}"/>
              </a:ext>
              <a:ext uri="{C183D7F6-B498-43B3-948B-1728B52AA6E4}">
                <adec:decorative xmlns:adec="http://schemas.microsoft.com/office/drawing/2017/decorative" val="1"/>
              </a:ext>
            </a:extLst>
          </p:cNvPr>
          <p:cNvCxnSpPr>
            <a:cxnSpLocks/>
          </p:cNvCxnSpPr>
          <p:nvPr userDrawn="1"/>
        </p:nvCxnSpPr>
        <p:spPr>
          <a:xfrm rot="16200000">
            <a:off x="6165169" y="-670561"/>
            <a:ext cx="0" cy="896112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Resim Yer Tutucusu 8">
            <a:extLst>
              <a:ext uri="{FF2B5EF4-FFF2-40B4-BE49-F238E27FC236}">
                <a16:creationId xmlns:a16="http://schemas.microsoft.com/office/drawing/2014/main" id="{5C2A05E4-0266-470B-94B6-0EA500EFD52F}"/>
              </a:ext>
              <a:ext uri="{C183D7F6-B498-43B3-948B-1728B52AA6E4}">
                <adec:decorative xmlns:adec="http://schemas.microsoft.com/office/drawing/2017/decorative" val="1"/>
              </a:ext>
            </a:extLst>
          </p:cNvPr>
          <p:cNvSpPr>
            <a:spLocks noGrp="1" noChangeAspect="1"/>
          </p:cNvSpPr>
          <p:nvPr>
            <p:ph type="pic" sz="quarter" idx="21" hasCustomPrompt="1"/>
          </p:nvPr>
        </p:nvSpPr>
        <p:spPr>
          <a:xfrm>
            <a:off x="1098449"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sp>
        <p:nvSpPr>
          <p:cNvPr id="17" name="Metin Yer Tutucusu 7">
            <a:extLst>
              <a:ext uri="{FF2B5EF4-FFF2-40B4-BE49-F238E27FC236}">
                <a16:creationId xmlns:a16="http://schemas.microsoft.com/office/drawing/2014/main" id="{8B705CE2-63BB-44EF-9494-D7197888F260}"/>
              </a:ext>
            </a:extLst>
          </p:cNvPr>
          <p:cNvSpPr>
            <a:spLocks noGrp="1"/>
          </p:cNvSpPr>
          <p:nvPr>
            <p:ph type="body" sz="quarter" idx="25" hasCustomPrompt="1"/>
          </p:nvPr>
        </p:nvSpPr>
        <p:spPr>
          <a:xfrm>
            <a:off x="762000" y="4327380"/>
            <a:ext cx="1587295" cy="166199"/>
          </a:xfrm>
          <a:noFill/>
        </p:spPr>
        <p:txBody>
          <a:bodyPr wrap="square" lIns="0" tIns="0" rIns="0" bIns="0" rtlCol="0" anchor="ctr">
            <a:noAutofit/>
          </a:bodyPr>
          <a:lstStyle>
            <a:lvl1pPr marL="0" indent="0" algn="ctr">
              <a:spcBef>
                <a:spcPts val="0"/>
              </a:spcBef>
              <a:spcAft>
                <a:spcPts val="0"/>
              </a:spcAft>
              <a:buNone/>
              <a:defRPr sz="1100" b="1">
                <a:solidFill>
                  <a:schemeClr val="accent1"/>
                </a:solidFill>
                <a:latin typeface="Calibri" panose="020F0502020204030204" pitchFamily="34" charset="0"/>
              </a:defRPr>
            </a:lvl1pPr>
          </a:lstStyle>
          <a:p>
            <a:pPr lvl="0" rtl="0"/>
            <a:r>
              <a:rPr lang="tr-TR" noProof="0"/>
              <a:t>AD</a:t>
            </a:r>
          </a:p>
        </p:txBody>
      </p:sp>
      <p:sp>
        <p:nvSpPr>
          <p:cNvPr id="18" name="Metin Yer Tutucusu 7">
            <a:extLst>
              <a:ext uri="{FF2B5EF4-FFF2-40B4-BE49-F238E27FC236}">
                <a16:creationId xmlns:a16="http://schemas.microsoft.com/office/drawing/2014/main" id="{91C9BD3E-CCA7-4ADF-83CB-175C316AEA84}"/>
              </a:ext>
            </a:extLst>
          </p:cNvPr>
          <p:cNvSpPr>
            <a:spLocks noGrp="1"/>
          </p:cNvSpPr>
          <p:nvPr>
            <p:ph type="body" sz="quarter" idx="26" hasCustomPrompt="1"/>
          </p:nvPr>
        </p:nvSpPr>
        <p:spPr>
          <a:xfrm>
            <a:off x="762000" y="4497392"/>
            <a:ext cx="1587295" cy="166199"/>
          </a:xfrm>
          <a:noFill/>
        </p:spPr>
        <p:txBody>
          <a:bodyPr wrap="square" lIns="0" tIns="0" rIns="0" bIns="0" rtlCol="0" anchor="t">
            <a:noAutofit/>
          </a:bodyPr>
          <a:lstStyle>
            <a:lvl1pPr marL="0" indent="0" algn="ctr">
              <a:spcBef>
                <a:spcPts val="0"/>
              </a:spcBef>
              <a:spcAft>
                <a:spcPts val="0"/>
              </a:spcAft>
              <a:buNone/>
              <a:defRPr sz="1100" b="0">
                <a:solidFill>
                  <a:schemeClr val="tx1">
                    <a:lumMod val="75000"/>
                    <a:lumOff val="25000"/>
                  </a:schemeClr>
                </a:solidFill>
                <a:latin typeface="Calibri" panose="020F0502020204030204" pitchFamily="34" charset="0"/>
              </a:defRPr>
            </a:lvl1pPr>
          </a:lstStyle>
          <a:p>
            <a:pPr lvl="0" rtl="0"/>
            <a:r>
              <a:rPr lang="tr-TR" noProof="0"/>
              <a:t>Açıklama</a:t>
            </a:r>
          </a:p>
        </p:txBody>
      </p:sp>
      <p:sp>
        <p:nvSpPr>
          <p:cNvPr id="19" name="Resim Yer Tutucusu 8">
            <a:extLst>
              <a:ext uri="{FF2B5EF4-FFF2-40B4-BE49-F238E27FC236}">
                <a16:creationId xmlns:a16="http://schemas.microsoft.com/office/drawing/2014/main" id="{DC756ECA-27F0-4309-A411-2021931A3A4F}"/>
              </a:ext>
              <a:ext uri="{C183D7F6-B498-43B3-948B-1728B52AA6E4}">
                <adec:decorative xmlns:adec="http://schemas.microsoft.com/office/drawing/2017/decorative" val="1"/>
              </a:ext>
            </a:extLst>
          </p:cNvPr>
          <p:cNvSpPr>
            <a:spLocks noGrp="1" noChangeAspect="1"/>
          </p:cNvSpPr>
          <p:nvPr>
            <p:ph type="pic" sz="quarter" idx="27" hasCustomPrompt="1"/>
          </p:nvPr>
        </p:nvSpPr>
        <p:spPr>
          <a:xfrm>
            <a:off x="2927249"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sp>
        <p:nvSpPr>
          <p:cNvPr id="20" name="Metin Yer Tutucusu 7">
            <a:extLst>
              <a:ext uri="{FF2B5EF4-FFF2-40B4-BE49-F238E27FC236}">
                <a16:creationId xmlns:a16="http://schemas.microsoft.com/office/drawing/2014/main" id="{BCC1B1EE-9270-494A-B26E-3E810517012E}"/>
              </a:ext>
            </a:extLst>
          </p:cNvPr>
          <p:cNvSpPr>
            <a:spLocks noGrp="1"/>
          </p:cNvSpPr>
          <p:nvPr>
            <p:ph type="body" sz="quarter" idx="28" hasCustomPrompt="1"/>
          </p:nvPr>
        </p:nvSpPr>
        <p:spPr>
          <a:xfrm>
            <a:off x="2590800" y="4327380"/>
            <a:ext cx="1587295" cy="166199"/>
          </a:xfrm>
          <a:noFill/>
        </p:spPr>
        <p:txBody>
          <a:bodyPr wrap="square" lIns="0" tIns="0" rIns="0" bIns="0" rtlCol="0" anchor="ctr">
            <a:noAutofit/>
          </a:bodyPr>
          <a:lstStyle>
            <a:lvl1pPr marL="0" indent="0" algn="ctr">
              <a:spcBef>
                <a:spcPts val="0"/>
              </a:spcBef>
              <a:spcAft>
                <a:spcPts val="0"/>
              </a:spcAft>
              <a:buNone/>
              <a:defRPr sz="1100" b="1">
                <a:solidFill>
                  <a:schemeClr val="accent1"/>
                </a:solidFill>
                <a:latin typeface="Calibri" panose="020F0502020204030204" pitchFamily="34" charset="0"/>
              </a:defRPr>
            </a:lvl1pPr>
          </a:lstStyle>
          <a:p>
            <a:pPr lvl="0" rtl="0"/>
            <a:r>
              <a:rPr lang="tr-TR" noProof="0"/>
              <a:t>AD</a:t>
            </a:r>
          </a:p>
        </p:txBody>
      </p:sp>
      <p:sp>
        <p:nvSpPr>
          <p:cNvPr id="21" name="Metin Yer Tutucusu 7">
            <a:extLst>
              <a:ext uri="{FF2B5EF4-FFF2-40B4-BE49-F238E27FC236}">
                <a16:creationId xmlns:a16="http://schemas.microsoft.com/office/drawing/2014/main" id="{621D9997-09EF-468A-A3A6-7C2705CF1757}"/>
              </a:ext>
            </a:extLst>
          </p:cNvPr>
          <p:cNvSpPr>
            <a:spLocks noGrp="1"/>
          </p:cNvSpPr>
          <p:nvPr>
            <p:ph type="body" sz="quarter" idx="29" hasCustomPrompt="1"/>
          </p:nvPr>
        </p:nvSpPr>
        <p:spPr>
          <a:xfrm>
            <a:off x="2590800" y="4497392"/>
            <a:ext cx="1587295" cy="166199"/>
          </a:xfrm>
          <a:noFill/>
        </p:spPr>
        <p:txBody>
          <a:bodyPr wrap="square" lIns="0" tIns="0" rIns="0" bIns="0" rtlCol="0" anchor="t">
            <a:noAutofit/>
          </a:bodyPr>
          <a:lstStyle>
            <a:lvl1pPr marL="0" indent="0" algn="ctr">
              <a:spcBef>
                <a:spcPts val="0"/>
              </a:spcBef>
              <a:spcAft>
                <a:spcPts val="0"/>
              </a:spcAft>
              <a:buNone/>
              <a:defRPr sz="1100" b="0">
                <a:solidFill>
                  <a:schemeClr val="tx1">
                    <a:lumMod val="75000"/>
                    <a:lumOff val="25000"/>
                  </a:schemeClr>
                </a:solidFill>
                <a:latin typeface="Calibri" panose="020F0502020204030204" pitchFamily="34" charset="0"/>
              </a:defRPr>
            </a:lvl1pPr>
          </a:lstStyle>
          <a:p>
            <a:pPr lvl="0" rtl="0"/>
            <a:r>
              <a:rPr lang="tr-TR" noProof="0"/>
              <a:t>Açıklama</a:t>
            </a:r>
          </a:p>
        </p:txBody>
      </p:sp>
      <p:sp>
        <p:nvSpPr>
          <p:cNvPr id="22" name="Resim Yer Tutucusu 8">
            <a:extLst>
              <a:ext uri="{FF2B5EF4-FFF2-40B4-BE49-F238E27FC236}">
                <a16:creationId xmlns:a16="http://schemas.microsoft.com/office/drawing/2014/main" id="{CC2A50A3-3A8F-469D-B16E-A06FD4C2A978}"/>
              </a:ext>
              <a:ext uri="{C183D7F6-B498-43B3-948B-1728B52AA6E4}">
                <adec:decorative xmlns:adec="http://schemas.microsoft.com/office/drawing/2017/decorative" val="1"/>
              </a:ext>
            </a:extLst>
          </p:cNvPr>
          <p:cNvSpPr>
            <a:spLocks noGrp="1" noChangeAspect="1"/>
          </p:cNvSpPr>
          <p:nvPr>
            <p:ph type="pic" sz="quarter" idx="30" hasCustomPrompt="1"/>
          </p:nvPr>
        </p:nvSpPr>
        <p:spPr>
          <a:xfrm>
            <a:off x="4736999"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sp>
        <p:nvSpPr>
          <p:cNvPr id="23" name="Metin Yer Tutucusu 7">
            <a:extLst>
              <a:ext uri="{FF2B5EF4-FFF2-40B4-BE49-F238E27FC236}">
                <a16:creationId xmlns:a16="http://schemas.microsoft.com/office/drawing/2014/main" id="{065EDDEE-214F-4148-8B8C-0BA5AEF7658A}"/>
              </a:ext>
            </a:extLst>
          </p:cNvPr>
          <p:cNvSpPr>
            <a:spLocks noGrp="1"/>
          </p:cNvSpPr>
          <p:nvPr>
            <p:ph type="body" sz="quarter" idx="31" hasCustomPrompt="1"/>
          </p:nvPr>
        </p:nvSpPr>
        <p:spPr>
          <a:xfrm>
            <a:off x="4400550" y="4327380"/>
            <a:ext cx="1587295" cy="166199"/>
          </a:xfrm>
          <a:noFill/>
        </p:spPr>
        <p:txBody>
          <a:bodyPr wrap="square" lIns="0" tIns="0" rIns="0" bIns="0" rtlCol="0" anchor="ctr">
            <a:noAutofit/>
          </a:bodyPr>
          <a:lstStyle>
            <a:lvl1pPr marL="0" indent="0" algn="ctr">
              <a:spcBef>
                <a:spcPts val="0"/>
              </a:spcBef>
              <a:spcAft>
                <a:spcPts val="0"/>
              </a:spcAft>
              <a:buNone/>
              <a:defRPr sz="1100" b="1">
                <a:solidFill>
                  <a:schemeClr val="accent1"/>
                </a:solidFill>
                <a:latin typeface="Calibri" panose="020F0502020204030204" pitchFamily="34" charset="0"/>
              </a:defRPr>
            </a:lvl1pPr>
          </a:lstStyle>
          <a:p>
            <a:pPr lvl="0" rtl="0"/>
            <a:r>
              <a:rPr lang="tr-TR" noProof="0"/>
              <a:t>AD</a:t>
            </a:r>
          </a:p>
        </p:txBody>
      </p:sp>
      <p:sp>
        <p:nvSpPr>
          <p:cNvPr id="24" name="Metin Yer Tutucusu 7">
            <a:extLst>
              <a:ext uri="{FF2B5EF4-FFF2-40B4-BE49-F238E27FC236}">
                <a16:creationId xmlns:a16="http://schemas.microsoft.com/office/drawing/2014/main" id="{520C0E2F-F27A-44AC-BB9A-74F62BEC5752}"/>
              </a:ext>
            </a:extLst>
          </p:cNvPr>
          <p:cNvSpPr>
            <a:spLocks noGrp="1"/>
          </p:cNvSpPr>
          <p:nvPr>
            <p:ph type="body" sz="quarter" idx="32" hasCustomPrompt="1"/>
          </p:nvPr>
        </p:nvSpPr>
        <p:spPr>
          <a:xfrm>
            <a:off x="4400550" y="4497392"/>
            <a:ext cx="1587295" cy="166199"/>
          </a:xfrm>
          <a:noFill/>
        </p:spPr>
        <p:txBody>
          <a:bodyPr wrap="square" lIns="0" tIns="0" rIns="0" bIns="0" rtlCol="0" anchor="t">
            <a:noAutofit/>
          </a:bodyPr>
          <a:lstStyle>
            <a:lvl1pPr marL="0" indent="0" algn="ctr">
              <a:spcBef>
                <a:spcPts val="0"/>
              </a:spcBef>
              <a:spcAft>
                <a:spcPts val="0"/>
              </a:spcAft>
              <a:buNone/>
              <a:defRPr sz="1100" b="0">
                <a:solidFill>
                  <a:schemeClr val="tx1">
                    <a:lumMod val="75000"/>
                    <a:lumOff val="25000"/>
                  </a:schemeClr>
                </a:solidFill>
                <a:latin typeface="Calibri" panose="020F0502020204030204" pitchFamily="34" charset="0"/>
              </a:defRPr>
            </a:lvl1pPr>
          </a:lstStyle>
          <a:p>
            <a:pPr lvl="0" rtl="0"/>
            <a:r>
              <a:rPr lang="tr-TR" noProof="0"/>
              <a:t>Açıklama</a:t>
            </a:r>
          </a:p>
        </p:txBody>
      </p:sp>
      <p:sp>
        <p:nvSpPr>
          <p:cNvPr id="25" name="Resim Yer Tutucusu 8">
            <a:extLst>
              <a:ext uri="{FF2B5EF4-FFF2-40B4-BE49-F238E27FC236}">
                <a16:creationId xmlns:a16="http://schemas.microsoft.com/office/drawing/2014/main" id="{ADC5446D-3469-43DA-ACE3-2AEC5B90384E}"/>
              </a:ext>
              <a:ext uri="{C183D7F6-B498-43B3-948B-1728B52AA6E4}">
                <adec:decorative xmlns:adec="http://schemas.microsoft.com/office/drawing/2017/decorative" val="1"/>
              </a:ext>
            </a:extLst>
          </p:cNvPr>
          <p:cNvSpPr>
            <a:spLocks noGrp="1" noChangeAspect="1"/>
          </p:cNvSpPr>
          <p:nvPr>
            <p:ph type="pic" sz="quarter" idx="33" hasCustomPrompt="1"/>
          </p:nvPr>
        </p:nvSpPr>
        <p:spPr>
          <a:xfrm>
            <a:off x="6546749"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sp>
        <p:nvSpPr>
          <p:cNvPr id="26" name="Metin Yer Tutucusu 7">
            <a:extLst>
              <a:ext uri="{FF2B5EF4-FFF2-40B4-BE49-F238E27FC236}">
                <a16:creationId xmlns:a16="http://schemas.microsoft.com/office/drawing/2014/main" id="{4BF91944-817D-4080-9FC7-1C01D3C52F74}"/>
              </a:ext>
            </a:extLst>
          </p:cNvPr>
          <p:cNvSpPr>
            <a:spLocks noGrp="1"/>
          </p:cNvSpPr>
          <p:nvPr>
            <p:ph type="body" sz="quarter" idx="34" hasCustomPrompt="1"/>
          </p:nvPr>
        </p:nvSpPr>
        <p:spPr>
          <a:xfrm>
            <a:off x="6210300" y="4327380"/>
            <a:ext cx="1587295" cy="166199"/>
          </a:xfrm>
          <a:noFill/>
        </p:spPr>
        <p:txBody>
          <a:bodyPr wrap="square" lIns="0" tIns="0" rIns="0" bIns="0" rtlCol="0" anchor="ctr">
            <a:noAutofit/>
          </a:bodyPr>
          <a:lstStyle>
            <a:lvl1pPr marL="0" indent="0" algn="ctr">
              <a:spcBef>
                <a:spcPts val="0"/>
              </a:spcBef>
              <a:spcAft>
                <a:spcPts val="0"/>
              </a:spcAft>
              <a:buNone/>
              <a:defRPr sz="1100" b="1">
                <a:solidFill>
                  <a:schemeClr val="accent1"/>
                </a:solidFill>
                <a:latin typeface="Calibri" panose="020F0502020204030204" pitchFamily="34" charset="0"/>
              </a:defRPr>
            </a:lvl1pPr>
          </a:lstStyle>
          <a:p>
            <a:pPr lvl="0" rtl="0"/>
            <a:r>
              <a:rPr lang="tr-TR" noProof="0"/>
              <a:t>AD</a:t>
            </a:r>
          </a:p>
        </p:txBody>
      </p:sp>
      <p:sp>
        <p:nvSpPr>
          <p:cNvPr id="27" name="Metin Yer Tutucusu 7">
            <a:extLst>
              <a:ext uri="{FF2B5EF4-FFF2-40B4-BE49-F238E27FC236}">
                <a16:creationId xmlns:a16="http://schemas.microsoft.com/office/drawing/2014/main" id="{B6FC5678-B04A-4631-9DFF-776737E9C8AC}"/>
              </a:ext>
            </a:extLst>
          </p:cNvPr>
          <p:cNvSpPr>
            <a:spLocks noGrp="1"/>
          </p:cNvSpPr>
          <p:nvPr>
            <p:ph type="body" sz="quarter" idx="35" hasCustomPrompt="1"/>
          </p:nvPr>
        </p:nvSpPr>
        <p:spPr>
          <a:xfrm>
            <a:off x="6210300" y="4497392"/>
            <a:ext cx="1587295" cy="166199"/>
          </a:xfrm>
          <a:noFill/>
        </p:spPr>
        <p:txBody>
          <a:bodyPr wrap="square" lIns="0" tIns="0" rIns="0" bIns="0" rtlCol="0" anchor="t">
            <a:noAutofit/>
          </a:bodyPr>
          <a:lstStyle>
            <a:lvl1pPr marL="0" indent="0" algn="ctr">
              <a:spcBef>
                <a:spcPts val="0"/>
              </a:spcBef>
              <a:spcAft>
                <a:spcPts val="0"/>
              </a:spcAft>
              <a:buNone/>
              <a:defRPr sz="1100" b="0">
                <a:solidFill>
                  <a:schemeClr val="tx1">
                    <a:lumMod val="75000"/>
                    <a:lumOff val="25000"/>
                  </a:schemeClr>
                </a:solidFill>
                <a:latin typeface="Calibri" panose="020F0502020204030204" pitchFamily="34" charset="0"/>
              </a:defRPr>
            </a:lvl1pPr>
          </a:lstStyle>
          <a:p>
            <a:pPr lvl="0" rtl="0"/>
            <a:r>
              <a:rPr lang="tr-TR" noProof="0"/>
              <a:t>Açıklama</a:t>
            </a:r>
          </a:p>
        </p:txBody>
      </p:sp>
      <p:sp>
        <p:nvSpPr>
          <p:cNvPr id="28" name="Resim Yer Tutucusu 8">
            <a:extLst>
              <a:ext uri="{FF2B5EF4-FFF2-40B4-BE49-F238E27FC236}">
                <a16:creationId xmlns:a16="http://schemas.microsoft.com/office/drawing/2014/main" id="{BF024C2A-A070-4BF1-BA78-8FDD47DED455}"/>
              </a:ext>
              <a:ext uri="{C183D7F6-B498-43B3-948B-1728B52AA6E4}">
                <adec:decorative xmlns:adec="http://schemas.microsoft.com/office/drawing/2017/decorative" val="1"/>
              </a:ext>
            </a:extLst>
          </p:cNvPr>
          <p:cNvSpPr>
            <a:spLocks noGrp="1" noChangeAspect="1"/>
          </p:cNvSpPr>
          <p:nvPr>
            <p:ph type="pic" sz="quarter" idx="36" hasCustomPrompt="1"/>
          </p:nvPr>
        </p:nvSpPr>
        <p:spPr>
          <a:xfrm>
            <a:off x="8353860"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sp>
        <p:nvSpPr>
          <p:cNvPr id="29" name="Metin Yer Tutucusu 7">
            <a:extLst>
              <a:ext uri="{FF2B5EF4-FFF2-40B4-BE49-F238E27FC236}">
                <a16:creationId xmlns:a16="http://schemas.microsoft.com/office/drawing/2014/main" id="{72D75690-3F0F-4257-84B4-90CB4E6BB7EA}"/>
              </a:ext>
            </a:extLst>
          </p:cNvPr>
          <p:cNvSpPr>
            <a:spLocks noGrp="1"/>
          </p:cNvSpPr>
          <p:nvPr>
            <p:ph type="body" sz="quarter" idx="37" hasCustomPrompt="1"/>
          </p:nvPr>
        </p:nvSpPr>
        <p:spPr>
          <a:xfrm>
            <a:off x="8017411" y="4327380"/>
            <a:ext cx="1587295" cy="166199"/>
          </a:xfrm>
          <a:noFill/>
        </p:spPr>
        <p:txBody>
          <a:bodyPr wrap="square" lIns="0" tIns="0" rIns="0" bIns="0" rtlCol="0" anchor="ctr">
            <a:noAutofit/>
          </a:bodyPr>
          <a:lstStyle>
            <a:lvl1pPr marL="0" indent="0" algn="ctr">
              <a:spcBef>
                <a:spcPts val="0"/>
              </a:spcBef>
              <a:spcAft>
                <a:spcPts val="0"/>
              </a:spcAft>
              <a:buNone/>
              <a:defRPr sz="1100" b="1">
                <a:solidFill>
                  <a:schemeClr val="accent1"/>
                </a:solidFill>
                <a:latin typeface="Calibri" panose="020F0502020204030204" pitchFamily="34" charset="0"/>
              </a:defRPr>
            </a:lvl1pPr>
          </a:lstStyle>
          <a:p>
            <a:pPr lvl="0" rtl="0"/>
            <a:r>
              <a:rPr lang="tr-TR" noProof="0"/>
              <a:t>AD</a:t>
            </a:r>
          </a:p>
        </p:txBody>
      </p:sp>
      <p:sp>
        <p:nvSpPr>
          <p:cNvPr id="30" name="Metin Yer Tutucusu 7">
            <a:extLst>
              <a:ext uri="{FF2B5EF4-FFF2-40B4-BE49-F238E27FC236}">
                <a16:creationId xmlns:a16="http://schemas.microsoft.com/office/drawing/2014/main" id="{FC3E89DF-7D8F-458A-910F-B06B607998AF}"/>
              </a:ext>
            </a:extLst>
          </p:cNvPr>
          <p:cNvSpPr>
            <a:spLocks noGrp="1"/>
          </p:cNvSpPr>
          <p:nvPr>
            <p:ph type="body" sz="quarter" idx="38" hasCustomPrompt="1"/>
          </p:nvPr>
        </p:nvSpPr>
        <p:spPr>
          <a:xfrm>
            <a:off x="8017411" y="4497392"/>
            <a:ext cx="1587295" cy="166199"/>
          </a:xfrm>
          <a:noFill/>
        </p:spPr>
        <p:txBody>
          <a:bodyPr wrap="square" lIns="0" tIns="0" rIns="0" bIns="0" rtlCol="0" anchor="t">
            <a:noAutofit/>
          </a:bodyPr>
          <a:lstStyle>
            <a:lvl1pPr marL="0" indent="0" algn="ctr">
              <a:spcBef>
                <a:spcPts val="0"/>
              </a:spcBef>
              <a:spcAft>
                <a:spcPts val="0"/>
              </a:spcAft>
              <a:buNone/>
              <a:defRPr sz="1100" b="0">
                <a:solidFill>
                  <a:schemeClr val="tx1">
                    <a:lumMod val="75000"/>
                    <a:lumOff val="25000"/>
                  </a:schemeClr>
                </a:solidFill>
                <a:latin typeface="Calibri" panose="020F0502020204030204" pitchFamily="34" charset="0"/>
              </a:defRPr>
            </a:lvl1pPr>
          </a:lstStyle>
          <a:p>
            <a:pPr lvl="0" rtl="0"/>
            <a:r>
              <a:rPr lang="tr-TR" noProof="0"/>
              <a:t>Açıklama</a:t>
            </a:r>
          </a:p>
        </p:txBody>
      </p:sp>
      <p:sp>
        <p:nvSpPr>
          <p:cNvPr id="31" name="Resim Yer Tutucusu 8">
            <a:extLst>
              <a:ext uri="{FF2B5EF4-FFF2-40B4-BE49-F238E27FC236}">
                <a16:creationId xmlns:a16="http://schemas.microsoft.com/office/drawing/2014/main" id="{49030BC1-7B5E-4BBD-AB44-8615DCFD46B7}"/>
              </a:ext>
              <a:ext uri="{C183D7F6-B498-43B3-948B-1728B52AA6E4}">
                <adec:decorative xmlns:adec="http://schemas.microsoft.com/office/drawing/2017/decorative" val="1"/>
              </a:ext>
            </a:extLst>
          </p:cNvPr>
          <p:cNvSpPr>
            <a:spLocks noGrp="1" noChangeAspect="1"/>
          </p:cNvSpPr>
          <p:nvPr>
            <p:ph type="pic" sz="quarter" idx="39" hasCustomPrompt="1"/>
          </p:nvPr>
        </p:nvSpPr>
        <p:spPr>
          <a:xfrm>
            <a:off x="10160971"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sp>
        <p:nvSpPr>
          <p:cNvPr id="32" name="Metin Yer Tutucusu 7">
            <a:extLst>
              <a:ext uri="{FF2B5EF4-FFF2-40B4-BE49-F238E27FC236}">
                <a16:creationId xmlns:a16="http://schemas.microsoft.com/office/drawing/2014/main" id="{10ED1CED-11B2-4927-93A4-CE47939F0AEC}"/>
              </a:ext>
            </a:extLst>
          </p:cNvPr>
          <p:cNvSpPr>
            <a:spLocks noGrp="1"/>
          </p:cNvSpPr>
          <p:nvPr>
            <p:ph type="body" sz="quarter" idx="40" hasCustomPrompt="1"/>
          </p:nvPr>
        </p:nvSpPr>
        <p:spPr>
          <a:xfrm>
            <a:off x="9824522" y="4327380"/>
            <a:ext cx="1587295" cy="166199"/>
          </a:xfrm>
          <a:noFill/>
        </p:spPr>
        <p:txBody>
          <a:bodyPr wrap="square" lIns="0" tIns="0" rIns="0" bIns="0" rtlCol="0" anchor="ctr">
            <a:noAutofit/>
          </a:bodyPr>
          <a:lstStyle>
            <a:lvl1pPr marL="0" indent="0" algn="ctr">
              <a:spcBef>
                <a:spcPts val="0"/>
              </a:spcBef>
              <a:spcAft>
                <a:spcPts val="0"/>
              </a:spcAft>
              <a:buNone/>
              <a:defRPr sz="1100" b="1">
                <a:solidFill>
                  <a:schemeClr val="accent1"/>
                </a:solidFill>
                <a:latin typeface="Calibri" panose="020F0502020204030204" pitchFamily="34" charset="0"/>
              </a:defRPr>
            </a:lvl1pPr>
          </a:lstStyle>
          <a:p>
            <a:pPr lvl="0" rtl="0"/>
            <a:r>
              <a:rPr lang="tr-TR" noProof="0"/>
              <a:t>AD</a:t>
            </a:r>
          </a:p>
        </p:txBody>
      </p:sp>
      <p:sp>
        <p:nvSpPr>
          <p:cNvPr id="33" name="Metin Yer Tutucusu 7">
            <a:extLst>
              <a:ext uri="{FF2B5EF4-FFF2-40B4-BE49-F238E27FC236}">
                <a16:creationId xmlns:a16="http://schemas.microsoft.com/office/drawing/2014/main" id="{39E2E141-317E-41F9-853F-B96493C8FB9B}"/>
              </a:ext>
            </a:extLst>
          </p:cNvPr>
          <p:cNvSpPr>
            <a:spLocks noGrp="1"/>
          </p:cNvSpPr>
          <p:nvPr>
            <p:ph type="body" sz="quarter" idx="41" hasCustomPrompt="1"/>
          </p:nvPr>
        </p:nvSpPr>
        <p:spPr>
          <a:xfrm>
            <a:off x="9824522" y="4497392"/>
            <a:ext cx="1587295" cy="166199"/>
          </a:xfrm>
          <a:noFill/>
        </p:spPr>
        <p:txBody>
          <a:bodyPr wrap="square" lIns="0" tIns="0" rIns="0" bIns="0" rtlCol="0" anchor="t">
            <a:noAutofit/>
          </a:bodyPr>
          <a:lstStyle>
            <a:lvl1pPr marL="0" indent="0" algn="ctr">
              <a:spcBef>
                <a:spcPts val="0"/>
              </a:spcBef>
              <a:spcAft>
                <a:spcPts val="0"/>
              </a:spcAft>
              <a:buNone/>
              <a:defRPr sz="1100" b="0">
                <a:solidFill>
                  <a:schemeClr val="tx1">
                    <a:lumMod val="75000"/>
                    <a:lumOff val="25000"/>
                  </a:schemeClr>
                </a:solidFill>
                <a:latin typeface="Calibri" panose="020F0502020204030204" pitchFamily="34" charset="0"/>
              </a:defRPr>
            </a:lvl1pPr>
          </a:lstStyle>
          <a:p>
            <a:pPr lvl="0" rtl="0"/>
            <a:r>
              <a:rPr lang="tr-TR" noProof="0"/>
              <a:t>Açıklama</a:t>
            </a:r>
          </a:p>
        </p:txBody>
      </p:sp>
      <p:cxnSp>
        <p:nvCxnSpPr>
          <p:cNvPr id="34" name="Düz Bağlayıcı 33">
            <a:extLst>
              <a:ext uri="{FF2B5EF4-FFF2-40B4-BE49-F238E27FC236}">
                <a16:creationId xmlns:a16="http://schemas.microsoft.com/office/drawing/2014/main" id="{A69BD202-1C38-47A5-8B06-0AADB78AAE08}"/>
              </a:ext>
              <a:ext uri="{C183D7F6-B498-43B3-948B-1728B52AA6E4}">
                <adec:decorative xmlns:adec="http://schemas.microsoft.com/office/drawing/2017/decorative" val="1"/>
              </a:ext>
            </a:extLst>
          </p:cNvPr>
          <p:cNvCxnSpPr>
            <a:cxnSpLocks/>
          </p:cNvCxnSpPr>
          <p:nvPr userDrawn="1"/>
        </p:nvCxnSpPr>
        <p:spPr>
          <a:xfrm rot="16200000">
            <a:off x="6165169" y="2642433"/>
            <a:ext cx="0" cy="5564151"/>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8" name="Resim Yer Tutucusu 8">
            <a:extLst>
              <a:ext uri="{FF2B5EF4-FFF2-40B4-BE49-F238E27FC236}">
                <a16:creationId xmlns:a16="http://schemas.microsoft.com/office/drawing/2014/main" id="{68CF0B9D-069C-46BA-9B77-7BDE114F3E55}"/>
              </a:ext>
              <a:ext uri="{C183D7F6-B498-43B3-948B-1728B52AA6E4}">
                <adec:decorative xmlns:adec="http://schemas.microsoft.com/office/drawing/2017/decorative" val="1"/>
              </a:ext>
            </a:extLst>
          </p:cNvPr>
          <p:cNvSpPr>
            <a:spLocks noGrp="1" noChangeAspect="1"/>
          </p:cNvSpPr>
          <p:nvPr>
            <p:ph type="pic" sz="quarter" idx="45" hasCustomPrompt="1"/>
          </p:nvPr>
        </p:nvSpPr>
        <p:spPr>
          <a:xfrm>
            <a:off x="2927249" y="4967309"/>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sp>
        <p:nvSpPr>
          <p:cNvPr id="39" name="Metin Yer Tutucusu 7">
            <a:extLst>
              <a:ext uri="{FF2B5EF4-FFF2-40B4-BE49-F238E27FC236}">
                <a16:creationId xmlns:a16="http://schemas.microsoft.com/office/drawing/2014/main" id="{6EB5CB55-9BF0-4309-AA93-9540CDA1CE22}"/>
              </a:ext>
            </a:extLst>
          </p:cNvPr>
          <p:cNvSpPr>
            <a:spLocks noGrp="1"/>
          </p:cNvSpPr>
          <p:nvPr>
            <p:ph type="body" sz="quarter" idx="46" hasCustomPrompt="1"/>
          </p:nvPr>
        </p:nvSpPr>
        <p:spPr>
          <a:xfrm>
            <a:off x="2590800" y="5988389"/>
            <a:ext cx="1587295" cy="166199"/>
          </a:xfrm>
          <a:noFill/>
        </p:spPr>
        <p:txBody>
          <a:bodyPr wrap="square" lIns="0" tIns="0" rIns="0" bIns="0" rtlCol="0" anchor="ctr">
            <a:noAutofit/>
          </a:bodyPr>
          <a:lstStyle>
            <a:lvl1pPr marL="0" indent="0" algn="ctr">
              <a:spcBef>
                <a:spcPts val="0"/>
              </a:spcBef>
              <a:spcAft>
                <a:spcPts val="0"/>
              </a:spcAft>
              <a:buNone/>
              <a:defRPr sz="1100" b="1">
                <a:solidFill>
                  <a:schemeClr val="accent1"/>
                </a:solidFill>
                <a:latin typeface="Calibri" panose="020F0502020204030204" pitchFamily="34" charset="0"/>
              </a:defRPr>
            </a:lvl1pPr>
          </a:lstStyle>
          <a:p>
            <a:pPr lvl="0" rtl="0"/>
            <a:r>
              <a:rPr lang="tr-TR" noProof="0"/>
              <a:t>AD</a:t>
            </a:r>
          </a:p>
        </p:txBody>
      </p:sp>
      <p:sp>
        <p:nvSpPr>
          <p:cNvPr id="40" name="Metin Yer Tutucusu 7">
            <a:extLst>
              <a:ext uri="{FF2B5EF4-FFF2-40B4-BE49-F238E27FC236}">
                <a16:creationId xmlns:a16="http://schemas.microsoft.com/office/drawing/2014/main" id="{184A6FF6-89E5-41B3-83AD-E1F1AC1C7187}"/>
              </a:ext>
            </a:extLst>
          </p:cNvPr>
          <p:cNvSpPr>
            <a:spLocks noGrp="1"/>
          </p:cNvSpPr>
          <p:nvPr>
            <p:ph type="body" sz="quarter" idx="47" hasCustomPrompt="1"/>
          </p:nvPr>
        </p:nvSpPr>
        <p:spPr>
          <a:xfrm>
            <a:off x="2590800" y="6158401"/>
            <a:ext cx="1587295" cy="166199"/>
          </a:xfrm>
          <a:noFill/>
        </p:spPr>
        <p:txBody>
          <a:bodyPr wrap="square" lIns="0" tIns="0" rIns="0" bIns="0" rtlCol="0" anchor="t">
            <a:noAutofit/>
          </a:bodyPr>
          <a:lstStyle>
            <a:lvl1pPr marL="0" indent="0" algn="ctr">
              <a:spcBef>
                <a:spcPts val="0"/>
              </a:spcBef>
              <a:spcAft>
                <a:spcPts val="0"/>
              </a:spcAft>
              <a:buNone/>
              <a:defRPr sz="1100" b="0">
                <a:solidFill>
                  <a:schemeClr val="tx1">
                    <a:lumMod val="75000"/>
                    <a:lumOff val="25000"/>
                  </a:schemeClr>
                </a:solidFill>
                <a:latin typeface="Calibri" panose="020F0502020204030204" pitchFamily="34" charset="0"/>
              </a:defRPr>
            </a:lvl1pPr>
          </a:lstStyle>
          <a:p>
            <a:pPr lvl="0" rtl="0"/>
            <a:r>
              <a:rPr lang="tr-TR" noProof="0"/>
              <a:t>Açıklama</a:t>
            </a:r>
          </a:p>
        </p:txBody>
      </p:sp>
      <p:sp>
        <p:nvSpPr>
          <p:cNvPr id="41" name="Resim Yer Tutucusu 8">
            <a:extLst>
              <a:ext uri="{FF2B5EF4-FFF2-40B4-BE49-F238E27FC236}">
                <a16:creationId xmlns:a16="http://schemas.microsoft.com/office/drawing/2014/main" id="{65909E03-0C86-44C4-9260-484E8CF6315F}"/>
              </a:ext>
              <a:ext uri="{C183D7F6-B498-43B3-948B-1728B52AA6E4}">
                <adec:decorative xmlns:adec="http://schemas.microsoft.com/office/drawing/2017/decorative" val="1"/>
              </a:ext>
            </a:extLst>
          </p:cNvPr>
          <p:cNvSpPr>
            <a:spLocks noGrp="1" noChangeAspect="1"/>
          </p:cNvSpPr>
          <p:nvPr>
            <p:ph type="pic" sz="quarter" idx="48" hasCustomPrompt="1"/>
          </p:nvPr>
        </p:nvSpPr>
        <p:spPr>
          <a:xfrm>
            <a:off x="4736999" y="4967309"/>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sp>
        <p:nvSpPr>
          <p:cNvPr id="42" name="Metin Yer Tutucusu 7">
            <a:extLst>
              <a:ext uri="{FF2B5EF4-FFF2-40B4-BE49-F238E27FC236}">
                <a16:creationId xmlns:a16="http://schemas.microsoft.com/office/drawing/2014/main" id="{0D08C690-4C72-47C4-ADBC-6DBFC463FC37}"/>
              </a:ext>
            </a:extLst>
          </p:cNvPr>
          <p:cNvSpPr>
            <a:spLocks noGrp="1"/>
          </p:cNvSpPr>
          <p:nvPr>
            <p:ph type="body" sz="quarter" idx="49" hasCustomPrompt="1"/>
          </p:nvPr>
        </p:nvSpPr>
        <p:spPr>
          <a:xfrm>
            <a:off x="4400550" y="5988389"/>
            <a:ext cx="1587295" cy="166199"/>
          </a:xfrm>
          <a:noFill/>
        </p:spPr>
        <p:txBody>
          <a:bodyPr wrap="square" lIns="0" tIns="0" rIns="0" bIns="0" rtlCol="0" anchor="ctr">
            <a:noAutofit/>
          </a:bodyPr>
          <a:lstStyle>
            <a:lvl1pPr marL="0" indent="0" algn="ctr">
              <a:spcBef>
                <a:spcPts val="0"/>
              </a:spcBef>
              <a:spcAft>
                <a:spcPts val="0"/>
              </a:spcAft>
              <a:buNone/>
              <a:defRPr sz="1100" b="1">
                <a:solidFill>
                  <a:schemeClr val="accent1"/>
                </a:solidFill>
                <a:latin typeface="Calibri" panose="020F0502020204030204" pitchFamily="34" charset="0"/>
              </a:defRPr>
            </a:lvl1pPr>
          </a:lstStyle>
          <a:p>
            <a:pPr lvl="0" rtl="0"/>
            <a:r>
              <a:rPr lang="tr-TR" noProof="0"/>
              <a:t>AD</a:t>
            </a:r>
          </a:p>
        </p:txBody>
      </p:sp>
      <p:sp>
        <p:nvSpPr>
          <p:cNvPr id="43" name="Metin Yer Tutucusu 7">
            <a:extLst>
              <a:ext uri="{FF2B5EF4-FFF2-40B4-BE49-F238E27FC236}">
                <a16:creationId xmlns:a16="http://schemas.microsoft.com/office/drawing/2014/main" id="{FEBB122E-6E5D-4B48-91C0-C6EB8BA3D2D9}"/>
              </a:ext>
            </a:extLst>
          </p:cNvPr>
          <p:cNvSpPr>
            <a:spLocks noGrp="1"/>
          </p:cNvSpPr>
          <p:nvPr>
            <p:ph type="body" sz="quarter" idx="50" hasCustomPrompt="1"/>
          </p:nvPr>
        </p:nvSpPr>
        <p:spPr>
          <a:xfrm>
            <a:off x="4400550" y="6158401"/>
            <a:ext cx="1587295" cy="166199"/>
          </a:xfrm>
          <a:noFill/>
        </p:spPr>
        <p:txBody>
          <a:bodyPr wrap="square" lIns="0" tIns="0" rIns="0" bIns="0" rtlCol="0" anchor="t">
            <a:noAutofit/>
          </a:bodyPr>
          <a:lstStyle>
            <a:lvl1pPr marL="0" indent="0" algn="ctr">
              <a:spcBef>
                <a:spcPts val="0"/>
              </a:spcBef>
              <a:spcAft>
                <a:spcPts val="0"/>
              </a:spcAft>
              <a:buNone/>
              <a:defRPr sz="1100" b="0">
                <a:solidFill>
                  <a:schemeClr val="tx1">
                    <a:lumMod val="75000"/>
                    <a:lumOff val="25000"/>
                  </a:schemeClr>
                </a:solidFill>
                <a:latin typeface="Calibri" panose="020F0502020204030204" pitchFamily="34" charset="0"/>
              </a:defRPr>
            </a:lvl1pPr>
          </a:lstStyle>
          <a:p>
            <a:pPr lvl="0" rtl="0"/>
            <a:r>
              <a:rPr lang="tr-TR" noProof="0"/>
              <a:t>Açıklama</a:t>
            </a:r>
          </a:p>
        </p:txBody>
      </p:sp>
      <p:sp>
        <p:nvSpPr>
          <p:cNvPr id="44" name="Resim Yer Tutucusu 8">
            <a:extLst>
              <a:ext uri="{FF2B5EF4-FFF2-40B4-BE49-F238E27FC236}">
                <a16:creationId xmlns:a16="http://schemas.microsoft.com/office/drawing/2014/main" id="{A968314E-9F6B-4D90-BC2A-C5BB6AC70F5F}"/>
              </a:ext>
              <a:ext uri="{C183D7F6-B498-43B3-948B-1728B52AA6E4}">
                <adec:decorative xmlns:adec="http://schemas.microsoft.com/office/drawing/2017/decorative" val="1"/>
              </a:ext>
            </a:extLst>
          </p:cNvPr>
          <p:cNvSpPr>
            <a:spLocks noGrp="1" noChangeAspect="1"/>
          </p:cNvSpPr>
          <p:nvPr>
            <p:ph type="pic" sz="quarter" idx="51" hasCustomPrompt="1"/>
          </p:nvPr>
        </p:nvSpPr>
        <p:spPr>
          <a:xfrm>
            <a:off x="6546749" y="4967309"/>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sp>
        <p:nvSpPr>
          <p:cNvPr id="45" name="Metin Yer Tutucusu 7">
            <a:extLst>
              <a:ext uri="{FF2B5EF4-FFF2-40B4-BE49-F238E27FC236}">
                <a16:creationId xmlns:a16="http://schemas.microsoft.com/office/drawing/2014/main" id="{98FF5C01-8CE1-475F-A59A-011328494FC8}"/>
              </a:ext>
            </a:extLst>
          </p:cNvPr>
          <p:cNvSpPr>
            <a:spLocks noGrp="1"/>
          </p:cNvSpPr>
          <p:nvPr>
            <p:ph type="body" sz="quarter" idx="52" hasCustomPrompt="1"/>
          </p:nvPr>
        </p:nvSpPr>
        <p:spPr>
          <a:xfrm>
            <a:off x="6210300" y="5988389"/>
            <a:ext cx="1587295" cy="166199"/>
          </a:xfrm>
          <a:noFill/>
        </p:spPr>
        <p:txBody>
          <a:bodyPr wrap="square" lIns="0" tIns="0" rIns="0" bIns="0" rtlCol="0" anchor="ctr">
            <a:noAutofit/>
          </a:bodyPr>
          <a:lstStyle>
            <a:lvl1pPr marL="0" indent="0" algn="ctr">
              <a:spcBef>
                <a:spcPts val="0"/>
              </a:spcBef>
              <a:spcAft>
                <a:spcPts val="0"/>
              </a:spcAft>
              <a:buNone/>
              <a:defRPr sz="1100" b="1">
                <a:solidFill>
                  <a:schemeClr val="accent1"/>
                </a:solidFill>
                <a:latin typeface="Calibri" panose="020F0502020204030204" pitchFamily="34" charset="0"/>
              </a:defRPr>
            </a:lvl1pPr>
          </a:lstStyle>
          <a:p>
            <a:pPr lvl="0" rtl="0"/>
            <a:r>
              <a:rPr lang="tr-TR" noProof="0"/>
              <a:t>AD</a:t>
            </a:r>
          </a:p>
        </p:txBody>
      </p:sp>
      <p:sp>
        <p:nvSpPr>
          <p:cNvPr id="46" name="Metin Yer Tutucusu 7">
            <a:extLst>
              <a:ext uri="{FF2B5EF4-FFF2-40B4-BE49-F238E27FC236}">
                <a16:creationId xmlns:a16="http://schemas.microsoft.com/office/drawing/2014/main" id="{DC690F93-088F-498C-9B26-2DCE00A1145F}"/>
              </a:ext>
            </a:extLst>
          </p:cNvPr>
          <p:cNvSpPr>
            <a:spLocks noGrp="1"/>
          </p:cNvSpPr>
          <p:nvPr>
            <p:ph type="body" sz="quarter" idx="53" hasCustomPrompt="1"/>
          </p:nvPr>
        </p:nvSpPr>
        <p:spPr>
          <a:xfrm>
            <a:off x="6210300" y="6158401"/>
            <a:ext cx="1587295" cy="166199"/>
          </a:xfrm>
          <a:noFill/>
        </p:spPr>
        <p:txBody>
          <a:bodyPr wrap="square" lIns="0" tIns="0" rIns="0" bIns="0" rtlCol="0" anchor="t">
            <a:noAutofit/>
          </a:bodyPr>
          <a:lstStyle>
            <a:lvl1pPr marL="0" indent="0" algn="ctr">
              <a:spcBef>
                <a:spcPts val="0"/>
              </a:spcBef>
              <a:spcAft>
                <a:spcPts val="0"/>
              </a:spcAft>
              <a:buNone/>
              <a:defRPr sz="1100" b="0">
                <a:solidFill>
                  <a:schemeClr val="tx1">
                    <a:lumMod val="75000"/>
                    <a:lumOff val="25000"/>
                  </a:schemeClr>
                </a:solidFill>
                <a:latin typeface="Calibri" panose="020F0502020204030204" pitchFamily="34" charset="0"/>
              </a:defRPr>
            </a:lvl1pPr>
          </a:lstStyle>
          <a:p>
            <a:pPr lvl="0" rtl="0"/>
            <a:r>
              <a:rPr lang="tr-TR" noProof="0"/>
              <a:t>Açıklama</a:t>
            </a:r>
          </a:p>
        </p:txBody>
      </p:sp>
      <p:sp>
        <p:nvSpPr>
          <p:cNvPr id="47" name="Resim Yer Tutucusu 8">
            <a:extLst>
              <a:ext uri="{FF2B5EF4-FFF2-40B4-BE49-F238E27FC236}">
                <a16:creationId xmlns:a16="http://schemas.microsoft.com/office/drawing/2014/main" id="{1D462CE1-BEE9-45C4-AB54-354D05E69D31}"/>
              </a:ext>
              <a:ext uri="{C183D7F6-B498-43B3-948B-1728B52AA6E4}">
                <adec:decorative xmlns:adec="http://schemas.microsoft.com/office/drawing/2017/decorative" val="1"/>
              </a:ext>
            </a:extLst>
          </p:cNvPr>
          <p:cNvSpPr>
            <a:spLocks noGrp="1" noChangeAspect="1"/>
          </p:cNvSpPr>
          <p:nvPr>
            <p:ph type="pic" sz="quarter" idx="54" hasCustomPrompt="1"/>
          </p:nvPr>
        </p:nvSpPr>
        <p:spPr>
          <a:xfrm>
            <a:off x="8353860" y="4967309"/>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rtlCol="0" anchor="ctr">
            <a:normAutofit/>
          </a:bodyPr>
          <a:lstStyle>
            <a:lvl1pPr marL="0" indent="0" algn="ctr">
              <a:buNone/>
              <a:defRPr sz="1200">
                <a:solidFill>
                  <a:schemeClr val="bg1">
                    <a:lumMod val="50000"/>
                  </a:schemeClr>
                </a:solidFill>
              </a:defRPr>
            </a:lvl1pPr>
          </a:lstStyle>
          <a:p>
            <a:pPr rtl="0"/>
            <a:r>
              <a:rPr lang="tr-TR" noProof="0"/>
              <a:t>Resim Ekle</a:t>
            </a:r>
          </a:p>
        </p:txBody>
      </p:sp>
      <p:sp>
        <p:nvSpPr>
          <p:cNvPr id="48" name="Metin Yer Tutucusu 7">
            <a:extLst>
              <a:ext uri="{FF2B5EF4-FFF2-40B4-BE49-F238E27FC236}">
                <a16:creationId xmlns:a16="http://schemas.microsoft.com/office/drawing/2014/main" id="{9FA2731A-D1B2-4144-8373-12B9313F9BFD}"/>
              </a:ext>
            </a:extLst>
          </p:cNvPr>
          <p:cNvSpPr>
            <a:spLocks noGrp="1"/>
          </p:cNvSpPr>
          <p:nvPr>
            <p:ph type="body" sz="quarter" idx="55" hasCustomPrompt="1"/>
          </p:nvPr>
        </p:nvSpPr>
        <p:spPr>
          <a:xfrm>
            <a:off x="8017411" y="5988389"/>
            <a:ext cx="1587295" cy="166199"/>
          </a:xfrm>
          <a:noFill/>
        </p:spPr>
        <p:txBody>
          <a:bodyPr wrap="square" lIns="0" tIns="0" rIns="0" bIns="0" rtlCol="0" anchor="ctr">
            <a:noAutofit/>
          </a:bodyPr>
          <a:lstStyle>
            <a:lvl1pPr marL="0" indent="0" algn="ctr">
              <a:spcBef>
                <a:spcPts val="0"/>
              </a:spcBef>
              <a:spcAft>
                <a:spcPts val="0"/>
              </a:spcAft>
              <a:buNone/>
              <a:defRPr sz="1100" b="1">
                <a:solidFill>
                  <a:schemeClr val="accent1"/>
                </a:solidFill>
                <a:latin typeface="Calibri" panose="020F0502020204030204" pitchFamily="34" charset="0"/>
              </a:defRPr>
            </a:lvl1pPr>
          </a:lstStyle>
          <a:p>
            <a:pPr lvl="0" rtl="0"/>
            <a:r>
              <a:rPr lang="tr-TR" noProof="0"/>
              <a:t>AD</a:t>
            </a:r>
          </a:p>
        </p:txBody>
      </p:sp>
      <p:sp>
        <p:nvSpPr>
          <p:cNvPr id="49" name="Metin Yer Tutucusu 7">
            <a:extLst>
              <a:ext uri="{FF2B5EF4-FFF2-40B4-BE49-F238E27FC236}">
                <a16:creationId xmlns:a16="http://schemas.microsoft.com/office/drawing/2014/main" id="{F61DF59D-6B27-4EC6-A151-0F9B99DC8051}"/>
              </a:ext>
            </a:extLst>
          </p:cNvPr>
          <p:cNvSpPr>
            <a:spLocks noGrp="1"/>
          </p:cNvSpPr>
          <p:nvPr>
            <p:ph type="body" sz="quarter" idx="56" hasCustomPrompt="1"/>
          </p:nvPr>
        </p:nvSpPr>
        <p:spPr>
          <a:xfrm>
            <a:off x="8017411" y="6158401"/>
            <a:ext cx="1587295" cy="166199"/>
          </a:xfrm>
          <a:noFill/>
        </p:spPr>
        <p:txBody>
          <a:bodyPr wrap="square" lIns="0" tIns="0" rIns="0" bIns="0" rtlCol="0" anchor="t">
            <a:noAutofit/>
          </a:bodyPr>
          <a:lstStyle>
            <a:lvl1pPr marL="0" indent="0" algn="ctr">
              <a:spcBef>
                <a:spcPts val="0"/>
              </a:spcBef>
              <a:spcAft>
                <a:spcPts val="0"/>
              </a:spcAft>
              <a:buNone/>
              <a:defRPr sz="1100" b="0">
                <a:solidFill>
                  <a:schemeClr val="tx1">
                    <a:lumMod val="75000"/>
                    <a:lumOff val="25000"/>
                  </a:schemeClr>
                </a:solidFill>
                <a:latin typeface="Calibri" panose="020F0502020204030204" pitchFamily="34" charset="0"/>
              </a:defRPr>
            </a:lvl1pPr>
          </a:lstStyle>
          <a:p>
            <a:pPr lvl="0" rtl="0"/>
            <a:r>
              <a:rPr lang="tr-TR" noProof="0"/>
              <a:t>Açıklama</a:t>
            </a:r>
          </a:p>
        </p:txBody>
      </p:sp>
    </p:spTree>
    <p:extLst>
      <p:ext uri="{BB962C8B-B14F-4D97-AF65-F5344CB8AC3E}">
        <p14:creationId xmlns:p14="http://schemas.microsoft.com/office/powerpoint/2010/main" val="1020462147"/>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Başlık Yan düzeltme eki Yalnızca Başlık">
    <p:spTree>
      <p:nvGrpSpPr>
        <p:cNvPr id="1" name=""/>
        <p:cNvGrpSpPr/>
        <p:nvPr/>
      </p:nvGrpSpPr>
      <p:grpSpPr>
        <a:xfrm>
          <a:off x="0" y="0"/>
          <a:ext cx="0" cy="0"/>
          <a:chOff x="0" y="0"/>
          <a:chExt cx="0" cy="0"/>
        </a:xfrm>
      </p:grpSpPr>
      <p:sp>
        <p:nvSpPr>
          <p:cNvPr id="34" name="Serbest Biçim: Şekil 33">
            <a:extLst>
              <a:ext uri="{FF2B5EF4-FFF2-40B4-BE49-F238E27FC236}">
                <a16:creationId xmlns:a16="http://schemas.microsoft.com/office/drawing/2014/main" id="{724AA86D-A811-42CE-8C83-8053DFC66751}"/>
              </a:ext>
              <a:ext uri="{C183D7F6-B498-43B3-948B-1728B52AA6E4}">
                <adec:decorative xmlns:adec="http://schemas.microsoft.com/office/drawing/2017/decorative" val="1"/>
              </a:ext>
            </a:extLst>
          </p:cNvPr>
          <p:cNvSpPr/>
          <p:nvPr userDrawn="1"/>
        </p:nvSpPr>
        <p:spPr>
          <a:xfrm>
            <a:off x="-1" y="0"/>
            <a:ext cx="8329286" cy="6858000"/>
          </a:xfrm>
          <a:custGeom>
            <a:avLst/>
            <a:gdLst>
              <a:gd name="connsiteX0" fmla="*/ 0 w 8329286"/>
              <a:gd name="connsiteY0" fmla="*/ 0 h 6858000"/>
              <a:gd name="connsiteX1" fmla="*/ 8329286 w 8329286"/>
              <a:gd name="connsiteY1" fmla="*/ 0 h 6858000"/>
              <a:gd name="connsiteX2" fmla="*/ 8329286 w 8329286"/>
              <a:gd name="connsiteY2" fmla="*/ 68183 h 6858000"/>
              <a:gd name="connsiteX3" fmla="*/ 3175958 w 8329286"/>
              <a:gd name="connsiteY3" fmla="*/ 6858000 h 6858000"/>
              <a:gd name="connsiteX4" fmla="*/ 0 w 832928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9286" h="6858000">
                <a:moveTo>
                  <a:pt x="0" y="0"/>
                </a:moveTo>
                <a:lnTo>
                  <a:pt x="8329286" y="0"/>
                </a:lnTo>
                <a:lnTo>
                  <a:pt x="8329286" y="68183"/>
                </a:lnTo>
                <a:lnTo>
                  <a:pt x="3175958" y="6858000"/>
                </a:lnTo>
                <a:lnTo>
                  <a:pt x="0" y="6858000"/>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16" name="Slayt Numarası Yer Tutucusu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
        <p:nvSpPr>
          <p:cNvPr id="15" name="Serbest Biçim: Şekil 14">
            <a:extLst>
              <a:ext uri="{FF2B5EF4-FFF2-40B4-BE49-F238E27FC236}">
                <a16:creationId xmlns:a16="http://schemas.microsoft.com/office/drawing/2014/main" id="{89314C5F-7D40-40CF-8951-9660A5ACE1F7}"/>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Tree>
    <p:extLst>
      <p:ext uri="{BB962C8B-B14F-4D97-AF65-F5344CB8AC3E}">
        <p14:creationId xmlns:p14="http://schemas.microsoft.com/office/powerpoint/2010/main" val="180005240"/>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Resim Yazıcı İçeriği_Mavi">
    <p:bg>
      <p:bgPr>
        <a:solidFill>
          <a:schemeClr val="tx2"/>
        </a:solidFill>
        <a:effectLst/>
      </p:bgPr>
    </p:bg>
    <p:spTree>
      <p:nvGrpSpPr>
        <p:cNvPr id="1" name=""/>
        <p:cNvGrpSpPr/>
        <p:nvPr/>
      </p:nvGrpSpPr>
      <p:grpSpPr>
        <a:xfrm>
          <a:off x="0" y="0"/>
          <a:ext cx="0" cy="0"/>
          <a:chOff x="0" y="0"/>
          <a:chExt cx="0" cy="0"/>
        </a:xfrm>
      </p:grpSpPr>
      <p:sp>
        <p:nvSpPr>
          <p:cNvPr id="11" name="Resim Yer Tutucusu 10">
            <a:extLst>
              <a:ext uri="{FF2B5EF4-FFF2-40B4-BE49-F238E27FC236}">
                <a16:creationId xmlns:a16="http://schemas.microsoft.com/office/drawing/2014/main" id="{A623EB06-2F79-4698-807D-96A58B4F1D71}"/>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6858000"/>
          </a:xfrm>
          <a:custGeom>
            <a:avLst/>
            <a:gdLst>
              <a:gd name="connsiteX0" fmla="*/ 0 w 8329286"/>
              <a:gd name="connsiteY0" fmla="*/ 0 h 6858000"/>
              <a:gd name="connsiteX1" fmla="*/ 8329286 w 8329286"/>
              <a:gd name="connsiteY1" fmla="*/ 0 h 6858000"/>
              <a:gd name="connsiteX2" fmla="*/ 3124200 w 8329286"/>
              <a:gd name="connsiteY2" fmla="*/ 6858000 h 6858000"/>
              <a:gd name="connsiteX3" fmla="*/ 0 w 83292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329286" h="6858000">
                <a:moveTo>
                  <a:pt x="0" y="0"/>
                </a:moveTo>
                <a:lnTo>
                  <a:pt x="8329286" y="0"/>
                </a:lnTo>
                <a:lnTo>
                  <a:pt x="3124200" y="6858000"/>
                </a:lnTo>
                <a:lnTo>
                  <a:pt x="0" y="6858000"/>
                </a:lnTo>
                <a:close/>
              </a:path>
            </a:pathLst>
          </a:custGeom>
          <a:solidFill>
            <a:schemeClr val="bg1"/>
          </a:solidFill>
          <a:effectLst>
            <a:outerShdw blurRad="228600" dist="38100" algn="l" rotWithShape="0">
              <a:prstClr val="black">
                <a:alpha val="40000"/>
              </a:prstClr>
            </a:outerShdw>
          </a:effectLst>
        </p:spPr>
        <p:txBody>
          <a:bodyPr wrap="square" rtlCol="0" anchor="ctr">
            <a:noAutofit/>
          </a:bodyPr>
          <a:lstStyle>
            <a:lvl1pPr marL="0" indent="0" algn="ctr">
              <a:buNone/>
              <a:defRPr/>
            </a:lvl1pPr>
          </a:lstStyle>
          <a:p>
            <a:pPr rtl="0"/>
            <a:r>
              <a:rPr lang="tr-TR" noProof="0"/>
              <a:t>Resim Ekle</a:t>
            </a:r>
          </a:p>
        </p:txBody>
      </p:sp>
      <p:sp>
        <p:nvSpPr>
          <p:cNvPr id="17" name="Metin Yer Tutucusu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600" y="609600"/>
            <a:ext cx="4648200" cy="6248400"/>
          </a:xfrm>
          <a:solidFill>
            <a:schemeClr val="bg1"/>
          </a:solidFill>
          <a:effectLst>
            <a:outerShdw blurRad="3556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2" name="Başlık 1"/>
          <p:cNvSpPr>
            <a:spLocks noGrp="1"/>
          </p:cNvSpPr>
          <p:nvPr>
            <p:ph type="ctrTitle"/>
          </p:nvPr>
        </p:nvSpPr>
        <p:spPr>
          <a:xfrm>
            <a:off x="1257300" y="3962400"/>
            <a:ext cx="4114800" cy="1981200"/>
          </a:xfrm>
        </p:spPr>
        <p:txBody>
          <a:bodyPr rtlCol="0" anchor="ctr">
            <a:noAutofit/>
          </a:bodyPr>
          <a:lstStyle>
            <a:lvl1pPr algn="ctr">
              <a:lnSpc>
                <a:spcPct val="80000"/>
              </a:lnSpc>
              <a:defRPr sz="4000" b="0" spc="200" baseline="0"/>
            </a:lvl1pPr>
          </a:lstStyle>
          <a:p>
            <a:pPr rtl="0"/>
            <a:r>
              <a:rPr lang="tr-TR" noProof="0"/>
              <a:t>Asıl başlık stilini düzenlemek için tıklayın</a:t>
            </a:r>
          </a:p>
        </p:txBody>
      </p:sp>
      <p:sp>
        <p:nvSpPr>
          <p:cNvPr id="3" name="Alt Başlık 2"/>
          <p:cNvSpPr>
            <a:spLocks noGrp="1"/>
          </p:cNvSpPr>
          <p:nvPr>
            <p:ph type="subTitle" idx="1" hasCustomPrompt="1"/>
          </p:nvPr>
        </p:nvSpPr>
        <p:spPr>
          <a:xfrm>
            <a:off x="6057900" y="4114800"/>
            <a:ext cx="4876800" cy="1371602"/>
          </a:xfrm>
        </p:spPr>
        <p:txBody>
          <a:bodyPr lIns="91440" rIns="91440" rtlCol="0" anchor="ctr">
            <a:normAutofit/>
          </a:bodyPr>
          <a:lstStyle>
            <a:lvl1pPr marL="0" indent="0" algn="l">
              <a:lnSpc>
                <a:spcPct val="100000"/>
              </a:lnSpc>
              <a:spcBef>
                <a:spcPts val="0"/>
              </a:spcBef>
              <a:spcAft>
                <a:spcPts val="0"/>
              </a:spcAft>
              <a:buNone/>
              <a:defRPr sz="1600">
                <a:solidFill>
                  <a:schemeClr val="bg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pPr rtl="0"/>
            <a:r>
              <a:rPr lang="tr-TR" noProof="0"/>
              <a:t>Asıl alt başlık stilini düzenlemek için tıklatın</a:t>
            </a:r>
          </a:p>
        </p:txBody>
      </p:sp>
      <p:sp>
        <p:nvSpPr>
          <p:cNvPr id="7" name="Metin Yer Tutucusu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rot="16200000">
            <a:off x="381000" y="4840091"/>
            <a:ext cx="1219200" cy="225818"/>
          </a:xfrm>
          <a:solidFill>
            <a:schemeClr val="accent2"/>
          </a:solidFill>
          <a:effectLst>
            <a:outerShdw blurRad="508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8" name="Metin Yer Tutucusu 16">
            <a:extLst>
              <a:ext uri="{FF2B5EF4-FFF2-40B4-BE49-F238E27FC236}">
                <a16:creationId xmlns:a16="http://schemas.microsoft.com/office/drawing/2014/main" id="{BB42ECCE-195D-45F5-94EB-137CEFCFE916}"/>
              </a:ext>
              <a:ext uri="{C183D7F6-B498-43B3-948B-1728B52AA6E4}">
                <adec:decorative xmlns:adec="http://schemas.microsoft.com/office/drawing/2017/decorative" val="1"/>
              </a:ext>
            </a:extLst>
          </p:cNvPr>
          <p:cNvSpPr>
            <a:spLocks noGrp="1"/>
          </p:cNvSpPr>
          <p:nvPr>
            <p:ph type="body" sz="quarter" idx="14" hasCustomPrompt="1"/>
          </p:nvPr>
        </p:nvSpPr>
        <p:spPr>
          <a:xfrm rot="16200000">
            <a:off x="5029200" y="4840092"/>
            <a:ext cx="1219200" cy="225818"/>
          </a:xfrm>
          <a:solidFill>
            <a:schemeClr val="accent2"/>
          </a:solidFill>
          <a:effectLst>
            <a:outerShdw blurRad="50800" dist="38100" dir="18900000" algn="b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Tree>
    <p:extLst>
      <p:ext uri="{BB962C8B-B14F-4D97-AF65-F5344CB8AC3E}">
        <p14:creationId xmlns:p14="http://schemas.microsoft.com/office/powerpoint/2010/main" val="319270573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Resim Yazısı İçeriği_Turuncu">
    <p:bg>
      <p:bgPr>
        <a:solidFill>
          <a:schemeClr val="accent2"/>
        </a:solidFill>
        <a:effectLst/>
      </p:bgPr>
    </p:bg>
    <p:spTree>
      <p:nvGrpSpPr>
        <p:cNvPr id="1" name=""/>
        <p:cNvGrpSpPr/>
        <p:nvPr/>
      </p:nvGrpSpPr>
      <p:grpSpPr>
        <a:xfrm>
          <a:off x="0" y="0"/>
          <a:ext cx="0" cy="0"/>
          <a:chOff x="0" y="0"/>
          <a:chExt cx="0" cy="0"/>
        </a:xfrm>
      </p:grpSpPr>
      <p:sp>
        <p:nvSpPr>
          <p:cNvPr id="11" name="Resim Yer Tutucusu 10">
            <a:extLst>
              <a:ext uri="{FF2B5EF4-FFF2-40B4-BE49-F238E27FC236}">
                <a16:creationId xmlns:a16="http://schemas.microsoft.com/office/drawing/2014/main" id="{A623EB06-2F79-4698-807D-96A58B4F1D71}"/>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6858000"/>
          </a:xfrm>
          <a:custGeom>
            <a:avLst/>
            <a:gdLst>
              <a:gd name="connsiteX0" fmla="*/ 0 w 8329286"/>
              <a:gd name="connsiteY0" fmla="*/ 0 h 6858000"/>
              <a:gd name="connsiteX1" fmla="*/ 8329286 w 8329286"/>
              <a:gd name="connsiteY1" fmla="*/ 0 h 6858000"/>
              <a:gd name="connsiteX2" fmla="*/ 3124200 w 8329286"/>
              <a:gd name="connsiteY2" fmla="*/ 6858000 h 6858000"/>
              <a:gd name="connsiteX3" fmla="*/ 0 w 83292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329286" h="6858000">
                <a:moveTo>
                  <a:pt x="0" y="0"/>
                </a:moveTo>
                <a:lnTo>
                  <a:pt x="8329286" y="0"/>
                </a:lnTo>
                <a:lnTo>
                  <a:pt x="3124200" y="6858000"/>
                </a:lnTo>
                <a:lnTo>
                  <a:pt x="0" y="6858000"/>
                </a:lnTo>
                <a:close/>
              </a:path>
            </a:pathLst>
          </a:custGeom>
          <a:solidFill>
            <a:schemeClr val="bg1"/>
          </a:solidFill>
          <a:effectLst>
            <a:outerShdw blurRad="228600" dist="38100" algn="l" rotWithShape="0">
              <a:prstClr val="black">
                <a:alpha val="40000"/>
              </a:prstClr>
            </a:outerShdw>
          </a:effectLst>
        </p:spPr>
        <p:txBody>
          <a:bodyPr wrap="square" rtlCol="0" anchor="ctr">
            <a:noAutofit/>
          </a:bodyPr>
          <a:lstStyle>
            <a:lvl1pPr marL="0" indent="0" algn="ctr">
              <a:buNone/>
              <a:defRPr/>
            </a:lvl1pPr>
          </a:lstStyle>
          <a:p>
            <a:pPr rtl="0"/>
            <a:r>
              <a:rPr lang="tr-TR" noProof="0"/>
              <a:t>Resim Ekle</a:t>
            </a:r>
          </a:p>
        </p:txBody>
      </p:sp>
      <p:sp>
        <p:nvSpPr>
          <p:cNvPr id="17" name="Metin Yer Tutucusu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600" y="609600"/>
            <a:ext cx="4648200" cy="6248400"/>
          </a:xfrm>
          <a:solidFill>
            <a:schemeClr val="bg1"/>
          </a:solidFill>
          <a:effectLst>
            <a:outerShdw blurRad="3556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2" name="Başlık 1"/>
          <p:cNvSpPr>
            <a:spLocks noGrp="1"/>
          </p:cNvSpPr>
          <p:nvPr>
            <p:ph type="ctrTitle"/>
          </p:nvPr>
        </p:nvSpPr>
        <p:spPr>
          <a:xfrm>
            <a:off x="1257300" y="3962400"/>
            <a:ext cx="4114800" cy="1981200"/>
          </a:xfrm>
        </p:spPr>
        <p:txBody>
          <a:bodyPr rtlCol="0" anchor="ctr">
            <a:noAutofit/>
          </a:bodyPr>
          <a:lstStyle>
            <a:lvl1pPr algn="ctr">
              <a:lnSpc>
                <a:spcPct val="80000"/>
              </a:lnSpc>
              <a:defRPr sz="4000" b="0" spc="200" baseline="0"/>
            </a:lvl1pPr>
          </a:lstStyle>
          <a:p>
            <a:pPr rtl="0"/>
            <a:r>
              <a:rPr lang="tr-TR" noProof="0"/>
              <a:t>Asıl başlık stilini düzenlemek için tıklayın</a:t>
            </a:r>
          </a:p>
        </p:txBody>
      </p:sp>
      <p:sp>
        <p:nvSpPr>
          <p:cNvPr id="3" name="Alt Başlık 2"/>
          <p:cNvSpPr>
            <a:spLocks noGrp="1"/>
          </p:cNvSpPr>
          <p:nvPr>
            <p:ph type="subTitle" idx="1" hasCustomPrompt="1"/>
          </p:nvPr>
        </p:nvSpPr>
        <p:spPr>
          <a:xfrm>
            <a:off x="6057900" y="4114800"/>
            <a:ext cx="4876800" cy="1371602"/>
          </a:xfrm>
        </p:spPr>
        <p:txBody>
          <a:bodyPr lIns="91440" rIns="91440" rtlCol="0" anchor="ctr">
            <a:normAutofit/>
          </a:bodyPr>
          <a:lstStyle>
            <a:lvl1pPr marL="0" indent="0" algn="l">
              <a:lnSpc>
                <a:spcPct val="100000"/>
              </a:lnSpc>
              <a:spcBef>
                <a:spcPts val="0"/>
              </a:spcBef>
              <a:spcAft>
                <a:spcPts val="0"/>
              </a:spcAft>
              <a:buNone/>
              <a:defRPr sz="1600">
                <a:solidFill>
                  <a:schemeClr val="bg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pPr rtl="0"/>
            <a:r>
              <a:rPr lang="tr-TR" noProof="0"/>
              <a:t>Asıl alt başlık stilini düzenlemek için tıklatın</a:t>
            </a:r>
          </a:p>
        </p:txBody>
      </p:sp>
      <p:sp>
        <p:nvSpPr>
          <p:cNvPr id="7" name="Metin Yer Tutucusu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rot="16200000">
            <a:off x="381000" y="4840091"/>
            <a:ext cx="1219200" cy="225818"/>
          </a:xfrm>
          <a:solidFill>
            <a:schemeClr val="accent5"/>
          </a:solidFill>
          <a:effectLst>
            <a:outerShdw blurRad="508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8" name="Metin Yer Tutucusu 16">
            <a:extLst>
              <a:ext uri="{FF2B5EF4-FFF2-40B4-BE49-F238E27FC236}">
                <a16:creationId xmlns:a16="http://schemas.microsoft.com/office/drawing/2014/main" id="{BB42ECCE-195D-45F5-94EB-137CEFCFE916}"/>
              </a:ext>
              <a:ext uri="{C183D7F6-B498-43B3-948B-1728B52AA6E4}">
                <adec:decorative xmlns:adec="http://schemas.microsoft.com/office/drawing/2017/decorative" val="1"/>
              </a:ext>
            </a:extLst>
          </p:cNvPr>
          <p:cNvSpPr>
            <a:spLocks noGrp="1"/>
          </p:cNvSpPr>
          <p:nvPr>
            <p:ph type="body" sz="quarter" idx="14" hasCustomPrompt="1"/>
          </p:nvPr>
        </p:nvSpPr>
        <p:spPr>
          <a:xfrm rot="16200000">
            <a:off x="5029200" y="4840092"/>
            <a:ext cx="1219200" cy="225818"/>
          </a:xfrm>
          <a:solidFill>
            <a:schemeClr val="accent5"/>
          </a:solidFill>
          <a:effectLst>
            <a:outerShdw blurRad="50800" dist="38100" dir="18900000" algn="b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Tree>
    <p:extLst>
      <p:ext uri="{BB962C8B-B14F-4D97-AF65-F5344CB8AC3E}">
        <p14:creationId xmlns:p14="http://schemas.microsoft.com/office/powerpoint/2010/main" val="18570586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Geçiş">
    <p:spTree>
      <p:nvGrpSpPr>
        <p:cNvPr id="1" name=""/>
        <p:cNvGrpSpPr/>
        <p:nvPr/>
      </p:nvGrpSpPr>
      <p:grpSpPr>
        <a:xfrm>
          <a:off x="0" y="0"/>
          <a:ext cx="0" cy="0"/>
          <a:chOff x="0" y="0"/>
          <a:chExt cx="0" cy="0"/>
        </a:xfrm>
      </p:grpSpPr>
      <p:sp>
        <p:nvSpPr>
          <p:cNvPr id="9" name="Metin Yer Tutucusu 16">
            <a:extLst>
              <a:ext uri="{FF2B5EF4-FFF2-40B4-BE49-F238E27FC236}">
                <a16:creationId xmlns:a16="http://schemas.microsoft.com/office/drawing/2014/main" id="{7B86D83E-A097-4B71-82C6-197A18DD32D9}"/>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10104322" y="3587303"/>
            <a:ext cx="2087678" cy="3270696"/>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7" name="Metin Yer Tutucusu 16">
            <a:extLst>
              <a:ext uri="{FF2B5EF4-FFF2-40B4-BE49-F238E27FC236}">
                <a16:creationId xmlns:a16="http://schemas.microsoft.com/office/drawing/2014/main" id="{A2552DEC-1A1C-4055-B5AF-D7C796522FED}"/>
              </a:ext>
              <a:ext uri="{C183D7F6-B498-43B3-948B-1728B52AA6E4}">
                <adec:decorative xmlns:adec="http://schemas.microsoft.com/office/drawing/2017/decorative" val="1"/>
              </a:ext>
            </a:extLst>
          </p:cNvPr>
          <p:cNvSpPr>
            <a:spLocks noGrp="1"/>
          </p:cNvSpPr>
          <p:nvPr>
            <p:ph type="body" sz="quarter" idx="22" hasCustomPrompt="1"/>
          </p:nvPr>
        </p:nvSpPr>
        <p:spPr>
          <a:xfrm>
            <a:off x="285750" y="0"/>
            <a:ext cx="11620500" cy="6591300"/>
          </a:xfrm>
          <a:solidFill>
            <a:schemeClr val="accent1"/>
          </a:solidFill>
          <a:effectLst>
            <a:outerShdw blurRad="3556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2" name="Başlık 1">
            <a:extLst>
              <a:ext uri="{FF2B5EF4-FFF2-40B4-BE49-F238E27FC236}">
                <a16:creationId xmlns:a16="http://schemas.microsoft.com/office/drawing/2014/main" id="{2F2E942B-4297-4570-B120-E2ACA52D126E}"/>
              </a:ext>
            </a:extLst>
          </p:cNvPr>
          <p:cNvSpPr>
            <a:spLocks noGrp="1"/>
          </p:cNvSpPr>
          <p:nvPr>
            <p:ph type="title"/>
          </p:nvPr>
        </p:nvSpPr>
        <p:spPr>
          <a:xfrm>
            <a:off x="1085850" y="2679192"/>
            <a:ext cx="9963150" cy="1499616"/>
          </a:xfrm>
          <a:noFill/>
        </p:spPr>
        <p:txBody>
          <a:bodyPr rtlCol="0">
            <a:normAutofit/>
          </a:bodyPr>
          <a:lstStyle>
            <a:lvl1pPr>
              <a:defRPr sz="6000">
                <a:solidFill>
                  <a:schemeClr val="bg1"/>
                </a:solidFill>
              </a:defRPr>
            </a:lvl1pPr>
          </a:lstStyle>
          <a:p>
            <a:pPr rtl="0"/>
            <a:r>
              <a:rPr lang="tr-TR" noProof="0"/>
              <a:t>Asıl başlık stilini düzenlemek için tıklayın</a:t>
            </a:r>
          </a:p>
        </p:txBody>
      </p:sp>
      <p:sp>
        <p:nvSpPr>
          <p:cNvPr id="8" name="Metin Yer Tutucusu 16">
            <a:extLst>
              <a:ext uri="{FF2B5EF4-FFF2-40B4-BE49-F238E27FC236}">
                <a16:creationId xmlns:a16="http://schemas.microsoft.com/office/drawing/2014/main" id="{565D4960-2277-429C-B87B-08014535398C}"/>
              </a:ext>
              <a:ext uri="{C183D7F6-B498-43B3-948B-1728B52AA6E4}">
                <adec:decorative xmlns:adec="http://schemas.microsoft.com/office/drawing/2017/decorative" val="1"/>
              </a:ext>
            </a:extLst>
          </p:cNvPr>
          <p:cNvSpPr>
            <a:spLocks noGrp="1"/>
          </p:cNvSpPr>
          <p:nvPr>
            <p:ph type="body" sz="quarter" idx="23" hasCustomPrompt="1"/>
          </p:nvPr>
        </p:nvSpPr>
        <p:spPr>
          <a:xfrm>
            <a:off x="0" y="2679192"/>
            <a:ext cx="533400" cy="1499616"/>
          </a:xfrm>
          <a:solidFill>
            <a:schemeClr val="accent2"/>
          </a:solidFill>
          <a:effectLst>
            <a:outerShdw blurRad="3556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Tree>
    <p:extLst>
      <p:ext uri="{BB962C8B-B14F-4D97-AF65-F5344CB8AC3E}">
        <p14:creationId xmlns:p14="http://schemas.microsoft.com/office/powerpoint/2010/main" val="215752666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Geçiş">
    <p:spTree>
      <p:nvGrpSpPr>
        <p:cNvPr id="1" name=""/>
        <p:cNvGrpSpPr/>
        <p:nvPr/>
      </p:nvGrpSpPr>
      <p:grpSpPr>
        <a:xfrm>
          <a:off x="0" y="0"/>
          <a:ext cx="0" cy="0"/>
          <a:chOff x="0" y="0"/>
          <a:chExt cx="0" cy="0"/>
        </a:xfrm>
      </p:grpSpPr>
      <p:sp>
        <p:nvSpPr>
          <p:cNvPr id="9" name="Metin Yer Tutucusu 16">
            <a:extLst>
              <a:ext uri="{FF2B5EF4-FFF2-40B4-BE49-F238E27FC236}">
                <a16:creationId xmlns:a16="http://schemas.microsoft.com/office/drawing/2014/main" id="{7B86D83E-A097-4B71-82C6-197A18DD32D9}"/>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10104322" y="3587303"/>
            <a:ext cx="2087678" cy="3270696"/>
          </a:xfrm>
          <a:prstGeom prst="triangle">
            <a:avLst>
              <a:gd name="adj" fmla="val 100000"/>
            </a:avLst>
          </a:prstGeom>
          <a:solidFill>
            <a:schemeClr val="tx2"/>
          </a:solidFill>
          <a:effectLst>
            <a:outerShdw blurRad="508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7" name="Metin Yer Tutucusu 16">
            <a:extLst>
              <a:ext uri="{FF2B5EF4-FFF2-40B4-BE49-F238E27FC236}">
                <a16:creationId xmlns:a16="http://schemas.microsoft.com/office/drawing/2014/main" id="{A2552DEC-1A1C-4055-B5AF-D7C796522FED}"/>
              </a:ext>
              <a:ext uri="{C183D7F6-B498-43B3-948B-1728B52AA6E4}">
                <adec:decorative xmlns:adec="http://schemas.microsoft.com/office/drawing/2017/decorative" val="1"/>
              </a:ext>
            </a:extLst>
          </p:cNvPr>
          <p:cNvSpPr>
            <a:spLocks noGrp="1"/>
          </p:cNvSpPr>
          <p:nvPr>
            <p:ph type="body" sz="quarter" idx="22" hasCustomPrompt="1"/>
          </p:nvPr>
        </p:nvSpPr>
        <p:spPr>
          <a:xfrm>
            <a:off x="285750" y="0"/>
            <a:ext cx="11620500" cy="6591300"/>
          </a:xfrm>
          <a:solidFill>
            <a:schemeClr val="accent2"/>
          </a:solidFill>
          <a:effectLst>
            <a:outerShdw blurRad="3556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2" name="Başlık 1">
            <a:extLst>
              <a:ext uri="{FF2B5EF4-FFF2-40B4-BE49-F238E27FC236}">
                <a16:creationId xmlns:a16="http://schemas.microsoft.com/office/drawing/2014/main" id="{2F2E942B-4297-4570-B120-E2ACA52D126E}"/>
              </a:ext>
            </a:extLst>
          </p:cNvPr>
          <p:cNvSpPr>
            <a:spLocks noGrp="1"/>
          </p:cNvSpPr>
          <p:nvPr>
            <p:ph type="title"/>
          </p:nvPr>
        </p:nvSpPr>
        <p:spPr>
          <a:xfrm>
            <a:off x="1085850" y="2679192"/>
            <a:ext cx="9963150" cy="1499616"/>
          </a:xfrm>
          <a:noFill/>
        </p:spPr>
        <p:txBody>
          <a:bodyPr rtlCol="0">
            <a:normAutofit/>
          </a:bodyPr>
          <a:lstStyle>
            <a:lvl1pPr>
              <a:defRPr sz="6000">
                <a:solidFill>
                  <a:schemeClr val="bg1"/>
                </a:solidFill>
              </a:defRPr>
            </a:lvl1pPr>
          </a:lstStyle>
          <a:p>
            <a:pPr rtl="0"/>
            <a:r>
              <a:rPr lang="tr-TR" noProof="0"/>
              <a:t>Asıl başlık stilini düzenlemek için tıklayın</a:t>
            </a:r>
          </a:p>
        </p:txBody>
      </p:sp>
      <p:sp>
        <p:nvSpPr>
          <p:cNvPr id="8" name="Metin Yer Tutucusu 16">
            <a:extLst>
              <a:ext uri="{FF2B5EF4-FFF2-40B4-BE49-F238E27FC236}">
                <a16:creationId xmlns:a16="http://schemas.microsoft.com/office/drawing/2014/main" id="{565D4960-2277-429C-B87B-08014535398C}"/>
              </a:ext>
              <a:ext uri="{C183D7F6-B498-43B3-948B-1728B52AA6E4}">
                <adec:decorative xmlns:adec="http://schemas.microsoft.com/office/drawing/2017/decorative" val="1"/>
              </a:ext>
            </a:extLst>
          </p:cNvPr>
          <p:cNvSpPr>
            <a:spLocks noGrp="1"/>
          </p:cNvSpPr>
          <p:nvPr>
            <p:ph type="body" sz="quarter" idx="23" hasCustomPrompt="1"/>
          </p:nvPr>
        </p:nvSpPr>
        <p:spPr>
          <a:xfrm>
            <a:off x="0" y="2679192"/>
            <a:ext cx="533400" cy="1499616"/>
          </a:xfrm>
          <a:solidFill>
            <a:schemeClr val="tx2"/>
          </a:solidFill>
          <a:effectLst>
            <a:outerShdw blurRad="3556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Tree>
    <p:extLst>
      <p:ext uri="{BB962C8B-B14F-4D97-AF65-F5344CB8AC3E}">
        <p14:creationId xmlns:p14="http://schemas.microsoft.com/office/powerpoint/2010/main" val="403172234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_Geçiş">
    <p:spTree>
      <p:nvGrpSpPr>
        <p:cNvPr id="1" name=""/>
        <p:cNvGrpSpPr/>
        <p:nvPr/>
      </p:nvGrpSpPr>
      <p:grpSpPr>
        <a:xfrm>
          <a:off x="0" y="0"/>
          <a:ext cx="0" cy="0"/>
          <a:chOff x="0" y="0"/>
          <a:chExt cx="0" cy="0"/>
        </a:xfrm>
      </p:grpSpPr>
      <p:sp>
        <p:nvSpPr>
          <p:cNvPr id="9" name="Metin Yer Tutucusu 16">
            <a:extLst>
              <a:ext uri="{FF2B5EF4-FFF2-40B4-BE49-F238E27FC236}">
                <a16:creationId xmlns:a16="http://schemas.microsoft.com/office/drawing/2014/main" id="{7B86D83E-A097-4B71-82C6-197A18DD32D9}"/>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10104322" y="3587303"/>
            <a:ext cx="2087678" cy="3270696"/>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7" name="Metin Yer Tutucusu 16">
            <a:extLst>
              <a:ext uri="{FF2B5EF4-FFF2-40B4-BE49-F238E27FC236}">
                <a16:creationId xmlns:a16="http://schemas.microsoft.com/office/drawing/2014/main" id="{A2552DEC-1A1C-4055-B5AF-D7C796522FED}"/>
              </a:ext>
              <a:ext uri="{C183D7F6-B498-43B3-948B-1728B52AA6E4}">
                <adec:decorative xmlns:adec="http://schemas.microsoft.com/office/drawing/2017/decorative" val="1"/>
              </a:ext>
            </a:extLst>
          </p:cNvPr>
          <p:cNvSpPr>
            <a:spLocks noGrp="1"/>
          </p:cNvSpPr>
          <p:nvPr>
            <p:ph type="body" sz="quarter" idx="22" hasCustomPrompt="1"/>
          </p:nvPr>
        </p:nvSpPr>
        <p:spPr>
          <a:xfrm>
            <a:off x="285750" y="0"/>
            <a:ext cx="11620500" cy="6591300"/>
          </a:xfrm>
          <a:solidFill>
            <a:schemeClr val="accent5"/>
          </a:solidFill>
          <a:effectLst>
            <a:outerShdw blurRad="3556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2" name="Başlık 1">
            <a:extLst>
              <a:ext uri="{FF2B5EF4-FFF2-40B4-BE49-F238E27FC236}">
                <a16:creationId xmlns:a16="http://schemas.microsoft.com/office/drawing/2014/main" id="{2F2E942B-4297-4570-B120-E2ACA52D126E}"/>
              </a:ext>
            </a:extLst>
          </p:cNvPr>
          <p:cNvSpPr>
            <a:spLocks noGrp="1"/>
          </p:cNvSpPr>
          <p:nvPr>
            <p:ph type="title"/>
          </p:nvPr>
        </p:nvSpPr>
        <p:spPr>
          <a:xfrm>
            <a:off x="1085850" y="2679192"/>
            <a:ext cx="9963150" cy="1499616"/>
          </a:xfrm>
          <a:noFill/>
        </p:spPr>
        <p:txBody>
          <a:bodyPr rtlCol="0">
            <a:normAutofit/>
          </a:bodyPr>
          <a:lstStyle>
            <a:lvl1pPr>
              <a:defRPr sz="6000">
                <a:solidFill>
                  <a:schemeClr val="bg1"/>
                </a:solidFill>
              </a:defRPr>
            </a:lvl1pPr>
          </a:lstStyle>
          <a:p>
            <a:pPr rtl="0"/>
            <a:r>
              <a:rPr lang="tr-TR" noProof="0"/>
              <a:t>Asıl başlık stilini düzenlemek için tıklayın</a:t>
            </a:r>
          </a:p>
        </p:txBody>
      </p:sp>
      <p:sp>
        <p:nvSpPr>
          <p:cNvPr id="8" name="Metin Yer Tutucusu 16">
            <a:extLst>
              <a:ext uri="{FF2B5EF4-FFF2-40B4-BE49-F238E27FC236}">
                <a16:creationId xmlns:a16="http://schemas.microsoft.com/office/drawing/2014/main" id="{565D4960-2277-429C-B87B-08014535398C}"/>
              </a:ext>
              <a:ext uri="{C183D7F6-B498-43B3-948B-1728B52AA6E4}">
                <adec:decorative xmlns:adec="http://schemas.microsoft.com/office/drawing/2017/decorative" val="1"/>
              </a:ext>
            </a:extLst>
          </p:cNvPr>
          <p:cNvSpPr>
            <a:spLocks noGrp="1"/>
          </p:cNvSpPr>
          <p:nvPr>
            <p:ph type="body" sz="quarter" idx="23" hasCustomPrompt="1"/>
          </p:nvPr>
        </p:nvSpPr>
        <p:spPr>
          <a:xfrm>
            <a:off x="0" y="2679192"/>
            <a:ext cx="533400" cy="1499616"/>
          </a:xfrm>
          <a:solidFill>
            <a:schemeClr val="accent2"/>
          </a:solidFill>
          <a:effectLst>
            <a:outerShdw blurRad="3556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Tree>
    <p:extLst>
      <p:ext uri="{BB962C8B-B14F-4D97-AF65-F5344CB8AC3E}">
        <p14:creationId xmlns:p14="http://schemas.microsoft.com/office/powerpoint/2010/main" val="298610927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3_Geçiş">
    <p:spTree>
      <p:nvGrpSpPr>
        <p:cNvPr id="1" name=""/>
        <p:cNvGrpSpPr/>
        <p:nvPr/>
      </p:nvGrpSpPr>
      <p:grpSpPr>
        <a:xfrm>
          <a:off x="0" y="0"/>
          <a:ext cx="0" cy="0"/>
          <a:chOff x="0" y="0"/>
          <a:chExt cx="0" cy="0"/>
        </a:xfrm>
      </p:grpSpPr>
      <p:sp>
        <p:nvSpPr>
          <p:cNvPr id="25" name="Resim Yer Tutucusu 8">
            <a:extLst>
              <a:ext uri="{FF2B5EF4-FFF2-40B4-BE49-F238E27FC236}">
                <a16:creationId xmlns:a16="http://schemas.microsoft.com/office/drawing/2014/main" id="{489EE1C9-68AE-4BDD-B34C-9DE809C4DD0B}"/>
              </a:ext>
              <a:ext uri="{C183D7F6-B498-43B3-948B-1728B52AA6E4}">
                <adec:decorative xmlns:adec="http://schemas.microsoft.com/office/drawing/2017/decorative" val="1"/>
              </a:ext>
            </a:extLst>
          </p:cNvPr>
          <p:cNvSpPr>
            <a:spLocks noGrp="1"/>
          </p:cNvSpPr>
          <p:nvPr>
            <p:ph type="pic" sz="quarter" idx="17" hasCustomPrompt="1"/>
          </p:nvPr>
        </p:nvSpPr>
        <p:spPr>
          <a:xfrm>
            <a:off x="0" y="0"/>
            <a:ext cx="12191999" cy="6858000"/>
          </a:xfrm>
          <a:prstGeom prst="rect">
            <a:avLst/>
          </a:prstGeom>
        </p:spPr>
        <p:txBody>
          <a:bodyPr rtlCol="0" anchor="ctr"/>
          <a:lstStyle>
            <a:lvl1pPr marL="0" indent="0" algn="ctr">
              <a:buNone/>
              <a:defRPr>
                <a:solidFill>
                  <a:schemeClr val="bg1">
                    <a:lumMod val="50000"/>
                  </a:schemeClr>
                </a:solidFill>
              </a:defRPr>
            </a:lvl1pPr>
          </a:lstStyle>
          <a:p>
            <a:pPr rtl="0"/>
            <a:r>
              <a:rPr lang="tr-TR" noProof="0"/>
              <a:t>Resim Ekle</a:t>
            </a:r>
          </a:p>
        </p:txBody>
      </p:sp>
      <p:sp>
        <p:nvSpPr>
          <p:cNvPr id="27" name="Metin Yer Tutucusu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2">
              <a:alpha val="84000"/>
            </a:schemeClr>
          </a:solidFill>
          <a:effectLst/>
        </p:spPr>
        <p:txBody>
          <a:bodyPr wrap="square" rtlCol="0">
            <a:noAutofit/>
          </a:bodyPr>
          <a:lstStyle>
            <a:lvl1pPr marL="0" indent="0">
              <a:buNone/>
              <a:defRPr>
                <a:solidFill>
                  <a:schemeClr val="tx1">
                    <a:alpha val="0"/>
                  </a:schemeClr>
                </a:solidFill>
              </a:defRPr>
            </a:lvl1pPr>
          </a:lstStyle>
          <a:p>
            <a:pPr lvl="0" rtl="0"/>
            <a:r>
              <a:rPr lang="tr-TR" noProof="0"/>
              <a:t>I</a:t>
            </a:r>
          </a:p>
        </p:txBody>
      </p:sp>
      <p:sp>
        <p:nvSpPr>
          <p:cNvPr id="26" name="Metin Yer Tutucusu 16">
            <a:extLst>
              <a:ext uri="{FF2B5EF4-FFF2-40B4-BE49-F238E27FC236}">
                <a16:creationId xmlns:a16="http://schemas.microsoft.com/office/drawing/2014/main" id="{9F89ADF8-2320-4EC3-98EA-5CB618A528E6}"/>
              </a:ext>
              <a:ext uri="{C183D7F6-B498-43B3-948B-1728B52AA6E4}">
                <adec:decorative xmlns:adec="http://schemas.microsoft.com/office/drawing/2017/decorative" val="1"/>
              </a:ext>
            </a:extLst>
          </p:cNvPr>
          <p:cNvSpPr>
            <a:spLocks noGrp="1"/>
          </p:cNvSpPr>
          <p:nvPr>
            <p:ph type="body" sz="quarter" idx="12" hasCustomPrompt="1"/>
          </p:nvPr>
        </p:nvSpPr>
        <p:spPr>
          <a:xfrm>
            <a:off x="533400" y="0"/>
            <a:ext cx="6781800" cy="6324600"/>
          </a:xfrm>
          <a:solidFill>
            <a:schemeClr val="tx2"/>
          </a:solidFill>
          <a:effectLst>
            <a:outerShdw blurRad="3556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2" name="Başlık 1">
            <a:extLst>
              <a:ext uri="{FF2B5EF4-FFF2-40B4-BE49-F238E27FC236}">
                <a16:creationId xmlns:a16="http://schemas.microsoft.com/office/drawing/2014/main" id="{2F2E942B-4297-4570-B120-E2ACA52D126E}"/>
              </a:ext>
            </a:extLst>
          </p:cNvPr>
          <p:cNvSpPr>
            <a:spLocks noGrp="1"/>
          </p:cNvSpPr>
          <p:nvPr>
            <p:ph type="title"/>
          </p:nvPr>
        </p:nvSpPr>
        <p:spPr>
          <a:xfrm>
            <a:off x="1266825" y="2265916"/>
            <a:ext cx="5314950" cy="3488998"/>
          </a:xfrm>
          <a:noFill/>
        </p:spPr>
        <p:txBody>
          <a:bodyPr rtlCol="0" anchor="b">
            <a:normAutofit/>
          </a:bodyPr>
          <a:lstStyle>
            <a:lvl1pPr algn="ctr">
              <a:defRPr sz="6000">
                <a:solidFill>
                  <a:schemeClr val="bg1"/>
                </a:solidFill>
              </a:defRPr>
            </a:lvl1pPr>
          </a:lstStyle>
          <a:p>
            <a:pPr rtl="0"/>
            <a:r>
              <a:rPr lang="tr-TR" noProof="0"/>
              <a:t>Asıl başlık stilini düzenlemek için tıklayın</a:t>
            </a:r>
          </a:p>
        </p:txBody>
      </p:sp>
      <p:sp>
        <p:nvSpPr>
          <p:cNvPr id="6" name="Slayt Numarası Yer Tutucusu 5">
            <a:extLst>
              <a:ext uri="{FF2B5EF4-FFF2-40B4-BE49-F238E27FC236}">
                <a16:creationId xmlns:a16="http://schemas.microsoft.com/office/drawing/2014/main" id="{F074D12B-58A6-47D1-9B2D-697AB265C81B}"/>
              </a:ext>
            </a:extLst>
          </p:cNvPr>
          <p:cNvSpPr>
            <a:spLocks noGrp="1"/>
          </p:cNvSpPr>
          <p:nvPr>
            <p:ph type="sldNum" sz="quarter" idx="4"/>
          </p:nvPr>
        </p:nvSpPr>
        <p:spPr>
          <a:xfrm>
            <a:off x="628788" y="6339840"/>
            <a:ext cx="302281" cy="365760"/>
          </a:xfrm>
          <a:prstGeom prst="rect">
            <a:avLst/>
          </a:prstGeom>
          <a:solidFill>
            <a:schemeClr val="bg1"/>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Tree>
    <p:extLst>
      <p:ext uri="{BB962C8B-B14F-4D97-AF65-F5344CB8AC3E}">
        <p14:creationId xmlns:p14="http://schemas.microsoft.com/office/powerpoint/2010/main" val="366253759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_Geçiş">
    <p:spTree>
      <p:nvGrpSpPr>
        <p:cNvPr id="1" name=""/>
        <p:cNvGrpSpPr/>
        <p:nvPr/>
      </p:nvGrpSpPr>
      <p:grpSpPr>
        <a:xfrm>
          <a:off x="0" y="0"/>
          <a:ext cx="0" cy="0"/>
          <a:chOff x="0" y="0"/>
          <a:chExt cx="0" cy="0"/>
        </a:xfrm>
      </p:grpSpPr>
      <p:sp>
        <p:nvSpPr>
          <p:cNvPr id="8" name="Resim Yer Tutucusu 7">
            <a:extLst>
              <a:ext uri="{FF2B5EF4-FFF2-40B4-BE49-F238E27FC236}">
                <a16:creationId xmlns:a16="http://schemas.microsoft.com/office/drawing/2014/main" id="{6E015B08-6C1F-4B1F-8038-D3C209BA0DBC}"/>
              </a:ext>
              <a:ext uri="{C183D7F6-B498-43B3-948B-1728B52AA6E4}">
                <adec:decorative xmlns:adec="http://schemas.microsoft.com/office/drawing/2017/decorative" val="1"/>
              </a:ext>
            </a:extLst>
          </p:cNvPr>
          <p:cNvSpPr>
            <a:spLocks noGrp="1"/>
          </p:cNvSpPr>
          <p:nvPr>
            <p:ph type="pic" sz="quarter" idx="17" hasCustomPrompt="1"/>
          </p:nvPr>
        </p:nvSpPr>
        <p:spPr>
          <a:xfrm>
            <a:off x="0" y="5378958"/>
            <a:ext cx="12191999" cy="1479041"/>
          </a:xfrm>
          <a:custGeom>
            <a:avLst/>
            <a:gdLst>
              <a:gd name="connsiteX0" fmla="*/ 8243540 w 12191999"/>
              <a:gd name="connsiteY0" fmla="*/ 0 h 1479041"/>
              <a:gd name="connsiteX1" fmla="*/ 12191999 w 12191999"/>
              <a:gd name="connsiteY1" fmla="*/ 0 h 1479041"/>
              <a:gd name="connsiteX2" fmla="*/ 12191999 w 12191999"/>
              <a:gd name="connsiteY2" fmla="*/ 1479041 h 1479041"/>
              <a:gd name="connsiteX3" fmla="*/ 0 w 12191999"/>
              <a:gd name="connsiteY3" fmla="*/ 1479041 h 1479041"/>
              <a:gd name="connsiteX4" fmla="*/ 0 w 12191999"/>
              <a:gd name="connsiteY4" fmla="*/ 344224 h 1479041"/>
              <a:gd name="connsiteX5" fmla="*/ 7982281 w 12191999"/>
              <a:gd name="connsiteY5" fmla="*/ 344224 h 1479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1999" h="1479041">
                <a:moveTo>
                  <a:pt x="8243540" y="0"/>
                </a:moveTo>
                <a:lnTo>
                  <a:pt x="12191999" y="0"/>
                </a:lnTo>
                <a:lnTo>
                  <a:pt x="12191999" y="1479041"/>
                </a:lnTo>
                <a:lnTo>
                  <a:pt x="0" y="1479041"/>
                </a:lnTo>
                <a:lnTo>
                  <a:pt x="0" y="344224"/>
                </a:lnTo>
                <a:lnTo>
                  <a:pt x="7982281" y="344224"/>
                </a:lnTo>
                <a:close/>
              </a:path>
            </a:pathLst>
          </a:custGeom>
        </p:spPr>
        <p:txBody>
          <a:bodyPr wrap="square" rtlCol="0" anchor="ctr">
            <a:noAutofit/>
          </a:bodyPr>
          <a:lstStyle>
            <a:lvl1pPr marL="0" indent="0" algn="ctr">
              <a:buNone/>
              <a:defRPr>
                <a:solidFill>
                  <a:schemeClr val="bg1">
                    <a:lumMod val="50000"/>
                  </a:schemeClr>
                </a:solidFill>
              </a:defRPr>
            </a:lvl1pPr>
          </a:lstStyle>
          <a:p>
            <a:pPr rtl="0"/>
            <a:r>
              <a:rPr lang="tr-TR" noProof="0"/>
              <a:t>Resim Ekle</a:t>
            </a:r>
          </a:p>
        </p:txBody>
      </p:sp>
      <p:sp>
        <p:nvSpPr>
          <p:cNvPr id="27" name="Metin Yer Tutucusu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2"/>
          </a:solidFill>
          <a:effectLst>
            <a:outerShdw blurRad="152400" dist="38100" dir="2700000" algn="tl" rotWithShape="0">
              <a:prstClr val="black">
                <a:alpha val="66000"/>
              </a:prstClr>
            </a:outerShdw>
          </a:effectLst>
        </p:spPr>
        <p:txBody>
          <a:bodyPr wrap="square" rtlCol="0">
            <a:noAutofit/>
          </a:bodyPr>
          <a:lstStyle>
            <a:lvl1pPr marL="0" indent="0">
              <a:buNone/>
              <a:defRPr>
                <a:solidFill>
                  <a:schemeClr val="tx1">
                    <a:alpha val="0"/>
                  </a:schemeClr>
                </a:solidFill>
              </a:defRPr>
            </a:lvl1pPr>
          </a:lstStyle>
          <a:p>
            <a:pPr lvl="0" rtl="0"/>
            <a:r>
              <a:rPr lang="tr-TR" noProof="0"/>
              <a:t>I</a:t>
            </a:r>
          </a:p>
        </p:txBody>
      </p:sp>
      <p:sp>
        <p:nvSpPr>
          <p:cNvPr id="2" name="Başlık 1">
            <a:extLst>
              <a:ext uri="{FF2B5EF4-FFF2-40B4-BE49-F238E27FC236}">
                <a16:creationId xmlns:a16="http://schemas.microsoft.com/office/drawing/2014/main" id="{2F2E942B-4297-4570-B120-E2ACA52D126E}"/>
              </a:ext>
            </a:extLst>
          </p:cNvPr>
          <p:cNvSpPr>
            <a:spLocks noGrp="1"/>
          </p:cNvSpPr>
          <p:nvPr>
            <p:ph type="title"/>
          </p:nvPr>
        </p:nvSpPr>
        <p:spPr>
          <a:xfrm>
            <a:off x="781049" y="990600"/>
            <a:ext cx="9144000" cy="2590800"/>
          </a:xfrm>
          <a:noFill/>
        </p:spPr>
        <p:txBody>
          <a:bodyPr rtlCol="0" anchor="t">
            <a:normAutofit/>
          </a:bodyPr>
          <a:lstStyle>
            <a:lvl1pPr algn="l">
              <a:defRPr sz="6000">
                <a:solidFill>
                  <a:schemeClr val="bg1"/>
                </a:solidFill>
              </a:defRPr>
            </a:lvl1pPr>
          </a:lstStyle>
          <a:p>
            <a:pPr rtl="0"/>
            <a:r>
              <a:rPr lang="tr-TR" noProof="0"/>
              <a:t>Asıl başlık stilini düzenlemek için tıklayın</a:t>
            </a:r>
          </a:p>
        </p:txBody>
      </p:sp>
      <p:sp>
        <p:nvSpPr>
          <p:cNvPr id="9" name="Metin Yer Tutucusu 16">
            <a:extLst>
              <a:ext uri="{FF2B5EF4-FFF2-40B4-BE49-F238E27FC236}">
                <a16:creationId xmlns:a16="http://schemas.microsoft.com/office/drawing/2014/main" id="{4E78EDD8-13BF-4551-BD7B-C04131A68BC1}"/>
              </a:ext>
              <a:ext uri="{C183D7F6-B498-43B3-948B-1728B52AA6E4}">
                <adec:decorative xmlns:adec="http://schemas.microsoft.com/office/drawing/2017/decorative" val="1"/>
              </a:ext>
            </a:extLst>
          </p:cNvPr>
          <p:cNvSpPr>
            <a:spLocks noGrp="1"/>
          </p:cNvSpPr>
          <p:nvPr>
            <p:ph type="body" sz="quarter" idx="23" hasCustomPrompt="1"/>
          </p:nvPr>
        </p:nvSpPr>
        <p:spPr>
          <a:xfrm>
            <a:off x="0" y="633984"/>
            <a:ext cx="304800" cy="1499616"/>
          </a:xfrm>
          <a:solidFill>
            <a:schemeClr val="bg1"/>
          </a:solidFill>
          <a:effectLst/>
        </p:spPr>
        <p:txBody>
          <a:bodyPr rtlCol="0"/>
          <a:lstStyle>
            <a:lvl1pPr marL="0" indent="0">
              <a:buNone/>
              <a:defRPr>
                <a:solidFill>
                  <a:schemeClr val="tx1">
                    <a:alpha val="0"/>
                  </a:schemeClr>
                </a:solidFill>
              </a:defRPr>
            </a:lvl1pPr>
          </a:lstStyle>
          <a:p>
            <a:pPr lvl="0" rtl="0"/>
            <a:r>
              <a:rPr lang="tr-TR" noProof="0"/>
              <a:t>I</a:t>
            </a:r>
          </a:p>
        </p:txBody>
      </p:sp>
      <p:sp>
        <p:nvSpPr>
          <p:cNvPr id="7" name="Slayt Numarası Yer Tutucusu 5">
            <a:extLst>
              <a:ext uri="{FF2B5EF4-FFF2-40B4-BE49-F238E27FC236}">
                <a16:creationId xmlns:a16="http://schemas.microsoft.com/office/drawing/2014/main" id="{973FC1AA-8591-43A1-9962-1599E1A8AB30}"/>
              </a:ext>
            </a:extLst>
          </p:cNvPr>
          <p:cNvSpPr>
            <a:spLocks noGrp="1"/>
          </p:cNvSpPr>
          <p:nvPr>
            <p:ph type="sldNum" sz="quarter" idx="4"/>
          </p:nvPr>
        </p:nvSpPr>
        <p:spPr>
          <a:xfrm>
            <a:off x="628788" y="6339840"/>
            <a:ext cx="302281" cy="365760"/>
          </a:xfrm>
          <a:prstGeom prst="rect">
            <a:avLst/>
          </a:prstGeom>
          <a:solidFill>
            <a:schemeClr val="bg1"/>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Tree>
    <p:extLst>
      <p:ext uri="{BB962C8B-B14F-4D97-AF65-F5344CB8AC3E}">
        <p14:creationId xmlns:p14="http://schemas.microsoft.com/office/powerpoint/2010/main" val="327354822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5_Geçiş">
    <p:spTree>
      <p:nvGrpSpPr>
        <p:cNvPr id="1" name=""/>
        <p:cNvGrpSpPr/>
        <p:nvPr/>
      </p:nvGrpSpPr>
      <p:grpSpPr>
        <a:xfrm>
          <a:off x="0" y="0"/>
          <a:ext cx="0" cy="0"/>
          <a:chOff x="0" y="0"/>
          <a:chExt cx="0" cy="0"/>
        </a:xfrm>
      </p:grpSpPr>
      <p:sp>
        <p:nvSpPr>
          <p:cNvPr id="8" name="Resim Yer Tutucusu 7">
            <a:extLst>
              <a:ext uri="{FF2B5EF4-FFF2-40B4-BE49-F238E27FC236}">
                <a16:creationId xmlns:a16="http://schemas.microsoft.com/office/drawing/2014/main" id="{6E015B08-6C1F-4B1F-8038-D3C209BA0DBC}"/>
              </a:ext>
              <a:ext uri="{C183D7F6-B498-43B3-948B-1728B52AA6E4}">
                <adec:decorative xmlns:adec="http://schemas.microsoft.com/office/drawing/2017/decorative" val="1"/>
              </a:ext>
            </a:extLst>
          </p:cNvPr>
          <p:cNvSpPr>
            <a:spLocks noGrp="1"/>
          </p:cNvSpPr>
          <p:nvPr>
            <p:ph type="pic" sz="quarter" idx="17" hasCustomPrompt="1"/>
          </p:nvPr>
        </p:nvSpPr>
        <p:spPr>
          <a:xfrm>
            <a:off x="0" y="5378958"/>
            <a:ext cx="12191999" cy="1479041"/>
          </a:xfrm>
          <a:custGeom>
            <a:avLst/>
            <a:gdLst>
              <a:gd name="connsiteX0" fmla="*/ 8243540 w 12191999"/>
              <a:gd name="connsiteY0" fmla="*/ 0 h 1479041"/>
              <a:gd name="connsiteX1" fmla="*/ 12191999 w 12191999"/>
              <a:gd name="connsiteY1" fmla="*/ 0 h 1479041"/>
              <a:gd name="connsiteX2" fmla="*/ 12191999 w 12191999"/>
              <a:gd name="connsiteY2" fmla="*/ 1479041 h 1479041"/>
              <a:gd name="connsiteX3" fmla="*/ 0 w 12191999"/>
              <a:gd name="connsiteY3" fmla="*/ 1479041 h 1479041"/>
              <a:gd name="connsiteX4" fmla="*/ 0 w 12191999"/>
              <a:gd name="connsiteY4" fmla="*/ 344224 h 1479041"/>
              <a:gd name="connsiteX5" fmla="*/ 7982281 w 12191999"/>
              <a:gd name="connsiteY5" fmla="*/ 344224 h 1479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1999" h="1479041">
                <a:moveTo>
                  <a:pt x="8243540" y="0"/>
                </a:moveTo>
                <a:lnTo>
                  <a:pt x="12191999" y="0"/>
                </a:lnTo>
                <a:lnTo>
                  <a:pt x="12191999" y="1479041"/>
                </a:lnTo>
                <a:lnTo>
                  <a:pt x="0" y="1479041"/>
                </a:lnTo>
                <a:lnTo>
                  <a:pt x="0" y="344224"/>
                </a:lnTo>
                <a:lnTo>
                  <a:pt x="7982281" y="344224"/>
                </a:lnTo>
                <a:close/>
              </a:path>
            </a:pathLst>
          </a:custGeom>
        </p:spPr>
        <p:txBody>
          <a:bodyPr wrap="square" rtlCol="0" anchor="ctr">
            <a:noAutofit/>
          </a:bodyPr>
          <a:lstStyle>
            <a:lvl1pPr marL="0" indent="0" algn="ctr">
              <a:buNone/>
              <a:defRPr>
                <a:solidFill>
                  <a:schemeClr val="bg1">
                    <a:lumMod val="50000"/>
                  </a:schemeClr>
                </a:solidFill>
              </a:defRPr>
            </a:lvl1pPr>
          </a:lstStyle>
          <a:p>
            <a:pPr rtl="0"/>
            <a:r>
              <a:rPr lang="tr-TR" noProof="0"/>
              <a:t>Resim Ekle</a:t>
            </a:r>
          </a:p>
        </p:txBody>
      </p:sp>
      <p:sp>
        <p:nvSpPr>
          <p:cNvPr id="27" name="Metin Yer Tutucusu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1"/>
          </a:solidFill>
          <a:effectLst>
            <a:outerShdw blurRad="152400" dist="38100" dir="2700000" algn="tl" rotWithShape="0">
              <a:prstClr val="black">
                <a:alpha val="66000"/>
              </a:prstClr>
            </a:outerShdw>
          </a:effectLst>
        </p:spPr>
        <p:txBody>
          <a:bodyPr wrap="square" rtlCol="0">
            <a:noAutofit/>
          </a:bodyPr>
          <a:lstStyle>
            <a:lvl1pPr marL="0" indent="0">
              <a:buNone/>
              <a:defRPr>
                <a:solidFill>
                  <a:schemeClr val="tx1">
                    <a:alpha val="0"/>
                  </a:schemeClr>
                </a:solidFill>
              </a:defRPr>
            </a:lvl1pPr>
          </a:lstStyle>
          <a:p>
            <a:pPr lvl="0" rtl="0"/>
            <a:r>
              <a:rPr lang="tr-TR" noProof="0"/>
              <a:t>I</a:t>
            </a:r>
          </a:p>
        </p:txBody>
      </p:sp>
      <p:sp>
        <p:nvSpPr>
          <p:cNvPr id="2" name="Başlık 1">
            <a:extLst>
              <a:ext uri="{FF2B5EF4-FFF2-40B4-BE49-F238E27FC236}">
                <a16:creationId xmlns:a16="http://schemas.microsoft.com/office/drawing/2014/main" id="{2F2E942B-4297-4570-B120-E2ACA52D126E}"/>
              </a:ext>
            </a:extLst>
          </p:cNvPr>
          <p:cNvSpPr>
            <a:spLocks noGrp="1"/>
          </p:cNvSpPr>
          <p:nvPr>
            <p:ph type="title"/>
          </p:nvPr>
        </p:nvSpPr>
        <p:spPr>
          <a:xfrm>
            <a:off x="781049" y="990600"/>
            <a:ext cx="9144000" cy="2590800"/>
          </a:xfrm>
          <a:noFill/>
        </p:spPr>
        <p:txBody>
          <a:bodyPr rtlCol="0" anchor="t">
            <a:normAutofit/>
          </a:bodyPr>
          <a:lstStyle>
            <a:lvl1pPr algn="l">
              <a:defRPr sz="6000">
                <a:solidFill>
                  <a:schemeClr val="bg1"/>
                </a:solidFill>
              </a:defRPr>
            </a:lvl1pPr>
          </a:lstStyle>
          <a:p>
            <a:pPr rtl="0"/>
            <a:r>
              <a:rPr lang="tr-TR" noProof="0"/>
              <a:t>Asıl başlık stilini düzenlemek için tıklayın</a:t>
            </a:r>
          </a:p>
        </p:txBody>
      </p:sp>
      <p:sp>
        <p:nvSpPr>
          <p:cNvPr id="9" name="Metin Yer Tutucusu 16">
            <a:extLst>
              <a:ext uri="{FF2B5EF4-FFF2-40B4-BE49-F238E27FC236}">
                <a16:creationId xmlns:a16="http://schemas.microsoft.com/office/drawing/2014/main" id="{4E78EDD8-13BF-4551-BD7B-C04131A68BC1}"/>
              </a:ext>
              <a:ext uri="{C183D7F6-B498-43B3-948B-1728B52AA6E4}">
                <adec:decorative xmlns:adec="http://schemas.microsoft.com/office/drawing/2017/decorative" val="1"/>
              </a:ext>
            </a:extLst>
          </p:cNvPr>
          <p:cNvSpPr>
            <a:spLocks noGrp="1"/>
          </p:cNvSpPr>
          <p:nvPr>
            <p:ph type="body" sz="quarter" idx="23" hasCustomPrompt="1"/>
          </p:nvPr>
        </p:nvSpPr>
        <p:spPr>
          <a:xfrm>
            <a:off x="0" y="633984"/>
            <a:ext cx="304800" cy="1499616"/>
          </a:xfrm>
          <a:solidFill>
            <a:schemeClr val="bg1"/>
          </a:solidFill>
          <a:effectLst/>
        </p:spPr>
        <p:txBody>
          <a:bodyPr rtlCol="0"/>
          <a:lstStyle>
            <a:lvl1pPr marL="0" indent="0">
              <a:buNone/>
              <a:defRPr>
                <a:solidFill>
                  <a:schemeClr val="tx1">
                    <a:alpha val="0"/>
                  </a:schemeClr>
                </a:solidFill>
              </a:defRPr>
            </a:lvl1pPr>
          </a:lstStyle>
          <a:p>
            <a:pPr lvl="0" rtl="0"/>
            <a:r>
              <a:rPr lang="tr-TR" noProof="0"/>
              <a:t>I</a:t>
            </a:r>
          </a:p>
        </p:txBody>
      </p:sp>
      <p:sp>
        <p:nvSpPr>
          <p:cNvPr id="7" name="Slayt Numarası Yer Tutucusu 5">
            <a:extLst>
              <a:ext uri="{FF2B5EF4-FFF2-40B4-BE49-F238E27FC236}">
                <a16:creationId xmlns:a16="http://schemas.microsoft.com/office/drawing/2014/main" id="{7160B2D8-3756-4781-A8DD-692C3F895981}"/>
              </a:ext>
            </a:extLst>
          </p:cNvPr>
          <p:cNvSpPr>
            <a:spLocks noGrp="1"/>
          </p:cNvSpPr>
          <p:nvPr>
            <p:ph type="sldNum" sz="quarter" idx="4"/>
          </p:nvPr>
        </p:nvSpPr>
        <p:spPr>
          <a:xfrm>
            <a:off x="628788" y="6339840"/>
            <a:ext cx="302281" cy="365760"/>
          </a:xfrm>
          <a:prstGeom prst="rect">
            <a:avLst/>
          </a:prstGeom>
          <a:solidFill>
            <a:schemeClr val="bg1"/>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Tree>
    <p:extLst>
      <p:ext uri="{BB962C8B-B14F-4D97-AF65-F5344CB8AC3E}">
        <p14:creationId xmlns:p14="http://schemas.microsoft.com/office/powerpoint/2010/main" val="1931107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5_Başlık Slide_Deep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Resim Yer Tutucusu 18">
            <a:extLst>
              <a:ext uri="{FF2B5EF4-FFF2-40B4-BE49-F238E27FC236}">
                <a16:creationId xmlns:a16="http://schemas.microsoft.com/office/drawing/2014/main" id="{018BFA80-A3BB-4316-BD6E-3E5F6B4D89CF}"/>
              </a:ext>
            </a:extLst>
          </p:cNvPr>
          <p:cNvSpPr>
            <a:spLocks noGrp="1"/>
          </p:cNvSpPr>
          <p:nvPr>
            <p:ph type="pic" sz="quarter" idx="11" hasCustomPrompt="1"/>
          </p:nvPr>
        </p:nvSpPr>
        <p:spPr>
          <a:xfrm>
            <a:off x="0" y="0"/>
            <a:ext cx="12192000" cy="6858000"/>
          </a:xfrm>
          <a:prstGeom prst="rect">
            <a:avLst/>
          </a:prstGeom>
          <a:solidFill>
            <a:schemeClr val="bg1"/>
          </a:solidFill>
        </p:spPr>
        <p:txBody>
          <a:bodyPr wrap="square" rtlCol="0" anchor="ctr">
            <a:noAutofit/>
          </a:bodyPr>
          <a:lstStyle>
            <a:lvl1pPr marL="0" indent="0" algn="ctr">
              <a:buNone/>
              <a:defRPr/>
            </a:lvl1pPr>
          </a:lstStyle>
          <a:p>
            <a:pPr rtl="0"/>
            <a:r>
              <a:rPr lang="tr-TR" noProof="0"/>
              <a:t>Resim Ekle</a:t>
            </a:r>
          </a:p>
        </p:txBody>
      </p:sp>
      <p:sp>
        <p:nvSpPr>
          <p:cNvPr id="7" name="Metin Yer Tutucusu 16">
            <a:extLst>
              <a:ext uri="{FF2B5EF4-FFF2-40B4-BE49-F238E27FC236}">
                <a16:creationId xmlns:a16="http://schemas.microsoft.com/office/drawing/2014/main" id="{8F962CE0-5C0C-48F3-A07B-34E33D6704BC}"/>
              </a:ext>
              <a:ext uri="{C183D7F6-B498-43B3-948B-1728B52AA6E4}">
                <adec:decorative xmlns:adec="http://schemas.microsoft.com/office/drawing/2017/decorative" val="1"/>
              </a:ext>
            </a:extLst>
          </p:cNvPr>
          <p:cNvSpPr>
            <a:spLocks noGrp="1"/>
          </p:cNvSpPr>
          <p:nvPr>
            <p:ph type="body" sz="quarter" idx="16" hasCustomPrompt="1"/>
          </p:nvPr>
        </p:nvSpPr>
        <p:spPr>
          <a:xfrm rot="10800000">
            <a:off x="2057400" y="466725"/>
            <a:ext cx="703341" cy="1101901"/>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22" name="Metin Yer Tutucusu 16">
            <a:extLst>
              <a:ext uri="{FF2B5EF4-FFF2-40B4-BE49-F238E27FC236}">
                <a16:creationId xmlns:a16="http://schemas.microsoft.com/office/drawing/2014/main" id="{654457EF-8A97-4FCA-9870-5095D09BF83E}"/>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9067800" y="4648200"/>
            <a:ext cx="1143000" cy="1790700"/>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10" name="Metin Yer Tutucusu 16">
            <a:extLst>
              <a:ext uri="{FF2B5EF4-FFF2-40B4-BE49-F238E27FC236}">
                <a16:creationId xmlns:a16="http://schemas.microsoft.com/office/drawing/2014/main" id="{0CC06030-90E1-4B3F-AFDF-369354FBFE62}"/>
              </a:ext>
              <a:ext uri="{C183D7F6-B498-43B3-948B-1728B52AA6E4}">
                <adec:decorative xmlns:adec="http://schemas.microsoft.com/office/drawing/2017/decorative" val="1"/>
              </a:ext>
            </a:extLst>
          </p:cNvPr>
          <p:cNvSpPr>
            <a:spLocks noGrp="1"/>
          </p:cNvSpPr>
          <p:nvPr>
            <p:ph type="body" sz="quarter" idx="15" hasCustomPrompt="1"/>
          </p:nvPr>
        </p:nvSpPr>
        <p:spPr>
          <a:xfrm>
            <a:off x="2190750" y="609600"/>
            <a:ext cx="7810500" cy="5638800"/>
          </a:xfrm>
          <a:solidFill>
            <a:schemeClr val="accent1">
              <a:lumMod val="75000"/>
              <a:alpha val="92000"/>
            </a:schemeClr>
          </a:solidFill>
          <a:effectLst/>
        </p:spPr>
        <p:txBody>
          <a:bodyPr rtlCol="0"/>
          <a:lstStyle>
            <a:lvl1pPr marL="0" indent="0" algn="ctr">
              <a:buNone/>
              <a:defRPr>
                <a:solidFill>
                  <a:schemeClr val="tx1">
                    <a:alpha val="0"/>
                  </a:schemeClr>
                </a:solidFill>
              </a:defRPr>
            </a:lvl1pPr>
          </a:lstStyle>
          <a:p>
            <a:pPr lvl="0" rtl="0"/>
            <a:r>
              <a:rPr lang="tr-TR" noProof="0"/>
              <a:t>I</a:t>
            </a:r>
          </a:p>
        </p:txBody>
      </p:sp>
      <p:sp>
        <p:nvSpPr>
          <p:cNvPr id="2" name="Başlık 1"/>
          <p:cNvSpPr>
            <a:spLocks noGrp="1"/>
          </p:cNvSpPr>
          <p:nvPr>
            <p:ph type="ctrTitle"/>
          </p:nvPr>
        </p:nvSpPr>
        <p:spPr>
          <a:xfrm>
            <a:off x="3163809" y="1905000"/>
            <a:ext cx="5864382" cy="2275238"/>
          </a:xfrm>
        </p:spPr>
        <p:txBody>
          <a:bodyPr rtlCol="0" anchor="t">
            <a:normAutofit/>
          </a:bodyPr>
          <a:lstStyle>
            <a:lvl1pPr algn="ctr">
              <a:defRPr lang="en-US" sz="5000" kern="1200" cap="all" spc="100" baseline="0" dirty="0">
                <a:solidFill>
                  <a:schemeClr val="bg1"/>
                </a:solidFill>
                <a:latin typeface="Calibri" panose="020F0502020204030204" pitchFamily="34" charset="0"/>
                <a:ea typeface="+mj-ea"/>
                <a:cs typeface="Calibri" panose="020F0502020204030204" pitchFamily="34" charset="0"/>
              </a:defRPr>
            </a:lvl1pPr>
          </a:lstStyle>
          <a:p>
            <a:pPr rtl="0"/>
            <a:r>
              <a:rPr lang="tr-TR" noProof="0"/>
              <a:t>Asıl başlık stilini düzenlemek için tıklayın</a:t>
            </a:r>
          </a:p>
        </p:txBody>
      </p:sp>
      <p:sp>
        <p:nvSpPr>
          <p:cNvPr id="3" name="Alt Başlık 2"/>
          <p:cNvSpPr>
            <a:spLocks noGrp="1"/>
          </p:cNvSpPr>
          <p:nvPr>
            <p:ph type="subTitle" idx="1" hasCustomPrompt="1"/>
          </p:nvPr>
        </p:nvSpPr>
        <p:spPr>
          <a:xfrm>
            <a:off x="4059707" y="4297679"/>
            <a:ext cx="4072586" cy="1463040"/>
          </a:xfrm>
        </p:spPr>
        <p:txBody>
          <a:bodyPr lIns="91440" rIns="91440" rtlCol="0" anchor="t">
            <a:normAutofit/>
          </a:bodyPr>
          <a:lstStyle>
            <a:lvl1pPr marL="0" indent="0" algn="ctr">
              <a:lnSpc>
                <a:spcPct val="100000"/>
              </a:lnSpc>
              <a:spcBef>
                <a:spcPts val="0"/>
              </a:spcBef>
              <a:buNone/>
              <a:defRPr lang="en-US" sz="2000" kern="1200" dirty="0">
                <a:solidFill>
                  <a:schemeClr val="bg1"/>
                </a:solidFill>
                <a:latin typeface="Calibri" panose="020F0502020204030204" pitchFamily="34" charset="0"/>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pPr rtl="0"/>
            <a:r>
              <a:rPr lang="tr-TR" noProof="0"/>
              <a:t>Asıl alt başlık stilini düzenlemek için tıklatın</a:t>
            </a:r>
          </a:p>
        </p:txBody>
      </p:sp>
    </p:spTree>
    <p:extLst>
      <p:ext uri="{BB962C8B-B14F-4D97-AF65-F5344CB8AC3E}">
        <p14:creationId xmlns:p14="http://schemas.microsoft.com/office/powerpoint/2010/main" val="305320110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6_Geçiş">
    <p:spTree>
      <p:nvGrpSpPr>
        <p:cNvPr id="1" name=""/>
        <p:cNvGrpSpPr/>
        <p:nvPr/>
      </p:nvGrpSpPr>
      <p:grpSpPr>
        <a:xfrm>
          <a:off x="0" y="0"/>
          <a:ext cx="0" cy="0"/>
          <a:chOff x="0" y="0"/>
          <a:chExt cx="0" cy="0"/>
        </a:xfrm>
      </p:grpSpPr>
      <p:sp>
        <p:nvSpPr>
          <p:cNvPr id="8" name="Resim Yer Tutucusu 7">
            <a:extLst>
              <a:ext uri="{FF2B5EF4-FFF2-40B4-BE49-F238E27FC236}">
                <a16:creationId xmlns:a16="http://schemas.microsoft.com/office/drawing/2014/main" id="{6E015B08-6C1F-4B1F-8038-D3C209BA0DBC}"/>
              </a:ext>
              <a:ext uri="{C183D7F6-B498-43B3-948B-1728B52AA6E4}">
                <adec:decorative xmlns:adec="http://schemas.microsoft.com/office/drawing/2017/decorative" val="1"/>
              </a:ext>
            </a:extLst>
          </p:cNvPr>
          <p:cNvSpPr>
            <a:spLocks noGrp="1"/>
          </p:cNvSpPr>
          <p:nvPr>
            <p:ph type="pic" sz="quarter" idx="17" hasCustomPrompt="1"/>
          </p:nvPr>
        </p:nvSpPr>
        <p:spPr>
          <a:xfrm>
            <a:off x="0" y="5378958"/>
            <a:ext cx="12191999" cy="1479041"/>
          </a:xfrm>
          <a:custGeom>
            <a:avLst/>
            <a:gdLst>
              <a:gd name="connsiteX0" fmla="*/ 8243540 w 12191999"/>
              <a:gd name="connsiteY0" fmla="*/ 0 h 1479041"/>
              <a:gd name="connsiteX1" fmla="*/ 12191999 w 12191999"/>
              <a:gd name="connsiteY1" fmla="*/ 0 h 1479041"/>
              <a:gd name="connsiteX2" fmla="*/ 12191999 w 12191999"/>
              <a:gd name="connsiteY2" fmla="*/ 1479041 h 1479041"/>
              <a:gd name="connsiteX3" fmla="*/ 0 w 12191999"/>
              <a:gd name="connsiteY3" fmla="*/ 1479041 h 1479041"/>
              <a:gd name="connsiteX4" fmla="*/ 0 w 12191999"/>
              <a:gd name="connsiteY4" fmla="*/ 344224 h 1479041"/>
              <a:gd name="connsiteX5" fmla="*/ 7982281 w 12191999"/>
              <a:gd name="connsiteY5" fmla="*/ 344224 h 1479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1999" h="1479041">
                <a:moveTo>
                  <a:pt x="8243540" y="0"/>
                </a:moveTo>
                <a:lnTo>
                  <a:pt x="12191999" y="0"/>
                </a:lnTo>
                <a:lnTo>
                  <a:pt x="12191999" y="1479041"/>
                </a:lnTo>
                <a:lnTo>
                  <a:pt x="0" y="1479041"/>
                </a:lnTo>
                <a:lnTo>
                  <a:pt x="0" y="344224"/>
                </a:lnTo>
                <a:lnTo>
                  <a:pt x="7982281" y="344224"/>
                </a:lnTo>
                <a:close/>
              </a:path>
            </a:pathLst>
          </a:custGeom>
        </p:spPr>
        <p:txBody>
          <a:bodyPr wrap="square" rtlCol="0" anchor="ctr">
            <a:noAutofit/>
          </a:bodyPr>
          <a:lstStyle>
            <a:lvl1pPr marL="0" indent="0" algn="ctr">
              <a:buNone/>
              <a:defRPr>
                <a:solidFill>
                  <a:schemeClr val="bg1">
                    <a:lumMod val="50000"/>
                  </a:schemeClr>
                </a:solidFill>
              </a:defRPr>
            </a:lvl1pPr>
          </a:lstStyle>
          <a:p>
            <a:pPr rtl="0"/>
            <a:r>
              <a:rPr lang="tr-TR" noProof="0"/>
              <a:t>Resim Ekle</a:t>
            </a:r>
          </a:p>
        </p:txBody>
      </p:sp>
      <p:sp>
        <p:nvSpPr>
          <p:cNvPr id="27" name="Metin Yer Tutucusu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5"/>
          </a:solidFill>
          <a:effectLst>
            <a:outerShdw blurRad="152400" dist="38100" dir="2700000" algn="tl" rotWithShape="0">
              <a:prstClr val="black">
                <a:alpha val="66000"/>
              </a:prstClr>
            </a:outerShdw>
          </a:effectLst>
        </p:spPr>
        <p:txBody>
          <a:bodyPr wrap="square" rtlCol="0">
            <a:noAutofit/>
          </a:bodyPr>
          <a:lstStyle>
            <a:lvl1pPr marL="0" indent="0">
              <a:buNone/>
              <a:defRPr>
                <a:solidFill>
                  <a:schemeClr val="tx1">
                    <a:alpha val="0"/>
                  </a:schemeClr>
                </a:solidFill>
              </a:defRPr>
            </a:lvl1pPr>
          </a:lstStyle>
          <a:p>
            <a:pPr lvl="0" rtl="0"/>
            <a:r>
              <a:rPr lang="tr-TR" noProof="0"/>
              <a:t>I</a:t>
            </a:r>
          </a:p>
        </p:txBody>
      </p:sp>
      <p:sp>
        <p:nvSpPr>
          <p:cNvPr id="2" name="Başlık 1">
            <a:extLst>
              <a:ext uri="{FF2B5EF4-FFF2-40B4-BE49-F238E27FC236}">
                <a16:creationId xmlns:a16="http://schemas.microsoft.com/office/drawing/2014/main" id="{2F2E942B-4297-4570-B120-E2ACA52D126E}"/>
              </a:ext>
            </a:extLst>
          </p:cNvPr>
          <p:cNvSpPr>
            <a:spLocks noGrp="1"/>
          </p:cNvSpPr>
          <p:nvPr>
            <p:ph type="title"/>
          </p:nvPr>
        </p:nvSpPr>
        <p:spPr>
          <a:xfrm>
            <a:off x="781049" y="990600"/>
            <a:ext cx="9144000" cy="2590800"/>
          </a:xfrm>
          <a:noFill/>
        </p:spPr>
        <p:txBody>
          <a:bodyPr rtlCol="0" anchor="t">
            <a:normAutofit/>
          </a:bodyPr>
          <a:lstStyle>
            <a:lvl1pPr algn="l">
              <a:defRPr sz="6000">
                <a:solidFill>
                  <a:schemeClr val="bg1"/>
                </a:solidFill>
              </a:defRPr>
            </a:lvl1pPr>
          </a:lstStyle>
          <a:p>
            <a:pPr rtl="0"/>
            <a:r>
              <a:rPr lang="tr-TR" noProof="0"/>
              <a:t>Asıl başlık stilini düzenlemek için tıklayın</a:t>
            </a:r>
          </a:p>
        </p:txBody>
      </p:sp>
      <p:sp>
        <p:nvSpPr>
          <p:cNvPr id="9" name="Metin Yer Tutucusu 16">
            <a:extLst>
              <a:ext uri="{FF2B5EF4-FFF2-40B4-BE49-F238E27FC236}">
                <a16:creationId xmlns:a16="http://schemas.microsoft.com/office/drawing/2014/main" id="{4E78EDD8-13BF-4551-BD7B-C04131A68BC1}"/>
              </a:ext>
              <a:ext uri="{C183D7F6-B498-43B3-948B-1728B52AA6E4}">
                <adec:decorative xmlns:adec="http://schemas.microsoft.com/office/drawing/2017/decorative" val="1"/>
              </a:ext>
            </a:extLst>
          </p:cNvPr>
          <p:cNvSpPr>
            <a:spLocks noGrp="1"/>
          </p:cNvSpPr>
          <p:nvPr>
            <p:ph type="body" sz="quarter" idx="23" hasCustomPrompt="1"/>
          </p:nvPr>
        </p:nvSpPr>
        <p:spPr>
          <a:xfrm>
            <a:off x="0" y="633984"/>
            <a:ext cx="304800" cy="1499616"/>
          </a:xfrm>
          <a:solidFill>
            <a:schemeClr val="bg1"/>
          </a:solidFill>
          <a:effectLst/>
        </p:spPr>
        <p:txBody>
          <a:bodyPr rtlCol="0"/>
          <a:lstStyle>
            <a:lvl1pPr marL="0" indent="0">
              <a:buNone/>
              <a:defRPr>
                <a:solidFill>
                  <a:schemeClr val="tx1">
                    <a:alpha val="0"/>
                  </a:schemeClr>
                </a:solidFill>
              </a:defRPr>
            </a:lvl1pPr>
          </a:lstStyle>
          <a:p>
            <a:pPr lvl="0" rtl="0"/>
            <a:r>
              <a:rPr lang="tr-TR" noProof="0"/>
              <a:t>I</a:t>
            </a:r>
          </a:p>
        </p:txBody>
      </p:sp>
      <p:sp>
        <p:nvSpPr>
          <p:cNvPr id="7" name="Slayt Numarası Yer Tutucusu 5">
            <a:extLst>
              <a:ext uri="{FF2B5EF4-FFF2-40B4-BE49-F238E27FC236}">
                <a16:creationId xmlns:a16="http://schemas.microsoft.com/office/drawing/2014/main" id="{9EEDA9EB-20CE-4EA1-9720-40FBEB45614B}"/>
              </a:ext>
            </a:extLst>
          </p:cNvPr>
          <p:cNvSpPr>
            <a:spLocks noGrp="1"/>
          </p:cNvSpPr>
          <p:nvPr>
            <p:ph type="sldNum" sz="quarter" idx="4"/>
          </p:nvPr>
        </p:nvSpPr>
        <p:spPr>
          <a:xfrm>
            <a:off x="628788" y="6339840"/>
            <a:ext cx="302281" cy="365760"/>
          </a:xfrm>
          <a:prstGeom prst="rect">
            <a:avLst/>
          </a:prstGeom>
          <a:solidFill>
            <a:schemeClr val="bg1"/>
          </a:solidFill>
          <a:ln>
            <a:solidFill>
              <a:schemeClr val="accent5"/>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Tree>
    <p:extLst>
      <p:ext uri="{BB962C8B-B14F-4D97-AF65-F5344CB8AC3E}">
        <p14:creationId xmlns:p14="http://schemas.microsoft.com/office/powerpoint/2010/main" val="100636509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7_Geçiş">
    <p:spTree>
      <p:nvGrpSpPr>
        <p:cNvPr id="1" name=""/>
        <p:cNvGrpSpPr/>
        <p:nvPr/>
      </p:nvGrpSpPr>
      <p:grpSpPr>
        <a:xfrm>
          <a:off x="0" y="0"/>
          <a:ext cx="0" cy="0"/>
          <a:chOff x="0" y="0"/>
          <a:chExt cx="0" cy="0"/>
        </a:xfrm>
      </p:grpSpPr>
      <p:sp>
        <p:nvSpPr>
          <p:cNvPr id="8" name="Resim Yer Tutucusu 7">
            <a:extLst>
              <a:ext uri="{FF2B5EF4-FFF2-40B4-BE49-F238E27FC236}">
                <a16:creationId xmlns:a16="http://schemas.microsoft.com/office/drawing/2014/main" id="{6E015B08-6C1F-4B1F-8038-D3C209BA0DBC}"/>
              </a:ext>
              <a:ext uri="{C183D7F6-B498-43B3-948B-1728B52AA6E4}">
                <adec:decorative xmlns:adec="http://schemas.microsoft.com/office/drawing/2017/decorative" val="1"/>
              </a:ext>
            </a:extLst>
          </p:cNvPr>
          <p:cNvSpPr>
            <a:spLocks noGrp="1"/>
          </p:cNvSpPr>
          <p:nvPr>
            <p:ph type="pic" sz="quarter" idx="17" hasCustomPrompt="1"/>
          </p:nvPr>
        </p:nvSpPr>
        <p:spPr>
          <a:xfrm>
            <a:off x="0" y="5378958"/>
            <a:ext cx="12191999" cy="1479041"/>
          </a:xfrm>
          <a:custGeom>
            <a:avLst/>
            <a:gdLst>
              <a:gd name="connsiteX0" fmla="*/ 8243540 w 12191999"/>
              <a:gd name="connsiteY0" fmla="*/ 0 h 1479041"/>
              <a:gd name="connsiteX1" fmla="*/ 12191999 w 12191999"/>
              <a:gd name="connsiteY1" fmla="*/ 0 h 1479041"/>
              <a:gd name="connsiteX2" fmla="*/ 12191999 w 12191999"/>
              <a:gd name="connsiteY2" fmla="*/ 1479041 h 1479041"/>
              <a:gd name="connsiteX3" fmla="*/ 0 w 12191999"/>
              <a:gd name="connsiteY3" fmla="*/ 1479041 h 1479041"/>
              <a:gd name="connsiteX4" fmla="*/ 0 w 12191999"/>
              <a:gd name="connsiteY4" fmla="*/ 344224 h 1479041"/>
              <a:gd name="connsiteX5" fmla="*/ 7982281 w 12191999"/>
              <a:gd name="connsiteY5" fmla="*/ 344224 h 1479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1999" h="1479041">
                <a:moveTo>
                  <a:pt x="8243540" y="0"/>
                </a:moveTo>
                <a:lnTo>
                  <a:pt x="12191999" y="0"/>
                </a:lnTo>
                <a:lnTo>
                  <a:pt x="12191999" y="1479041"/>
                </a:lnTo>
                <a:lnTo>
                  <a:pt x="0" y="1479041"/>
                </a:lnTo>
                <a:lnTo>
                  <a:pt x="0" y="344224"/>
                </a:lnTo>
                <a:lnTo>
                  <a:pt x="7982281" y="344224"/>
                </a:lnTo>
                <a:close/>
              </a:path>
            </a:pathLst>
          </a:custGeom>
        </p:spPr>
        <p:txBody>
          <a:bodyPr wrap="square" rtlCol="0" anchor="ctr">
            <a:noAutofit/>
          </a:bodyPr>
          <a:lstStyle>
            <a:lvl1pPr marL="0" indent="0" algn="ctr">
              <a:buNone/>
              <a:defRPr>
                <a:solidFill>
                  <a:schemeClr val="bg1">
                    <a:lumMod val="50000"/>
                  </a:schemeClr>
                </a:solidFill>
              </a:defRPr>
            </a:lvl1pPr>
          </a:lstStyle>
          <a:p>
            <a:pPr rtl="0"/>
            <a:r>
              <a:rPr lang="tr-TR" noProof="0"/>
              <a:t>Resim Ekle</a:t>
            </a:r>
          </a:p>
        </p:txBody>
      </p:sp>
      <p:sp>
        <p:nvSpPr>
          <p:cNvPr id="27" name="Metin Yer Tutucusu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6"/>
          </a:solidFill>
          <a:effectLst>
            <a:outerShdw blurRad="152400" dist="38100" dir="2700000" algn="tl" rotWithShape="0">
              <a:prstClr val="black">
                <a:alpha val="66000"/>
              </a:prstClr>
            </a:outerShdw>
          </a:effectLst>
        </p:spPr>
        <p:txBody>
          <a:bodyPr wrap="square" rtlCol="0">
            <a:noAutofit/>
          </a:bodyPr>
          <a:lstStyle>
            <a:lvl1pPr marL="0" indent="0">
              <a:buNone/>
              <a:defRPr>
                <a:solidFill>
                  <a:schemeClr val="tx1">
                    <a:alpha val="0"/>
                  </a:schemeClr>
                </a:solidFill>
              </a:defRPr>
            </a:lvl1pPr>
          </a:lstStyle>
          <a:p>
            <a:pPr lvl="0" rtl="0"/>
            <a:r>
              <a:rPr lang="tr-TR" noProof="0"/>
              <a:t>I</a:t>
            </a:r>
          </a:p>
        </p:txBody>
      </p:sp>
      <p:sp>
        <p:nvSpPr>
          <p:cNvPr id="2" name="Başlık 1">
            <a:extLst>
              <a:ext uri="{FF2B5EF4-FFF2-40B4-BE49-F238E27FC236}">
                <a16:creationId xmlns:a16="http://schemas.microsoft.com/office/drawing/2014/main" id="{2F2E942B-4297-4570-B120-E2ACA52D126E}"/>
              </a:ext>
            </a:extLst>
          </p:cNvPr>
          <p:cNvSpPr>
            <a:spLocks noGrp="1"/>
          </p:cNvSpPr>
          <p:nvPr>
            <p:ph type="title"/>
          </p:nvPr>
        </p:nvSpPr>
        <p:spPr>
          <a:xfrm>
            <a:off x="781049" y="990600"/>
            <a:ext cx="9144000" cy="2590800"/>
          </a:xfrm>
          <a:noFill/>
        </p:spPr>
        <p:txBody>
          <a:bodyPr rtlCol="0" anchor="t">
            <a:normAutofit/>
          </a:bodyPr>
          <a:lstStyle>
            <a:lvl1pPr algn="l">
              <a:defRPr sz="6000">
                <a:solidFill>
                  <a:schemeClr val="bg1"/>
                </a:solidFill>
              </a:defRPr>
            </a:lvl1pPr>
          </a:lstStyle>
          <a:p>
            <a:pPr rtl="0"/>
            <a:r>
              <a:rPr lang="tr-TR" noProof="0"/>
              <a:t>Asıl başlık stilini düzenlemek için tıklayın</a:t>
            </a:r>
          </a:p>
        </p:txBody>
      </p:sp>
      <p:sp>
        <p:nvSpPr>
          <p:cNvPr id="9" name="Metin Yer Tutucusu 16">
            <a:extLst>
              <a:ext uri="{FF2B5EF4-FFF2-40B4-BE49-F238E27FC236}">
                <a16:creationId xmlns:a16="http://schemas.microsoft.com/office/drawing/2014/main" id="{4E78EDD8-13BF-4551-BD7B-C04131A68BC1}"/>
              </a:ext>
              <a:ext uri="{C183D7F6-B498-43B3-948B-1728B52AA6E4}">
                <adec:decorative xmlns:adec="http://schemas.microsoft.com/office/drawing/2017/decorative" val="1"/>
              </a:ext>
            </a:extLst>
          </p:cNvPr>
          <p:cNvSpPr>
            <a:spLocks noGrp="1"/>
          </p:cNvSpPr>
          <p:nvPr>
            <p:ph type="body" sz="quarter" idx="23" hasCustomPrompt="1"/>
          </p:nvPr>
        </p:nvSpPr>
        <p:spPr>
          <a:xfrm>
            <a:off x="0" y="633984"/>
            <a:ext cx="304800" cy="1499616"/>
          </a:xfrm>
          <a:solidFill>
            <a:schemeClr val="bg1"/>
          </a:solidFill>
          <a:effectLst/>
        </p:spPr>
        <p:txBody>
          <a:bodyPr rtlCol="0"/>
          <a:lstStyle>
            <a:lvl1pPr marL="0" indent="0">
              <a:buNone/>
              <a:defRPr>
                <a:solidFill>
                  <a:schemeClr val="tx1">
                    <a:alpha val="0"/>
                  </a:schemeClr>
                </a:solidFill>
              </a:defRPr>
            </a:lvl1pPr>
          </a:lstStyle>
          <a:p>
            <a:pPr lvl="0" rtl="0"/>
            <a:r>
              <a:rPr lang="tr-TR" noProof="0"/>
              <a:t>I</a:t>
            </a:r>
          </a:p>
        </p:txBody>
      </p:sp>
      <p:sp>
        <p:nvSpPr>
          <p:cNvPr id="7" name="Slayt Numarası Yer Tutucusu 5">
            <a:extLst>
              <a:ext uri="{FF2B5EF4-FFF2-40B4-BE49-F238E27FC236}">
                <a16:creationId xmlns:a16="http://schemas.microsoft.com/office/drawing/2014/main" id="{80033509-FE6E-46FC-85C8-B777FBA2F1A5}"/>
              </a:ext>
            </a:extLst>
          </p:cNvPr>
          <p:cNvSpPr>
            <a:spLocks noGrp="1"/>
          </p:cNvSpPr>
          <p:nvPr>
            <p:ph type="sldNum" sz="quarter" idx="4"/>
          </p:nvPr>
        </p:nvSpPr>
        <p:spPr>
          <a:xfrm>
            <a:off x="628788" y="6339840"/>
            <a:ext cx="302281" cy="365760"/>
          </a:xfrm>
          <a:prstGeom prst="rect">
            <a:avLst/>
          </a:prstGeom>
          <a:solidFill>
            <a:schemeClr val="bg1"/>
          </a:solidFill>
          <a:ln>
            <a:solidFill>
              <a:schemeClr val="accent6"/>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Tree>
    <p:extLst>
      <p:ext uri="{BB962C8B-B14F-4D97-AF65-F5344CB8AC3E}">
        <p14:creationId xmlns:p14="http://schemas.microsoft.com/office/powerpoint/2010/main" val="64389156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Kapanıyor-Teşekkürler 1">
    <p:bg>
      <p:bgPr>
        <a:solidFill>
          <a:schemeClr val="bg1">
            <a:lumMod val="95000"/>
          </a:schemeClr>
        </a:solidFill>
        <a:effectLst/>
      </p:bgPr>
    </p:bg>
    <p:spTree>
      <p:nvGrpSpPr>
        <p:cNvPr id="1" name=""/>
        <p:cNvGrpSpPr/>
        <p:nvPr/>
      </p:nvGrpSpPr>
      <p:grpSpPr>
        <a:xfrm>
          <a:off x="0" y="0"/>
          <a:ext cx="0" cy="0"/>
          <a:chOff x="0" y="0"/>
          <a:chExt cx="0" cy="0"/>
        </a:xfrm>
      </p:grpSpPr>
      <p:sp>
        <p:nvSpPr>
          <p:cNvPr id="53" name="Metin Yer Tutucusu 52">
            <a:extLst>
              <a:ext uri="{FF2B5EF4-FFF2-40B4-BE49-F238E27FC236}">
                <a16:creationId xmlns:a16="http://schemas.microsoft.com/office/drawing/2014/main" id="{4016877F-9863-4CBC-B4AF-D4764DBA673B}"/>
              </a:ext>
              <a:ext uri="{C183D7F6-B498-43B3-948B-1728B52AA6E4}">
                <adec:decorative xmlns:adec="http://schemas.microsoft.com/office/drawing/2017/decorative" val="1"/>
              </a:ext>
            </a:extLst>
          </p:cNvPr>
          <p:cNvSpPr>
            <a:spLocks noGrp="1"/>
          </p:cNvSpPr>
          <p:nvPr>
            <p:ph type="body" sz="quarter" idx="14" hasCustomPrompt="1"/>
          </p:nvPr>
        </p:nvSpPr>
        <p:spPr>
          <a:xfrm>
            <a:off x="1181099" y="457200"/>
            <a:ext cx="8128343" cy="6248400"/>
          </a:xfrm>
          <a:custGeom>
            <a:avLst/>
            <a:gdLst>
              <a:gd name="connsiteX0" fmla="*/ 0 w 8128343"/>
              <a:gd name="connsiteY0" fmla="*/ 0 h 6248400"/>
              <a:gd name="connsiteX1" fmla="*/ 8128343 w 8128343"/>
              <a:gd name="connsiteY1" fmla="*/ 0 h 6248400"/>
              <a:gd name="connsiteX2" fmla="*/ 8128343 w 8128343"/>
              <a:gd name="connsiteY2" fmla="*/ 3258609 h 6248400"/>
              <a:gd name="connsiteX3" fmla="*/ 5858354 w 8128343"/>
              <a:gd name="connsiteY3" fmla="*/ 6248400 h 6248400"/>
              <a:gd name="connsiteX4" fmla="*/ 0 w 8128343"/>
              <a:gd name="connsiteY4" fmla="*/ 6248400 h 624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8343" h="6248400">
                <a:moveTo>
                  <a:pt x="0" y="0"/>
                </a:moveTo>
                <a:lnTo>
                  <a:pt x="8128343" y="0"/>
                </a:lnTo>
                <a:lnTo>
                  <a:pt x="8128343" y="3258609"/>
                </a:lnTo>
                <a:lnTo>
                  <a:pt x="5858354" y="6248400"/>
                </a:lnTo>
                <a:lnTo>
                  <a:pt x="0" y="62484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buNone/>
              <a:defRPr lang="en-GB" sz="1800" dirty="0">
                <a:solidFill>
                  <a:schemeClr val="lt1">
                    <a:alpha val="0"/>
                  </a:schemeClr>
                </a:solidFill>
                <a:latin typeface="Calibri" panose="020F0502020204030204" pitchFamily="34" charset="0"/>
              </a:defRPr>
            </a:lvl1pPr>
          </a:lstStyle>
          <a:p>
            <a:pPr marL="0" lvl="0" algn="ctr" rtl="0"/>
            <a:r>
              <a:rPr lang="tr-TR" noProof="0"/>
              <a:t>I</a:t>
            </a:r>
          </a:p>
        </p:txBody>
      </p:sp>
      <p:sp>
        <p:nvSpPr>
          <p:cNvPr id="48" name="Serbest Biçim: Şekil 47">
            <a:extLst>
              <a:ext uri="{FF2B5EF4-FFF2-40B4-BE49-F238E27FC236}">
                <a16:creationId xmlns:a16="http://schemas.microsoft.com/office/drawing/2014/main" id="{9070D0C4-1F90-4B84-B84E-8285FA0A01B0}"/>
              </a:ext>
            </a:extLst>
          </p:cNvPr>
          <p:cNvSpPr/>
          <p:nvPr userDrawn="1"/>
        </p:nvSpPr>
        <p:spPr>
          <a:xfrm rot="2232448">
            <a:off x="9455741" y="-926244"/>
            <a:ext cx="131438" cy="8710488"/>
          </a:xfrm>
          <a:custGeom>
            <a:avLst/>
            <a:gdLst>
              <a:gd name="connsiteX0" fmla="*/ 0 w 131438"/>
              <a:gd name="connsiteY0" fmla="*/ 99793 h 8710488"/>
              <a:gd name="connsiteX1" fmla="*/ 131438 w 131438"/>
              <a:gd name="connsiteY1" fmla="*/ 0 h 8710488"/>
              <a:gd name="connsiteX2" fmla="*/ 131438 w 131438"/>
              <a:gd name="connsiteY2" fmla="*/ 8610694 h 8710488"/>
              <a:gd name="connsiteX3" fmla="*/ 0 w 131438"/>
              <a:gd name="connsiteY3" fmla="*/ 8710488 h 8710488"/>
            </a:gdLst>
            <a:ahLst/>
            <a:cxnLst>
              <a:cxn ang="0">
                <a:pos x="connsiteX0" y="connsiteY0"/>
              </a:cxn>
              <a:cxn ang="0">
                <a:pos x="connsiteX1" y="connsiteY1"/>
              </a:cxn>
              <a:cxn ang="0">
                <a:pos x="connsiteX2" y="connsiteY2"/>
              </a:cxn>
              <a:cxn ang="0">
                <a:pos x="connsiteX3" y="connsiteY3"/>
              </a:cxn>
            </a:cxnLst>
            <a:rect l="l" t="t" r="r" b="b"/>
            <a:pathLst>
              <a:path w="131438" h="8710488">
                <a:moveTo>
                  <a:pt x="0" y="99793"/>
                </a:moveTo>
                <a:lnTo>
                  <a:pt x="131438" y="0"/>
                </a:lnTo>
                <a:lnTo>
                  <a:pt x="131438" y="8610694"/>
                </a:lnTo>
                <a:lnTo>
                  <a:pt x="0" y="871048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49" name="Serbest Biçim: Şekil 48">
            <a:extLst>
              <a:ext uri="{FF2B5EF4-FFF2-40B4-BE49-F238E27FC236}">
                <a16:creationId xmlns:a16="http://schemas.microsoft.com/office/drawing/2014/main" id="{B8546525-A0E6-4238-93BC-5D43C93A450D}"/>
              </a:ext>
              <a:ext uri="{C183D7F6-B498-43B3-948B-1728B52AA6E4}">
                <adec:decorative xmlns:adec="http://schemas.microsoft.com/office/drawing/2017/decorative" val="1"/>
              </a:ext>
            </a:extLst>
          </p:cNvPr>
          <p:cNvSpPr/>
          <p:nvPr userDrawn="1"/>
        </p:nvSpPr>
        <p:spPr>
          <a:xfrm rot="2232448">
            <a:off x="9332817" y="-941780"/>
            <a:ext cx="172357" cy="8741560"/>
          </a:xfrm>
          <a:custGeom>
            <a:avLst/>
            <a:gdLst>
              <a:gd name="connsiteX0" fmla="*/ 172357 w 172357"/>
              <a:gd name="connsiteY0" fmla="*/ 0 h 8741560"/>
              <a:gd name="connsiteX1" fmla="*/ 172357 w 172357"/>
              <a:gd name="connsiteY1" fmla="*/ 8610698 h 8741560"/>
              <a:gd name="connsiteX2" fmla="*/ 0 w 172357"/>
              <a:gd name="connsiteY2" fmla="*/ 8741560 h 8741560"/>
              <a:gd name="connsiteX3" fmla="*/ 0 w 172357"/>
              <a:gd name="connsiteY3" fmla="*/ 130862 h 8741560"/>
            </a:gdLst>
            <a:ahLst/>
            <a:cxnLst>
              <a:cxn ang="0">
                <a:pos x="connsiteX0" y="connsiteY0"/>
              </a:cxn>
              <a:cxn ang="0">
                <a:pos x="connsiteX1" y="connsiteY1"/>
              </a:cxn>
              <a:cxn ang="0">
                <a:pos x="connsiteX2" y="connsiteY2"/>
              </a:cxn>
              <a:cxn ang="0">
                <a:pos x="connsiteX3" y="connsiteY3"/>
              </a:cxn>
            </a:cxnLst>
            <a:rect l="l" t="t" r="r" b="b"/>
            <a:pathLst>
              <a:path w="172357" h="8741560">
                <a:moveTo>
                  <a:pt x="172357" y="0"/>
                </a:moveTo>
                <a:lnTo>
                  <a:pt x="172357" y="8610698"/>
                </a:lnTo>
                <a:lnTo>
                  <a:pt x="0" y="8741560"/>
                </a:lnTo>
                <a:lnTo>
                  <a:pt x="0" y="13086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rtl="0"/>
            <a:endParaRPr lang="tr-TR" noProof="0">
              <a:latin typeface="Calibri" panose="020F0502020204030204" pitchFamily="34" charset="0"/>
            </a:endParaRPr>
          </a:p>
        </p:txBody>
      </p:sp>
      <p:sp>
        <p:nvSpPr>
          <p:cNvPr id="17" name="Metin Yer Tutucusu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599" y="304800"/>
            <a:ext cx="8128343" cy="6248400"/>
          </a:xfrm>
          <a:solidFill>
            <a:schemeClr val="bg1"/>
          </a:solidFill>
          <a:effectLst>
            <a:outerShdw blurRad="508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2" name="Başlık 1"/>
          <p:cNvSpPr>
            <a:spLocks noGrp="1"/>
          </p:cNvSpPr>
          <p:nvPr>
            <p:ph type="ctrTitle" hasCustomPrompt="1"/>
          </p:nvPr>
        </p:nvSpPr>
        <p:spPr>
          <a:xfrm>
            <a:off x="1378135" y="1219200"/>
            <a:ext cx="7232465" cy="903638"/>
          </a:xfrm>
        </p:spPr>
        <p:txBody>
          <a:bodyPr rtlCol="0" anchor="t">
            <a:normAutofit/>
          </a:bodyPr>
          <a:lstStyle>
            <a:lvl1pPr algn="l">
              <a:defRPr lang="en-US" sz="5000" kern="1200" cap="all" spc="100" baseline="0" dirty="0">
                <a:solidFill>
                  <a:srgbClr val="2C2E52"/>
                </a:solidFill>
                <a:latin typeface="Calibri" panose="020F0502020204030204" pitchFamily="34" charset="0"/>
                <a:ea typeface="+mj-ea"/>
                <a:cs typeface="Calibri" panose="020F0502020204030204" pitchFamily="34" charset="0"/>
              </a:defRPr>
            </a:lvl1pPr>
          </a:lstStyle>
          <a:p>
            <a:pPr rtl="0"/>
            <a:r>
              <a:rPr lang="tr-TR" noProof="0"/>
              <a:t>TEŞEKKÜRLER</a:t>
            </a:r>
          </a:p>
        </p:txBody>
      </p:sp>
      <p:sp>
        <p:nvSpPr>
          <p:cNvPr id="33" name="Dikdörtgen 32">
            <a:extLst>
              <a:ext uri="{FF2B5EF4-FFF2-40B4-BE49-F238E27FC236}">
                <a16:creationId xmlns:a16="http://schemas.microsoft.com/office/drawing/2014/main" id="{E905A207-2310-4F94-86E5-13B4CCC359EC}"/>
              </a:ext>
              <a:ext uri="{C183D7F6-B498-43B3-948B-1728B52AA6E4}">
                <adec:decorative xmlns:adec="http://schemas.microsoft.com/office/drawing/2017/decorative" val="1"/>
              </a:ext>
            </a:extLst>
          </p:cNvPr>
          <p:cNvSpPr/>
          <p:nvPr userDrawn="1"/>
        </p:nvSpPr>
        <p:spPr>
          <a:xfrm rot="5400000" flipV="1">
            <a:off x="1562101" y="-114299"/>
            <a:ext cx="304797" cy="533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rtl="0"/>
            <a:endParaRPr lang="tr-TR" noProof="0">
              <a:latin typeface="Calibri" panose="020F0502020204030204" pitchFamily="34" charset="0"/>
            </a:endParaRPr>
          </a:p>
        </p:txBody>
      </p:sp>
      <p:sp>
        <p:nvSpPr>
          <p:cNvPr id="19" name="Resim Yer Tutucusu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7013448" y="34960"/>
            <a:ext cx="5178552" cy="6823040"/>
          </a:xfrm>
          <a:custGeom>
            <a:avLst/>
            <a:gdLst>
              <a:gd name="connsiteX0" fmla="*/ 5178552 w 5178552"/>
              <a:gd name="connsiteY0" fmla="*/ 0 h 6823040"/>
              <a:gd name="connsiteX1" fmla="*/ 5178552 w 5178552"/>
              <a:gd name="connsiteY1" fmla="*/ 6823040 h 6823040"/>
              <a:gd name="connsiteX2" fmla="*/ 1752601 w 5178552"/>
              <a:gd name="connsiteY2" fmla="*/ 6823040 h 6823040"/>
              <a:gd name="connsiteX3" fmla="*/ 0 w 5178552"/>
              <a:gd name="connsiteY3" fmla="*/ 6823040 h 6823040"/>
            </a:gdLst>
            <a:ahLst/>
            <a:cxnLst>
              <a:cxn ang="0">
                <a:pos x="connsiteX0" y="connsiteY0"/>
              </a:cxn>
              <a:cxn ang="0">
                <a:pos x="connsiteX1" y="connsiteY1"/>
              </a:cxn>
              <a:cxn ang="0">
                <a:pos x="connsiteX2" y="connsiteY2"/>
              </a:cxn>
              <a:cxn ang="0">
                <a:pos x="connsiteX3" y="connsiteY3"/>
              </a:cxn>
            </a:cxnLst>
            <a:rect l="l" t="t" r="r" b="b"/>
            <a:pathLst>
              <a:path w="5178552" h="6823040">
                <a:moveTo>
                  <a:pt x="5178552" y="0"/>
                </a:moveTo>
                <a:lnTo>
                  <a:pt x="5178552" y="6823040"/>
                </a:lnTo>
                <a:lnTo>
                  <a:pt x="1752601" y="6823040"/>
                </a:lnTo>
                <a:lnTo>
                  <a:pt x="0" y="6823040"/>
                </a:lnTo>
                <a:close/>
              </a:path>
            </a:pathLst>
          </a:custGeom>
          <a:solidFill>
            <a:schemeClr val="bg1"/>
          </a:solidFill>
        </p:spPr>
        <p:txBody>
          <a:bodyPr wrap="square" rtlCol="0" anchor="ctr">
            <a:noAutofit/>
          </a:bodyPr>
          <a:lstStyle>
            <a:lvl1pPr marL="0" indent="0" algn="ctr">
              <a:buNone/>
              <a:defRPr/>
            </a:lvl1pPr>
          </a:lstStyle>
          <a:p>
            <a:pPr rtl="0"/>
            <a:r>
              <a:rPr lang="tr-TR" noProof="0"/>
              <a:t>Resim Ekle</a:t>
            </a:r>
          </a:p>
        </p:txBody>
      </p:sp>
    </p:spTree>
    <p:extLst>
      <p:ext uri="{BB962C8B-B14F-4D97-AF65-F5344CB8AC3E}">
        <p14:creationId xmlns:p14="http://schemas.microsoft.com/office/powerpoint/2010/main" val="39325193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Kapanıyor-Teşekkürler 2">
    <p:spTree>
      <p:nvGrpSpPr>
        <p:cNvPr id="1" name=""/>
        <p:cNvGrpSpPr/>
        <p:nvPr/>
      </p:nvGrpSpPr>
      <p:grpSpPr>
        <a:xfrm>
          <a:off x="0" y="0"/>
          <a:ext cx="0" cy="0"/>
          <a:chOff x="0" y="0"/>
          <a:chExt cx="0" cy="0"/>
        </a:xfrm>
      </p:grpSpPr>
      <p:sp>
        <p:nvSpPr>
          <p:cNvPr id="26" name="Resim Yer Tutucusu 25">
            <a:extLst>
              <a:ext uri="{FF2B5EF4-FFF2-40B4-BE49-F238E27FC236}">
                <a16:creationId xmlns:a16="http://schemas.microsoft.com/office/drawing/2014/main" id="{32EC3EF4-A2D5-4058-977A-74A37AC365BD}"/>
              </a:ext>
              <a:ext uri="{C183D7F6-B498-43B3-948B-1728B52AA6E4}">
                <adec:decorative xmlns:adec="http://schemas.microsoft.com/office/drawing/2017/decorative" val="1"/>
              </a:ext>
            </a:extLst>
          </p:cNvPr>
          <p:cNvSpPr>
            <a:spLocks noGrp="1"/>
          </p:cNvSpPr>
          <p:nvPr>
            <p:ph type="pic" sz="quarter" idx="11" hasCustomPrompt="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02525 h 6858000"/>
              <a:gd name="connsiteX3" fmla="*/ 8273508 w 12192000"/>
              <a:gd name="connsiteY3" fmla="*/ 6858000 h 6858000"/>
              <a:gd name="connsiteX4" fmla="*/ 0 w 1219200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6858000">
                <a:moveTo>
                  <a:pt x="0" y="0"/>
                </a:moveTo>
                <a:lnTo>
                  <a:pt x="12192000" y="0"/>
                </a:lnTo>
                <a:lnTo>
                  <a:pt x="12192000" y="602525"/>
                </a:lnTo>
                <a:lnTo>
                  <a:pt x="8273508" y="6858000"/>
                </a:lnTo>
                <a:lnTo>
                  <a:pt x="0" y="6858000"/>
                </a:lnTo>
                <a:close/>
              </a:path>
            </a:pathLst>
          </a:custGeom>
          <a:solidFill>
            <a:schemeClr val="bg1"/>
          </a:solidFill>
          <a:effectLst>
            <a:outerShdw blurRad="165100" dist="38100" dir="2700000" algn="tl" rotWithShape="0">
              <a:prstClr val="black">
                <a:alpha val="40000"/>
              </a:prstClr>
            </a:outerShdw>
          </a:effectLst>
        </p:spPr>
        <p:txBody>
          <a:bodyPr wrap="square" rtlCol="0" anchor="ctr">
            <a:noAutofit/>
          </a:bodyPr>
          <a:lstStyle>
            <a:lvl1pPr marL="0" indent="0" algn="ctr">
              <a:buNone/>
              <a:defRPr/>
            </a:lvl1pPr>
          </a:lstStyle>
          <a:p>
            <a:pPr rtl="0"/>
            <a:r>
              <a:rPr lang="tr-TR" noProof="0"/>
              <a:t>Resim Ekle</a:t>
            </a:r>
          </a:p>
        </p:txBody>
      </p:sp>
      <p:sp>
        <p:nvSpPr>
          <p:cNvPr id="27" name="Metin Yer Tutucusu 16">
            <a:extLst>
              <a:ext uri="{FF2B5EF4-FFF2-40B4-BE49-F238E27FC236}">
                <a16:creationId xmlns:a16="http://schemas.microsoft.com/office/drawing/2014/main" id="{4E7C74DD-4244-46B7-8336-30F7151DB21B}"/>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8074536" y="3124200"/>
            <a:ext cx="2087678" cy="3270696"/>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24" name="Metin Yer Tutucusu 23">
            <a:extLst>
              <a:ext uri="{FF2B5EF4-FFF2-40B4-BE49-F238E27FC236}">
                <a16:creationId xmlns:a16="http://schemas.microsoft.com/office/drawing/2014/main" id="{9DC663CF-0C67-4619-B40E-7832C4DA15FE}"/>
              </a:ext>
              <a:ext uri="{C183D7F6-B498-43B3-948B-1728B52AA6E4}">
                <adec:decorative xmlns:adec="http://schemas.microsoft.com/office/drawing/2017/decorative" val="1"/>
              </a:ext>
            </a:extLst>
          </p:cNvPr>
          <p:cNvSpPr>
            <a:spLocks noGrp="1"/>
          </p:cNvSpPr>
          <p:nvPr>
            <p:ph type="body" sz="quarter" idx="15" hasCustomPrompt="1"/>
          </p:nvPr>
        </p:nvSpPr>
        <p:spPr>
          <a:xfrm>
            <a:off x="2190750" y="609600"/>
            <a:ext cx="7810500" cy="5638800"/>
          </a:xfrm>
          <a:custGeom>
            <a:avLst/>
            <a:gdLst>
              <a:gd name="connsiteX0" fmla="*/ 0 w 7810500"/>
              <a:gd name="connsiteY0" fmla="*/ 0 h 5638800"/>
              <a:gd name="connsiteX1" fmla="*/ 7810500 w 7810500"/>
              <a:gd name="connsiteY1" fmla="*/ 0 h 5638800"/>
              <a:gd name="connsiteX2" fmla="*/ 7810500 w 7810500"/>
              <a:gd name="connsiteY2" fmla="*/ 3151512 h 5638800"/>
              <a:gd name="connsiteX3" fmla="*/ 6252438 w 7810500"/>
              <a:gd name="connsiteY3" fmla="*/ 5638800 h 5638800"/>
              <a:gd name="connsiteX4" fmla="*/ 0 w 7810500"/>
              <a:gd name="connsiteY4" fmla="*/ 5638800 h 563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0500" h="5638800">
                <a:moveTo>
                  <a:pt x="0" y="0"/>
                </a:moveTo>
                <a:lnTo>
                  <a:pt x="7810500" y="0"/>
                </a:lnTo>
                <a:lnTo>
                  <a:pt x="7810500" y="3151512"/>
                </a:lnTo>
                <a:lnTo>
                  <a:pt x="6252438" y="5638800"/>
                </a:lnTo>
                <a:lnTo>
                  <a:pt x="0" y="5638800"/>
                </a:lnTo>
                <a:close/>
              </a:path>
            </a:pathLst>
          </a:custGeom>
          <a:solidFill>
            <a:schemeClr val="accent1"/>
          </a:solidFill>
          <a:effectLst>
            <a:outerShdw blurRad="50800" dist="38100" dir="2700000" algn="tl" rotWithShape="0">
              <a:prstClr val="black">
                <a:alpha val="40000"/>
              </a:prstClr>
            </a:outerShdw>
          </a:effectLst>
        </p:spPr>
        <p:txBody>
          <a:bodyPr wrap="square" rtlCol="0">
            <a:noAutofit/>
          </a:bodyPr>
          <a:lstStyle>
            <a:lvl1pPr marL="0" indent="0" algn="ctr">
              <a:buNone/>
              <a:defRPr>
                <a:solidFill>
                  <a:schemeClr val="tx1">
                    <a:alpha val="0"/>
                  </a:schemeClr>
                </a:solidFill>
              </a:defRPr>
            </a:lvl1pPr>
          </a:lstStyle>
          <a:p>
            <a:pPr lvl="0" rtl="0"/>
            <a:r>
              <a:rPr lang="tr-TR" noProof="0"/>
              <a:t>I</a:t>
            </a:r>
          </a:p>
        </p:txBody>
      </p:sp>
      <p:sp>
        <p:nvSpPr>
          <p:cNvPr id="2" name="Başlık 1"/>
          <p:cNvSpPr>
            <a:spLocks noGrp="1"/>
          </p:cNvSpPr>
          <p:nvPr>
            <p:ph type="ctrTitle" hasCustomPrompt="1"/>
          </p:nvPr>
        </p:nvSpPr>
        <p:spPr>
          <a:xfrm>
            <a:off x="3163809" y="1905000"/>
            <a:ext cx="5864382" cy="2275238"/>
          </a:xfrm>
        </p:spPr>
        <p:txBody>
          <a:bodyPr rtlCol="0" anchor="ctr">
            <a:normAutofit/>
          </a:bodyPr>
          <a:lstStyle>
            <a:lvl1pPr algn="ctr">
              <a:defRPr lang="en-US" sz="5000" kern="1200" cap="all" spc="100" baseline="0" dirty="0">
                <a:solidFill>
                  <a:schemeClr val="bg1"/>
                </a:solidFill>
                <a:latin typeface="Calibri" panose="020F0502020204030204" pitchFamily="34" charset="0"/>
                <a:ea typeface="+mj-ea"/>
                <a:cs typeface="Calibri" panose="020F0502020204030204" pitchFamily="34" charset="0"/>
              </a:defRPr>
            </a:lvl1pPr>
          </a:lstStyle>
          <a:p>
            <a:pPr rtl="0"/>
            <a:r>
              <a:rPr lang="tr-TR" noProof="0"/>
              <a:t>TEŞEKKÜRLER</a:t>
            </a:r>
          </a:p>
        </p:txBody>
      </p:sp>
    </p:spTree>
    <p:extLst>
      <p:ext uri="{BB962C8B-B14F-4D97-AF65-F5344CB8AC3E}">
        <p14:creationId xmlns:p14="http://schemas.microsoft.com/office/powerpoint/2010/main" val="161220322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Kapanıyor-Teşekkürler 3">
    <p:bg>
      <p:bgPr>
        <a:solidFill>
          <a:schemeClr val="bg1">
            <a:lumMod val="95000"/>
          </a:schemeClr>
        </a:solidFill>
        <a:effectLst/>
      </p:bgPr>
    </p:bg>
    <p:spTree>
      <p:nvGrpSpPr>
        <p:cNvPr id="1" name=""/>
        <p:cNvGrpSpPr/>
        <p:nvPr/>
      </p:nvGrpSpPr>
      <p:grpSpPr>
        <a:xfrm>
          <a:off x="0" y="0"/>
          <a:ext cx="0" cy="0"/>
          <a:chOff x="0" y="0"/>
          <a:chExt cx="0" cy="0"/>
        </a:xfrm>
      </p:grpSpPr>
      <p:sp>
        <p:nvSpPr>
          <p:cNvPr id="19" name="Resim Yer Tutucusu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0" y="0"/>
            <a:ext cx="12192000" cy="6858000"/>
          </a:xfrm>
          <a:prstGeom prst="rect">
            <a:avLst/>
          </a:prstGeom>
          <a:solidFill>
            <a:schemeClr val="bg1"/>
          </a:solidFill>
        </p:spPr>
        <p:txBody>
          <a:bodyPr wrap="square" rtlCol="0" anchor="ctr">
            <a:noAutofit/>
          </a:bodyPr>
          <a:lstStyle>
            <a:lvl1pPr marL="0" indent="0" algn="ctr">
              <a:buNone/>
              <a:defRPr/>
            </a:lvl1pPr>
          </a:lstStyle>
          <a:p>
            <a:pPr rtl="0"/>
            <a:r>
              <a:rPr lang="tr-TR" noProof="0"/>
              <a:t>Resim Ekle</a:t>
            </a:r>
          </a:p>
        </p:txBody>
      </p:sp>
      <p:sp>
        <p:nvSpPr>
          <p:cNvPr id="7" name="Metin Yer Tutucusu 16">
            <a:extLst>
              <a:ext uri="{FF2B5EF4-FFF2-40B4-BE49-F238E27FC236}">
                <a16:creationId xmlns:a16="http://schemas.microsoft.com/office/drawing/2014/main" id="{8F962CE0-5C0C-48F3-A07B-34E33D6704BC}"/>
              </a:ext>
              <a:ext uri="{C183D7F6-B498-43B3-948B-1728B52AA6E4}">
                <adec:decorative xmlns:adec="http://schemas.microsoft.com/office/drawing/2017/decorative" val="1"/>
              </a:ext>
            </a:extLst>
          </p:cNvPr>
          <p:cNvSpPr>
            <a:spLocks noGrp="1"/>
          </p:cNvSpPr>
          <p:nvPr>
            <p:ph type="body" sz="quarter" idx="16" hasCustomPrompt="1"/>
          </p:nvPr>
        </p:nvSpPr>
        <p:spPr>
          <a:xfrm rot="10800000">
            <a:off x="2057400" y="466725"/>
            <a:ext cx="703341" cy="1101901"/>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22" name="Metin Yer Tutucusu 16">
            <a:extLst>
              <a:ext uri="{FF2B5EF4-FFF2-40B4-BE49-F238E27FC236}">
                <a16:creationId xmlns:a16="http://schemas.microsoft.com/office/drawing/2014/main" id="{654457EF-8A97-4FCA-9870-5095D09BF83E}"/>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9067800" y="4648200"/>
            <a:ext cx="1143000" cy="1790700"/>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10" name="Metin Yer Tutucusu 16">
            <a:extLst>
              <a:ext uri="{FF2B5EF4-FFF2-40B4-BE49-F238E27FC236}">
                <a16:creationId xmlns:a16="http://schemas.microsoft.com/office/drawing/2014/main" id="{0CC06030-90E1-4B3F-AFDF-369354FBFE62}"/>
              </a:ext>
              <a:ext uri="{C183D7F6-B498-43B3-948B-1728B52AA6E4}">
                <adec:decorative xmlns:adec="http://schemas.microsoft.com/office/drawing/2017/decorative" val="1"/>
              </a:ext>
            </a:extLst>
          </p:cNvPr>
          <p:cNvSpPr>
            <a:spLocks noGrp="1"/>
          </p:cNvSpPr>
          <p:nvPr>
            <p:ph type="body" sz="quarter" idx="15" hasCustomPrompt="1"/>
          </p:nvPr>
        </p:nvSpPr>
        <p:spPr>
          <a:xfrm>
            <a:off x="2190750" y="609600"/>
            <a:ext cx="7810500" cy="5638800"/>
          </a:xfrm>
          <a:solidFill>
            <a:schemeClr val="accent1">
              <a:lumMod val="75000"/>
              <a:alpha val="92000"/>
            </a:schemeClr>
          </a:solidFill>
          <a:effectLst/>
        </p:spPr>
        <p:txBody>
          <a:bodyPr rtlCol="0"/>
          <a:lstStyle>
            <a:lvl1pPr marL="0" indent="0" algn="ctr">
              <a:buNone/>
              <a:defRPr>
                <a:solidFill>
                  <a:schemeClr val="tx1">
                    <a:alpha val="0"/>
                  </a:schemeClr>
                </a:solidFill>
              </a:defRPr>
            </a:lvl1pPr>
          </a:lstStyle>
          <a:p>
            <a:pPr lvl="0" rtl="0"/>
            <a:r>
              <a:rPr lang="tr-TR" noProof="0"/>
              <a:t>I</a:t>
            </a:r>
          </a:p>
        </p:txBody>
      </p:sp>
      <p:sp>
        <p:nvSpPr>
          <p:cNvPr id="2" name="Başlık 1"/>
          <p:cNvSpPr>
            <a:spLocks noGrp="1"/>
          </p:cNvSpPr>
          <p:nvPr>
            <p:ph type="ctrTitle" hasCustomPrompt="1"/>
          </p:nvPr>
        </p:nvSpPr>
        <p:spPr>
          <a:xfrm>
            <a:off x="3163809" y="1905000"/>
            <a:ext cx="5864382" cy="2275238"/>
          </a:xfrm>
        </p:spPr>
        <p:txBody>
          <a:bodyPr rtlCol="0" anchor="ctr">
            <a:normAutofit/>
          </a:bodyPr>
          <a:lstStyle>
            <a:lvl1pPr algn="ctr">
              <a:defRPr lang="en-US" sz="5000" kern="1200" cap="all" spc="100" baseline="0" dirty="0">
                <a:solidFill>
                  <a:schemeClr val="bg1"/>
                </a:solidFill>
                <a:latin typeface="Calibri" panose="020F0502020204030204" pitchFamily="34" charset="0"/>
                <a:ea typeface="+mj-ea"/>
                <a:cs typeface="Calibri" panose="020F0502020204030204" pitchFamily="34" charset="0"/>
              </a:defRPr>
            </a:lvl1pPr>
          </a:lstStyle>
          <a:p>
            <a:pPr rtl="0"/>
            <a:r>
              <a:rPr lang="tr-TR" noProof="0"/>
              <a:t>TEŞEKKÜRLER</a:t>
            </a:r>
          </a:p>
        </p:txBody>
      </p:sp>
    </p:spTree>
    <p:extLst>
      <p:ext uri="{BB962C8B-B14F-4D97-AF65-F5344CB8AC3E}">
        <p14:creationId xmlns:p14="http://schemas.microsoft.com/office/powerpoint/2010/main" val="265348575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Kapanıyor-Teşekkürler 4">
    <p:bg>
      <p:bgPr>
        <a:solidFill>
          <a:schemeClr val="bg1">
            <a:lumMod val="95000"/>
          </a:schemeClr>
        </a:solidFill>
        <a:effectLst/>
      </p:bgPr>
    </p:bg>
    <p:spTree>
      <p:nvGrpSpPr>
        <p:cNvPr id="1" name=""/>
        <p:cNvGrpSpPr/>
        <p:nvPr/>
      </p:nvGrpSpPr>
      <p:grpSpPr>
        <a:xfrm>
          <a:off x="0" y="0"/>
          <a:ext cx="0" cy="0"/>
          <a:chOff x="0" y="0"/>
          <a:chExt cx="0" cy="0"/>
        </a:xfrm>
      </p:grpSpPr>
      <p:sp>
        <p:nvSpPr>
          <p:cNvPr id="22" name="Metin Yer Tutucusu 21">
            <a:extLst>
              <a:ext uri="{FF2B5EF4-FFF2-40B4-BE49-F238E27FC236}">
                <a16:creationId xmlns:a16="http://schemas.microsoft.com/office/drawing/2014/main" id="{FC033E0E-968F-40A8-BE78-354499D7F913}"/>
              </a:ext>
              <a:ext uri="{C183D7F6-B498-43B3-948B-1728B52AA6E4}">
                <adec:decorative xmlns:adec="http://schemas.microsoft.com/office/drawing/2017/decorative" val="1"/>
              </a:ext>
            </a:extLst>
          </p:cNvPr>
          <p:cNvSpPr>
            <a:spLocks noGrp="1"/>
          </p:cNvSpPr>
          <p:nvPr>
            <p:ph type="body" sz="quarter" idx="21" hasCustomPrompt="1"/>
          </p:nvPr>
        </p:nvSpPr>
        <p:spPr>
          <a:xfrm rot="19594102" flipH="1">
            <a:off x="584131" y="-142449"/>
            <a:ext cx="1218268" cy="6177109"/>
          </a:xfrm>
          <a:custGeom>
            <a:avLst/>
            <a:gdLst>
              <a:gd name="connsiteX0" fmla="*/ 1114975 w 1218268"/>
              <a:gd name="connsiteY0" fmla="*/ 1688918 h 6177109"/>
              <a:gd name="connsiteX1" fmla="*/ 1114975 w 1218268"/>
              <a:gd name="connsiteY1" fmla="*/ 5441035 h 6177109"/>
              <a:gd name="connsiteX2" fmla="*/ 1218268 w 1218268"/>
              <a:gd name="connsiteY2" fmla="*/ 5372844 h 6177109"/>
              <a:gd name="connsiteX3" fmla="*/ 1218268 w 1218268"/>
              <a:gd name="connsiteY3" fmla="*/ 1845382 h 6177109"/>
              <a:gd name="connsiteX4" fmla="*/ 675740 w 1218268"/>
              <a:gd name="connsiteY4" fmla="*/ 1023583 h 6177109"/>
              <a:gd name="connsiteX5" fmla="*/ 675740 w 1218268"/>
              <a:gd name="connsiteY5" fmla="*/ 5731005 h 6177109"/>
              <a:gd name="connsiteX6" fmla="*/ 951275 w 1218268"/>
              <a:gd name="connsiteY6" fmla="*/ 5549105 h 6177109"/>
              <a:gd name="connsiteX7" fmla="*/ 951275 w 1218268"/>
              <a:gd name="connsiteY7" fmla="*/ 1440952 h 6177109"/>
              <a:gd name="connsiteX8" fmla="*/ 0 w 1218268"/>
              <a:gd name="connsiteY8" fmla="*/ 0 h 6177109"/>
              <a:gd name="connsiteX9" fmla="*/ 0 w 1218268"/>
              <a:gd name="connsiteY9" fmla="*/ 6177109 h 6177109"/>
              <a:gd name="connsiteX10" fmla="*/ 485620 w 1218268"/>
              <a:gd name="connsiteY10" fmla="*/ 5856517 h 6177109"/>
              <a:gd name="connsiteX11" fmla="*/ 485620 w 1218268"/>
              <a:gd name="connsiteY11" fmla="*/ 735597 h 6177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268" h="6177109">
                <a:moveTo>
                  <a:pt x="1114975" y="1688918"/>
                </a:moveTo>
                <a:lnTo>
                  <a:pt x="1114975" y="5441035"/>
                </a:lnTo>
                <a:lnTo>
                  <a:pt x="1218268" y="5372844"/>
                </a:lnTo>
                <a:lnTo>
                  <a:pt x="1218268" y="1845382"/>
                </a:lnTo>
                <a:close/>
                <a:moveTo>
                  <a:pt x="675740" y="1023583"/>
                </a:moveTo>
                <a:lnTo>
                  <a:pt x="675740" y="5731005"/>
                </a:lnTo>
                <a:lnTo>
                  <a:pt x="951275" y="5549105"/>
                </a:lnTo>
                <a:lnTo>
                  <a:pt x="951275" y="1440952"/>
                </a:lnTo>
                <a:close/>
                <a:moveTo>
                  <a:pt x="0" y="0"/>
                </a:moveTo>
                <a:lnTo>
                  <a:pt x="0" y="6177109"/>
                </a:lnTo>
                <a:lnTo>
                  <a:pt x="485620" y="5856517"/>
                </a:lnTo>
                <a:lnTo>
                  <a:pt x="485620" y="735597"/>
                </a:lnTo>
                <a:close/>
              </a:path>
            </a:pathLst>
          </a:custGeom>
          <a:solidFill>
            <a:schemeClr val="bg1"/>
          </a:solidFill>
          <a:effectLst/>
        </p:spPr>
        <p:txBody>
          <a:bodyPr wrap="square" rtlCol="0">
            <a:noAutofit/>
          </a:bodyPr>
          <a:lstStyle>
            <a:lvl1pPr marL="0" indent="0">
              <a:buNone/>
              <a:defRPr>
                <a:solidFill>
                  <a:schemeClr val="tx1">
                    <a:alpha val="0"/>
                  </a:schemeClr>
                </a:solidFill>
              </a:defRPr>
            </a:lvl1pPr>
          </a:lstStyle>
          <a:p>
            <a:pPr lvl="0" rtl="0"/>
            <a:r>
              <a:rPr lang="tr-TR" noProof="0"/>
              <a:t>I</a:t>
            </a:r>
          </a:p>
        </p:txBody>
      </p:sp>
      <p:sp>
        <p:nvSpPr>
          <p:cNvPr id="15" name="Resim Yer Tutucusu 14">
            <a:extLst>
              <a:ext uri="{FF2B5EF4-FFF2-40B4-BE49-F238E27FC236}">
                <a16:creationId xmlns:a16="http://schemas.microsoft.com/office/drawing/2014/main" id="{B9454D95-B362-4CB6-B706-EB2022A3342D}"/>
              </a:ext>
              <a:ext uri="{C183D7F6-B498-43B3-948B-1728B52AA6E4}">
                <adec:decorative xmlns:adec="http://schemas.microsoft.com/office/drawing/2017/decorative" val="1"/>
              </a:ext>
            </a:extLst>
          </p:cNvPr>
          <p:cNvSpPr>
            <a:spLocks noGrp="1"/>
          </p:cNvSpPr>
          <p:nvPr>
            <p:ph type="pic" sz="quarter" idx="11" hasCustomPrompt="1"/>
          </p:nvPr>
        </p:nvSpPr>
        <p:spPr>
          <a:xfrm>
            <a:off x="3124200" y="0"/>
            <a:ext cx="9067800" cy="6858000"/>
          </a:xfrm>
          <a:custGeom>
            <a:avLst/>
            <a:gdLst>
              <a:gd name="connsiteX0" fmla="*/ 5205086 w 9067800"/>
              <a:gd name="connsiteY0" fmla="*/ 0 h 6858000"/>
              <a:gd name="connsiteX1" fmla="*/ 6957685 w 9067800"/>
              <a:gd name="connsiteY1" fmla="*/ 0 h 6858000"/>
              <a:gd name="connsiteX2" fmla="*/ 9067800 w 9067800"/>
              <a:gd name="connsiteY2" fmla="*/ 0 h 6858000"/>
              <a:gd name="connsiteX3" fmla="*/ 9067800 w 9067800"/>
              <a:gd name="connsiteY3" fmla="*/ 6827058 h 6858000"/>
              <a:gd name="connsiteX4" fmla="*/ 9044315 w 9067800"/>
              <a:gd name="connsiteY4" fmla="*/ 6858000 h 6858000"/>
              <a:gd name="connsiteX5" fmla="*/ 7291715 w 9067800"/>
              <a:gd name="connsiteY5" fmla="*/ 6858000 h 6858000"/>
              <a:gd name="connsiteX6" fmla="*/ 1752601 w 9067800"/>
              <a:gd name="connsiteY6" fmla="*/ 6858000 h 6858000"/>
              <a:gd name="connsiteX7" fmla="*/ 0 w 90678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67800" h="6858000">
                <a:moveTo>
                  <a:pt x="5205086" y="0"/>
                </a:moveTo>
                <a:lnTo>
                  <a:pt x="6957685" y="0"/>
                </a:lnTo>
                <a:lnTo>
                  <a:pt x="9067800" y="0"/>
                </a:lnTo>
                <a:lnTo>
                  <a:pt x="9067800" y="6827058"/>
                </a:lnTo>
                <a:lnTo>
                  <a:pt x="9044315" y="6858000"/>
                </a:lnTo>
                <a:lnTo>
                  <a:pt x="7291715" y="6858000"/>
                </a:lnTo>
                <a:lnTo>
                  <a:pt x="1752601" y="6858000"/>
                </a:lnTo>
                <a:lnTo>
                  <a:pt x="0" y="6858000"/>
                </a:lnTo>
                <a:close/>
              </a:path>
            </a:pathLst>
          </a:custGeom>
          <a:solidFill>
            <a:schemeClr val="bg1"/>
          </a:solidFill>
        </p:spPr>
        <p:txBody>
          <a:bodyPr wrap="square" rtlCol="0" anchor="ctr">
            <a:noAutofit/>
          </a:bodyPr>
          <a:lstStyle>
            <a:lvl1pPr marL="0" indent="0" algn="ctr">
              <a:buNone/>
              <a:defRPr/>
            </a:lvl1pPr>
          </a:lstStyle>
          <a:p>
            <a:pPr rtl="0"/>
            <a:r>
              <a:rPr lang="tr-TR" noProof="0"/>
              <a:t>Resim Ekle</a:t>
            </a:r>
          </a:p>
        </p:txBody>
      </p:sp>
      <p:sp>
        <p:nvSpPr>
          <p:cNvPr id="17" name="Metin Yer Tutucusu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533400" y="266700"/>
            <a:ext cx="5105400" cy="6324600"/>
          </a:xfrm>
          <a:solidFill>
            <a:schemeClr val="bg1"/>
          </a:solidFill>
          <a:effectLst>
            <a:outerShdw blurRad="3556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2" name="Başlık 1"/>
          <p:cNvSpPr>
            <a:spLocks noGrp="1"/>
          </p:cNvSpPr>
          <p:nvPr>
            <p:ph type="ctrTitle" hasCustomPrompt="1"/>
          </p:nvPr>
        </p:nvSpPr>
        <p:spPr>
          <a:xfrm>
            <a:off x="933450" y="762000"/>
            <a:ext cx="4381500" cy="3429000"/>
          </a:xfrm>
        </p:spPr>
        <p:txBody>
          <a:bodyPr rtlCol="0" anchor="ctr">
            <a:normAutofit/>
          </a:bodyPr>
          <a:lstStyle>
            <a:lvl1pPr algn="ctr">
              <a:defRPr sz="5000" spc="200" baseline="0"/>
            </a:lvl1pPr>
          </a:lstStyle>
          <a:p>
            <a:pPr rtl="0"/>
            <a:r>
              <a:rPr lang="tr-TR" noProof="0"/>
              <a:t>TEŞEKKÜRLER</a:t>
            </a:r>
          </a:p>
        </p:txBody>
      </p:sp>
      <p:sp>
        <p:nvSpPr>
          <p:cNvPr id="7" name="Metin Yer Tutucusu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rot="10800000" flipV="1">
            <a:off x="314325" y="4953000"/>
            <a:ext cx="1143000" cy="1790700"/>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Tree>
    <p:extLst>
      <p:ext uri="{BB962C8B-B14F-4D97-AF65-F5344CB8AC3E}">
        <p14:creationId xmlns:p14="http://schemas.microsoft.com/office/powerpoint/2010/main" val="304480348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Kapanıyor-Teşekkürler 5">
    <p:spTree>
      <p:nvGrpSpPr>
        <p:cNvPr id="1" name=""/>
        <p:cNvGrpSpPr/>
        <p:nvPr/>
      </p:nvGrpSpPr>
      <p:grpSpPr>
        <a:xfrm>
          <a:off x="0" y="0"/>
          <a:ext cx="0" cy="0"/>
          <a:chOff x="0" y="0"/>
          <a:chExt cx="0" cy="0"/>
        </a:xfrm>
      </p:grpSpPr>
      <p:sp>
        <p:nvSpPr>
          <p:cNvPr id="11" name="Resim Yer Tutucusu 10">
            <a:extLst>
              <a:ext uri="{FF2B5EF4-FFF2-40B4-BE49-F238E27FC236}">
                <a16:creationId xmlns:a16="http://schemas.microsoft.com/office/drawing/2014/main" id="{A623EB06-2F79-4698-807D-96A58B4F1D71}"/>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6858000"/>
          </a:xfrm>
          <a:custGeom>
            <a:avLst/>
            <a:gdLst>
              <a:gd name="connsiteX0" fmla="*/ 0 w 8329286"/>
              <a:gd name="connsiteY0" fmla="*/ 0 h 6858000"/>
              <a:gd name="connsiteX1" fmla="*/ 8329286 w 8329286"/>
              <a:gd name="connsiteY1" fmla="*/ 0 h 6858000"/>
              <a:gd name="connsiteX2" fmla="*/ 3124200 w 8329286"/>
              <a:gd name="connsiteY2" fmla="*/ 6858000 h 6858000"/>
              <a:gd name="connsiteX3" fmla="*/ 0 w 83292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329286" h="6858000">
                <a:moveTo>
                  <a:pt x="0" y="0"/>
                </a:moveTo>
                <a:lnTo>
                  <a:pt x="8329286" y="0"/>
                </a:lnTo>
                <a:lnTo>
                  <a:pt x="3124200" y="6858000"/>
                </a:lnTo>
                <a:lnTo>
                  <a:pt x="0" y="6858000"/>
                </a:lnTo>
                <a:close/>
              </a:path>
            </a:pathLst>
          </a:custGeom>
          <a:solidFill>
            <a:schemeClr val="bg1"/>
          </a:solidFill>
          <a:effectLst>
            <a:outerShdw blurRad="228600" dist="38100" algn="l" rotWithShape="0">
              <a:prstClr val="black">
                <a:alpha val="40000"/>
              </a:prstClr>
            </a:outerShdw>
          </a:effectLst>
        </p:spPr>
        <p:txBody>
          <a:bodyPr wrap="square" rtlCol="0" anchor="ctr">
            <a:noAutofit/>
          </a:bodyPr>
          <a:lstStyle>
            <a:lvl1pPr marL="0" indent="0" algn="ctr">
              <a:buNone/>
              <a:defRPr/>
            </a:lvl1pPr>
          </a:lstStyle>
          <a:p>
            <a:pPr rtl="0"/>
            <a:r>
              <a:rPr lang="tr-TR" noProof="0"/>
              <a:t>Resim Ekle</a:t>
            </a:r>
          </a:p>
        </p:txBody>
      </p:sp>
      <p:sp>
        <p:nvSpPr>
          <p:cNvPr id="17" name="Metin Yer Tutucusu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600" y="609600"/>
            <a:ext cx="4648200" cy="5638800"/>
          </a:xfrm>
          <a:solidFill>
            <a:schemeClr val="bg1"/>
          </a:solidFill>
          <a:effectLst>
            <a:outerShdw blurRad="3556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2" name="Başlık 1"/>
          <p:cNvSpPr>
            <a:spLocks noGrp="1"/>
          </p:cNvSpPr>
          <p:nvPr>
            <p:ph type="ctrTitle" hasCustomPrompt="1"/>
          </p:nvPr>
        </p:nvSpPr>
        <p:spPr>
          <a:xfrm>
            <a:off x="1257300" y="1447800"/>
            <a:ext cx="4114800" cy="3962400"/>
          </a:xfrm>
        </p:spPr>
        <p:txBody>
          <a:bodyPr rtlCol="0" anchor="ctr">
            <a:normAutofit/>
          </a:bodyPr>
          <a:lstStyle>
            <a:lvl1pPr algn="ctr">
              <a:defRPr sz="5000" spc="200" baseline="0"/>
            </a:lvl1pPr>
          </a:lstStyle>
          <a:p>
            <a:pPr rtl="0"/>
            <a:r>
              <a:rPr lang="tr-TR" noProof="0"/>
              <a:t>TEŞEKKÜRLER</a:t>
            </a:r>
          </a:p>
        </p:txBody>
      </p:sp>
      <p:sp>
        <p:nvSpPr>
          <p:cNvPr id="7" name="Metin Yer Tutucusu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a:off x="2705100" y="409575"/>
            <a:ext cx="1219200" cy="400050"/>
          </a:xfrm>
          <a:solidFill>
            <a:schemeClr val="accent2"/>
          </a:solidFill>
          <a:effectLst>
            <a:outerShdw blurRad="508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8" name="Metin Yer Tutucusu 16">
            <a:extLst>
              <a:ext uri="{FF2B5EF4-FFF2-40B4-BE49-F238E27FC236}">
                <a16:creationId xmlns:a16="http://schemas.microsoft.com/office/drawing/2014/main" id="{BB42ECCE-195D-45F5-94EB-137CEFCFE916}"/>
              </a:ext>
              <a:ext uri="{C183D7F6-B498-43B3-948B-1728B52AA6E4}">
                <adec:decorative xmlns:adec="http://schemas.microsoft.com/office/drawing/2017/decorative" val="1"/>
              </a:ext>
            </a:extLst>
          </p:cNvPr>
          <p:cNvSpPr>
            <a:spLocks noGrp="1"/>
          </p:cNvSpPr>
          <p:nvPr>
            <p:ph type="body" sz="quarter" idx="14" hasCustomPrompt="1"/>
          </p:nvPr>
        </p:nvSpPr>
        <p:spPr>
          <a:xfrm>
            <a:off x="2705100" y="6076950"/>
            <a:ext cx="1219200" cy="400050"/>
          </a:xfrm>
          <a:solidFill>
            <a:schemeClr val="accent2"/>
          </a:solidFill>
          <a:effectLst>
            <a:outerShdw blurRad="50800" dist="38100" dir="18900000" algn="b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Tree>
    <p:extLst>
      <p:ext uri="{BB962C8B-B14F-4D97-AF65-F5344CB8AC3E}">
        <p14:creationId xmlns:p14="http://schemas.microsoft.com/office/powerpoint/2010/main" val="1325539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Başlık Slaydı">
    <p:bg>
      <p:bgPr>
        <a:solidFill>
          <a:schemeClr val="bg1">
            <a:lumMod val="95000"/>
          </a:schemeClr>
        </a:solidFill>
        <a:effectLst/>
      </p:bgPr>
    </p:bg>
    <p:spTree>
      <p:nvGrpSpPr>
        <p:cNvPr id="1" name=""/>
        <p:cNvGrpSpPr/>
        <p:nvPr/>
      </p:nvGrpSpPr>
      <p:grpSpPr>
        <a:xfrm>
          <a:off x="0" y="0"/>
          <a:ext cx="0" cy="0"/>
          <a:chOff x="0" y="0"/>
          <a:chExt cx="0" cy="0"/>
        </a:xfrm>
      </p:grpSpPr>
      <p:sp>
        <p:nvSpPr>
          <p:cNvPr id="22" name="Metin Yer Tutucusu 21">
            <a:extLst>
              <a:ext uri="{FF2B5EF4-FFF2-40B4-BE49-F238E27FC236}">
                <a16:creationId xmlns:a16="http://schemas.microsoft.com/office/drawing/2014/main" id="{FC033E0E-968F-40A8-BE78-354499D7F913}"/>
              </a:ext>
              <a:ext uri="{C183D7F6-B498-43B3-948B-1728B52AA6E4}">
                <adec:decorative xmlns:adec="http://schemas.microsoft.com/office/drawing/2017/decorative" val="1"/>
              </a:ext>
            </a:extLst>
          </p:cNvPr>
          <p:cNvSpPr>
            <a:spLocks noGrp="1"/>
          </p:cNvSpPr>
          <p:nvPr>
            <p:ph type="body" sz="quarter" idx="21" hasCustomPrompt="1"/>
          </p:nvPr>
        </p:nvSpPr>
        <p:spPr>
          <a:xfrm rot="19594102" flipH="1">
            <a:off x="584131" y="-142449"/>
            <a:ext cx="1218268" cy="6177109"/>
          </a:xfrm>
          <a:custGeom>
            <a:avLst/>
            <a:gdLst>
              <a:gd name="connsiteX0" fmla="*/ 1114975 w 1218268"/>
              <a:gd name="connsiteY0" fmla="*/ 1688918 h 6177109"/>
              <a:gd name="connsiteX1" fmla="*/ 1114975 w 1218268"/>
              <a:gd name="connsiteY1" fmla="*/ 5441035 h 6177109"/>
              <a:gd name="connsiteX2" fmla="*/ 1218268 w 1218268"/>
              <a:gd name="connsiteY2" fmla="*/ 5372844 h 6177109"/>
              <a:gd name="connsiteX3" fmla="*/ 1218268 w 1218268"/>
              <a:gd name="connsiteY3" fmla="*/ 1845382 h 6177109"/>
              <a:gd name="connsiteX4" fmla="*/ 675740 w 1218268"/>
              <a:gd name="connsiteY4" fmla="*/ 1023583 h 6177109"/>
              <a:gd name="connsiteX5" fmla="*/ 675740 w 1218268"/>
              <a:gd name="connsiteY5" fmla="*/ 5731005 h 6177109"/>
              <a:gd name="connsiteX6" fmla="*/ 951275 w 1218268"/>
              <a:gd name="connsiteY6" fmla="*/ 5549105 h 6177109"/>
              <a:gd name="connsiteX7" fmla="*/ 951275 w 1218268"/>
              <a:gd name="connsiteY7" fmla="*/ 1440952 h 6177109"/>
              <a:gd name="connsiteX8" fmla="*/ 0 w 1218268"/>
              <a:gd name="connsiteY8" fmla="*/ 0 h 6177109"/>
              <a:gd name="connsiteX9" fmla="*/ 0 w 1218268"/>
              <a:gd name="connsiteY9" fmla="*/ 6177109 h 6177109"/>
              <a:gd name="connsiteX10" fmla="*/ 485620 w 1218268"/>
              <a:gd name="connsiteY10" fmla="*/ 5856517 h 6177109"/>
              <a:gd name="connsiteX11" fmla="*/ 485620 w 1218268"/>
              <a:gd name="connsiteY11" fmla="*/ 735597 h 6177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268" h="6177109">
                <a:moveTo>
                  <a:pt x="1114975" y="1688918"/>
                </a:moveTo>
                <a:lnTo>
                  <a:pt x="1114975" y="5441035"/>
                </a:lnTo>
                <a:lnTo>
                  <a:pt x="1218268" y="5372844"/>
                </a:lnTo>
                <a:lnTo>
                  <a:pt x="1218268" y="1845382"/>
                </a:lnTo>
                <a:close/>
                <a:moveTo>
                  <a:pt x="675740" y="1023583"/>
                </a:moveTo>
                <a:lnTo>
                  <a:pt x="675740" y="5731005"/>
                </a:lnTo>
                <a:lnTo>
                  <a:pt x="951275" y="5549105"/>
                </a:lnTo>
                <a:lnTo>
                  <a:pt x="951275" y="1440952"/>
                </a:lnTo>
                <a:close/>
                <a:moveTo>
                  <a:pt x="0" y="0"/>
                </a:moveTo>
                <a:lnTo>
                  <a:pt x="0" y="6177109"/>
                </a:lnTo>
                <a:lnTo>
                  <a:pt x="485620" y="5856517"/>
                </a:lnTo>
                <a:lnTo>
                  <a:pt x="485620" y="735597"/>
                </a:lnTo>
                <a:close/>
              </a:path>
            </a:pathLst>
          </a:custGeom>
          <a:solidFill>
            <a:schemeClr val="bg1"/>
          </a:solidFill>
          <a:effectLst/>
        </p:spPr>
        <p:txBody>
          <a:bodyPr wrap="square" rtlCol="0">
            <a:noAutofit/>
          </a:bodyPr>
          <a:lstStyle>
            <a:lvl1pPr marL="0" indent="0">
              <a:buNone/>
              <a:defRPr>
                <a:solidFill>
                  <a:schemeClr val="tx1">
                    <a:alpha val="0"/>
                  </a:schemeClr>
                </a:solidFill>
              </a:defRPr>
            </a:lvl1pPr>
          </a:lstStyle>
          <a:p>
            <a:pPr lvl="0" rtl="0"/>
            <a:r>
              <a:rPr lang="tr-TR" noProof="0"/>
              <a:t>I</a:t>
            </a:r>
          </a:p>
        </p:txBody>
      </p:sp>
      <p:sp>
        <p:nvSpPr>
          <p:cNvPr id="15" name="Resim Yer Tutucusu 14">
            <a:extLst>
              <a:ext uri="{FF2B5EF4-FFF2-40B4-BE49-F238E27FC236}">
                <a16:creationId xmlns:a16="http://schemas.microsoft.com/office/drawing/2014/main" id="{B9454D95-B362-4CB6-B706-EB2022A3342D}"/>
              </a:ext>
              <a:ext uri="{C183D7F6-B498-43B3-948B-1728B52AA6E4}">
                <adec:decorative xmlns:adec="http://schemas.microsoft.com/office/drawing/2017/decorative" val="1"/>
              </a:ext>
            </a:extLst>
          </p:cNvPr>
          <p:cNvSpPr>
            <a:spLocks noGrp="1"/>
          </p:cNvSpPr>
          <p:nvPr>
            <p:ph type="pic" sz="quarter" idx="11" hasCustomPrompt="1"/>
          </p:nvPr>
        </p:nvSpPr>
        <p:spPr>
          <a:xfrm>
            <a:off x="3124200" y="0"/>
            <a:ext cx="9067800" cy="6858000"/>
          </a:xfrm>
          <a:custGeom>
            <a:avLst/>
            <a:gdLst>
              <a:gd name="connsiteX0" fmla="*/ 5205086 w 9067800"/>
              <a:gd name="connsiteY0" fmla="*/ 0 h 6858000"/>
              <a:gd name="connsiteX1" fmla="*/ 6957685 w 9067800"/>
              <a:gd name="connsiteY1" fmla="*/ 0 h 6858000"/>
              <a:gd name="connsiteX2" fmla="*/ 9067800 w 9067800"/>
              <a:gd name="connsiteY2" fmla="*/ 0 h 6858000"/>
              <a:gd name="connsiteX3" fmla="*/ 9067800 w 9067800"/>
              <a:gd name="connsiteY3" fmla="*/ 6827058 h 6858000"/>
              <a:gd name="connsiteX4" fmla="*/ 9044315 w 9067800"/>
              <a:gd name="connsiteY4" fmla="*/ 6858000 h 6858000"/>
              <a:gd name="connsiteX5" fmla="*/ 7291715 w 9067800"/>
              <a:gd name="connsiteY5" fmla="*/ 6858000 h 6858000"/>
              <a:gd name="connsiteX6" fmla="*/ 1752601 w 9067800"/>
              <a:gd name="connsiteY6" fmla="*/ 6858000 h 6858000"/>
              <a:gd name="connsiteX7" fmla="*/ 0 w 90678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67800" h="6858000">
                <a:moveTo>
                  <a:pt x="5205086" y="0"/>
                </a:moveTo>
                <a:lnTo>
                  <a:pt x="6957685" y="0"/>
                </a:lnTo>
                <a:lnTo>
                  <a:pt x="9067800" y="0"/>
                </a:lnTo>
                <a:lnTo>
                  <a:pt x="9067800" y="6827058"/>
                </a:lnTo>
                <a:lnTo>
                  <a:pt x="9044315" y="6858000"/>
                </a:lnTo>
                <a:lnTo>
                  <a:pt x="7291715" y="6858000"/>
                </a:lnTo>
                <a:lnTo>
                  <a:pt x="1752601" y="6858000"/>
                </a:lnTo>
                <a:lnTo>
                  <a:pt x="0" y="6858000"/>
                </a:lnTo>
                <a:close/>
              </a:path>
            </a:pathLst>
          </a:custGeom>
          <a:solidFill>
            <a:schemeClr val="bg1"/>
          </a:solidFill>
        </p:spPr>
        <p:txBody>
          <a:bodyPr wrap="square" rtlCol="0" anchor="ctr">
            <a:noAutofit/>
          </a:bodyPr>
          <a:lstStyle>
            <a:lvl1pPr marL="0" indent="0" algn="ctr">
              <a:buNone/>
              <a:defRPr/>
            </a:lvl1pPr>
          </a:lstStyle>
          <a:p>
            <a:pPr rtl="0"/>
            <a:r>
              <a:rPr lang="tr-TR" noProof="0"/>
              <a:t>Resim Ekle</a:t>
            </a:r>
          </a:p>
        </p:txBody>
      </p:sp>
      <p:sp>
        <p:nvSpPr>
          <p:cNvPr id="17" name="Metin Yer Tutucusu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533400" y="266700"/>
            <a:ext cx="5105400" cy="6324600"/>
          </a:xfrm>
          <a:solidFill>
            <a:schemeClr val="bg1"/>
          </a:solidFill>
          <a:effectLst>
            <a:outerShdw blurRad="3556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2" name="Başlık 1"/>
          <p:cNvSpPr>
            <a:spLocks noGrp="1"/>
          </p:cNvSpPr>
          <p:nvPr>
            <p:ph type="ctrTitle"/>
          </p:nvPr>
        </p:nvSpPr>
        <p:spPr>
          <a:xfrm>
            <a:off x="933450" y="762000"/>
            <a:ext cx="4381500" cy="3429000"/>
          </a:xfrm>
        </p:spPr>
        <p:txBody>
          <a:bodyPr rtlCol="0" anchor="ctr">
            <a:normAutofit/>
          </a:bodyPr>
          <a:lstStyle>
            <a:lvl1pPr algn="ctr">
              <a:defRPr sz="5000" spc="200" baseline="0"/>
            </a:lvl1pPr>
          </a:lstStyle>
          <a:p>
            <a:pPr rtl="0"/>
            <a:r>
              <a:rPr lang="tr-TR" noProof="0"/>
              <a:t>Asıl başlık stilini düzenlemek için tıklayın</a:t>
            </a:r>
          </a:p>
        </p:txBody>
      </p:sp>
      <p:sp>
        <p:nvSpPr>
          <p:cNvPr id="3" name="Alt Başlık 2"/>
          <p:cNvSpPr>
            <a:spLocks noGrp="1"/>
          </p:cNvSpPr>
          <p:nvPr>
            <p:ph type="subTitle" idx="1" hasCustomPrompt="1"/>
          </p:nvPr>
        </p:nvSpPr>
        <p:spPr>
          <a:xfrm>
            <a:off x="933450" y="4343400"/>
            <a:ext cx="4381500" cy="1355732"/>
          </a:xfrm>
        </p:spPr>
        <p:txBody>
          <a:bodyPr lIns="91440" rIns="91440" rtlCol="0" anchor="t">
            <a:normAutofit/>
          </a:bodyPr>
          <a:lstStyle>
            <a:lvl1pPr marL="0" indent="0" algn="ctr">
              <a:lnSpc>
                <a:spcPct val="100000"/>
              </a:lnSpc>
              <a:spcBef>
                <a:spcPts val="0"/>
              </a:spcBef>
              <a:spcAft>
                <a:spcPts val="0"/>
              </a:spcAft>
              <a:buNone/>
              <a:defRPr sz="16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pPr rtl="0"/>
            <a:r>
              <a:rPr lang="tr-TR" noProof="0"/>
              <a:t>Asıl alt başlık stilini düzenlemek için tıklatın</a:t>
            </a:r>
          </a:p>
        </p:txBody>
      </p:sp>
      <p:sp>
        <p:nvSpPr>
          <p:cNvPr id="7" name="Metin Yer Tutucusu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rot="10800000" flipV="1">
            <a:off x="314325" y="4953000"/>
            <a:ext cx="1143000" cy="1790700"/>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Tree>
    <p:extLst>
      <p:ext uri="{BB962C8B-B14F-4D97-AF65-F5344CB8AC3E}">
        <p14:creationId xmlns:p14="http://schemas.microsoft.com/office/powerpoint/2010/main" val="104992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2_Başlık Slaydı">
    <p:spTree>
      <p:nvGrpSpPr>
        <p:cNvPr id="1" name=""/>
        <p:cNvGrpSpPr/>
        <p:nvPr/>
      </p:nvGrpSpPr>
      <p:grpSpPr>
        <a:xfrm>
          <a:off x="0" y="0"/>
          <a:ext cx="0" cy="0"/>
          <a:chOff x="0" y="0"/>
          <a:chExt cx="0" cy="0"/>
        </a:xfrm>
      </p:grpSpPr>
      <p:sp>
        <p:nvSpPr>
          <p:cNvPr id="11" name="Resim Yer Tutucusu 10">
            <a:extLst>
              <a:ext uri="{FF2B5EF4-FFF2-40B4-BE49-F238E27FC236}">
                <a16:creationId xmlns:a16="http://schemas.microsoft.com/office/drawing/2014/main" id="{A623EB06-2F79-4698-807D-96A58B4F1D71}"/>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6858000"/>
          </a:xfrm>
          <a:custGeom>
            <a:avLst/>
            <a:gdLst>
              <a:gd name="connsiteX0" fmla="*/ 0 w 8329286"/>
              <a:gd name="connsiteY0" fmla="*/ 0 h 6858000"/>
              <a:gd name="connsiteX1" fmla="*/ 8329286 w 8329286"/>
              <a:gd name="connsiteY1" fmla="*/ 0 h 6858000"/>
              <a:gd name="connsiteX2" fmla="*/ 3124200 w 8329286"/>
              <a:gd name="connsiteY2" fmla="*/ 6858000 h 6858000"/>
              <a:gd name="connsiteX3" fmla="*/ 0 w 83292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329286" h="6858000">
                <a:moveTo>
                  <a:pt x="0" y="0"/>
                </a:moveTo>
                <a:lnTo>
                  <a:pt x="8329286" y="0"/>
                </a:lnTo>
                <a:lnTo>
                  <a:pt x="3124200" y="6858000"/>
                </a:lnTo>
                <a:lnTo>
                  <a:pt x="0" y="6858000"/>
                </a:lnTo>
                <a:close/>
              </a:path>
            </a:pathLst>
          </a:custGeom>
          <a:solidFill>
            <a:schemeClr val="bg1"/>
          </a:solidFill>
          <a:effectLst>
            <a:outerShdw blurRad="228600" dist="38100" algn="l" rotWithShape="0">
              <a:prstClr val="black">
                <a:alpha val="40000"/>
              </a:prstClr>
            </a:outerShdw>
          </a:effectLst>
        </p:spPr>
        <p:txBody>
          <a:bodyPr wrap="square" rtlCol="0" anchor="ctr">
            <a:noAutofit/>
          </a:bodyPr>
          <a:lstStyle>
            <a:lvl1pPr marL="0" indent="0" algn="ctr">
              <a:buNone/>
              <a:defRPr/>
            </a:lvl1pPr>
          </a:lstStyle>
          <a:p>
            <a:pPr rtl="0"/>
            <a:r>
              <a:rPr lang="tr-TR" noProof="0"/>
              <a:t>Resim Ekle</a:t>
            </a:r>
          </a:p>
        </p:txBody>
      </p:sp>
      <p:sp>
        <p:nvSpPr>
          <p:cNvPr id="17" name="Metin Yer Tutucusu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600" y="609600"/>
            <a:ext cx="4648200" cy="5638800"/>
          </a:xfrm>
          <a:solidFill>
            <a:schemeClr val="bg1"/>
          </a:solidFill>
          <a:effectLst>
            <a:outerShdw blurRad="3556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2" name="Başlık 1"/>
          <p:cNvSpPr>
            <a:spLocks noGrp="1"/>
          </p:cNvSpPr>
          <p:nvPr>
            <p:ph type="ctrTitle"/>
          </p:nvPr>
        </p:nvSpPr>
        <p:spPr>
          <a:xfrm>
            <a:off x="1257300" y="1447800"/>
            <a:ext cx="4114800" cy="3962400"/>
          </a:xfrm>
        </p:spPr>
        <p:txBody>
          <a:bodyPr rtlCol="0" anchor="ctr">
            <a:normAutofit/>
          </a:bodyPr>
          <a:lstStyle>
            <a:lvl1pPr algn="ctr">
              <a:defRPr sz="5000" spc="200" baseline="0"/>
            </a:lvl1pPr>
          </a:lstStyle>
          <a:p>
            <a:pPr rtl="0"/>
            <a:r>
              <a:rPr lang="tr-TR" noProof="0"/>
              <a:t>Asıl başlık stilini düzenlemek için tıklayın</a:t>
            </a:r>
          </a:p>
        </p:txBody>
      </p:sp>
      <p:sp>
        <p:nvSpPr>
          <p:cNvPr id="3" name="Alt Başlık 2"/>
          <p:cNvSpPr>
            <a:spLocks noGrp="1"/>
          </p:cNvSpPr>
          <p:nvPr>
            <p:ph type="subTitle" idx="1" hasCustomPrompt="1"/>
          </p:nvPr>
        </p:nvSpPr>
        <p:spPr>
          <a:xfrm>
            <a:off x="6057900" y="4495801"/>
            <a:ext cx="4876800" cy="609600"/>
          </a:xfrm>
        </p:spPr>
        <p:txBody>
          <a:bodyPr lIns="91440" rIns="91440" rtlCol="0" anchor="ctr">
            <a:normAutofit/>
          </a:bodyPr>
          <a:lstStyle>
            <a:lvl1pPr marL="0" indent="0" algn="l">
              <a:lnSpc>
                <a:spcPct val="100000"/>
              </a:lnSpc>
              <a:spcBef>
                <a:spcPts val="0"/>
              </a:spcBef>
              <a:spcAft>
                <a:spcPts val="0"/>
              </a:spcAft>
              <a:buNone/>
              <a:defRPr sz="16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pPr rtl="0"/>
            <a:r>
              <a:rPr lang="tr-TR" noProof="0"/>
              <a:t>Asıl alt başlık stilini düzenlemek için tıklatın</a:t>
            </a:r>
          </a:p>
        </p:txBody>
      </p:sp>
      <p:sp>
        <p:nvSpPr>
          <p:cNvPr id="7" name="Metin Yer Tutucusu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a:off x="2705100" y="409575"/>
            <a:ext cx="1219200" cy="400050"/>
          </a:xfrm>
          <a:solidFill>
            <a:schemeClr val="accent2"/>
          </a:solidFill>
          <a:effectLst>
            <a:outerShdw blurRad="50800" dist="38100" dir="2700000" algn="t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
        <p:nvSpPr>
          <p:cNvPr id="8" name="Metin Yer Tutucusu 16">
            <a:extLst>
              <a:ext uri="{FF2B5EF4-FFF2-40B4-BE49-F238E27FC236}">
                <a16:creationId xmlns:a16="http://schemas.microsoft.com/office/drawing/2014/main" id="{BB42ECCE-195D-45F5-94EB-137CEFCFE916}"/>
              </a:ext>
              <a:ext uri="{C183D7F6-B498-43B3-948B-1728B52AA6E4}">
                <adec:decorative xmlns:adec="http://schemas.microsoft.com/office/drawing/2017/decorative" val="1"/>
              </a:ext>
            </a:extLst>
          </p:cNvPr>
          <p:cNvSpPr>
            <a:spLocks noGrp="1"/>
          </p:cNvSpPr>
          <p:nvPr>
            <p:ph type="body" sz="quarter" idx="14" hasCustomPrompt="1"/>
          </p:nvPr>
        </p:nvSpPr>
        <p:spPr>
          <a:xfrm>
            <a:off x="2705100" y="6076950"/>
            <a:ext cx="1219200" cy="400050"/>
          </a:xfrm>
          <a:solidFill>
            <a:schemeClr val="accent2"/>
          </a:solidFill>
          <a:effectLst>
            <a:outerShdw blurRad="50800" dist="38100" dir="18900000" algn="bl" rotWithShape="0">
              <a:prstClr val="black">
                <a:alpha val="40000"/>
              </a:prstClr>
            </a:outerShdw>
          </a:effectLst>
        </p:spPr>
        <p:txBody>
          <a:bodyPr rtlCol="0"/>
          <a:lstStyle>
            <a:lvl1pPr marL="0" indent="0">
              <a:buNone/>
              <a:defRPr>
                <a:solidFill>
                  <a:schemeClr val="tx1">
                    <a:alpha val="0"/>
                  </a:schemeClr>
                </a:solidFill>
              </a:defRPr>
            </a:lvl1pPr>
          </a:lstStyle>
          <a:p>
            <a:pPr lvl="0" rtl="0"/>
            <a:r>
              <a:rPr lang="tr-TR" noProof="0"/>
              <a:t>I</a:t>
            </a:r>
          </a:p>
        </p:txBody>
      </p:sp>
    </p:spTree>
    <p:extLst>
      <p:ext uri="{BB962C8B-B14F-4D97-AF65-F5344CB8AC3E}">
        <p14:creationId xmlns:p14="http://schemas.microsoft.com/office/powerpoint/2010/main" val="2601318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Başlık ve İçerik">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1447800"/>
          </a:xfrm>
        </p:spPr>
        <p:txBody>
          <a:bodyPr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7" name="İçerik Yer Tutucusu 6">
            <a:extLst>
              <a:ext uri="{FF2B5EF4-FFF2-40B4-BE49-F238E27FC236}">
                <a16:creationId xmlns:a16="http://schemas.microsoft.com/office/drawing/2014/main" id="{35FB90DC-1879-4B22-883B-7444D1A858EC}"/>
              </a:ext>
            </a:extLst>
          </p:cNvPr>
          <p:cNvSpPr>
            <a:spLocks noGrp="1"/>
          </p:cNvSpPr>
          <p:nvPr>
            <p:ph sz="quarter" idx="13"/>
          </p:nvPr>
        </p:nvSpPr>
        <p:spPr>
          <a:xfrm>
            <a:off x="548640" y="2667000"/>
            <a:ext cx="10288693" cy="3660648"/>
          </a:xfrm>
        </p:spPr>
        <p:txBody>
          <a:bodyPr lIns="91440" rIns="91440" rtlCol="0"/>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10" name="Resim Yer Tutucusu 9">
            <a:extLst>
              <a:ext uri="{FF2B5EF4-FFF2-40B4-BE49-F238E27FC236}">
                <a16:creationId xmlns:a16="http://schemas.microsoft.com/office/drawing/2014/main" id="{B1F422E5-0916-42D9-AC79-50E4FC133F3D}"/>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1"/>
          </a:solidFill>
          <a:effectLst>
            <a:outerShdw blurRad="50800" dist="38100" dir="5400000" algn="t" rotWithShape="0">
              <a:prstClr val="black">
                <a:alpha val="40000"/>
              </a:prstClr>
            </a:outerShdw>
          </a:effectLst>
        </p:spPr>
        <p:txBody>
          <a:bodyPr wrap="square" rtlCol="0" anchor="ctr">
            <a:noAutofit/>
          </a:bodyPr>
          <a:lstStyle>
            <a:lvl1pPr marL="0" indent="0" algn="ctr">
              <a:buNone/>
              <a:defRPr sz="1600">
                <a:solidFill>
                  <a:schemeClr val="bg1">
                    <a:lumMod val="75000"/>
                  </a:schemeClr>
                </a:solidFill>
              </a:defRPr>
            </a:lvl1pPr>
          </a:lstStyle>
          <a:p>
            <a:pPr rtl="0"/>
            <a:r>
              <a:rPr lang="tr-TR" noProof="0"/>
              <a:t>Resim Ekle</a:t>
            </a:r>
          </a:p>
        </p:txBody>
      </p:sp>
      <p:sp>
        <p:nvSpPr>
          <p:cNvPr id="14" name="Slayt Numarası Yer Tutucusu 5">
            <a:extLst>
              <a:ext uri="{FF2B5EF4-FFF2-40B4-BE49-F238E27FC236}">
                <a16:creationId xmlns:a16="http://schemas.microsoft.com/office/drawing/2014/main" id="{0621E917-505B-493E-99EE-2E57CB3327C6}"/>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Tree>
    <p:extLst>
      <p:ext uri="{BB962C8B-B14F-4D97-AF65-F5344CB8AC3E}">
        <p14:creationId xmlns:p14="http://schemas.microsoft.com/office/powerpoint/2010/main" val="792466477"/>
      </p:ext>
    </p:extLst>
  </p:cSld>
  <p:clrMapOvr>
    <a:masterClrMapping/>
  </p:clrMapOvr>
  <p:extLst>
    <p:ext uri="{DCECCB84-F9BA-43D5-87BE-67443E8EF086}">
      <p15:sldGuideLst xmlns:p15="http://schemas.microsoft.com/office/powerpoint/2012/main">
        <p15:guide id="1" orient="horz" pos="2160" userDrawn="1">
          <p15:clr>
            <a:srgbClr val="FBAE40"/>
          </p15:clr>
        </p15:guide>
        <p15:guide id="2" orient="horz" pos="72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şlık Vurgu-Alt Başlık ve İçerik">
    <p:spTree>
      <p:nvGrpSpPr>
        <p:cNvPr id="1" name=""/>
        <p:cNvGrpSpPr/>
        <p:nvPr/>
      </p:nvGrpSpPr>
      <p:grpSpPr>
        <a:xfrm>
          <a:off x="0" y="0"/>
          <a:ext cx="0" cy="0"/>
          <a:chOff x="0" y="0"/>
          <a:chExt cx="0" cy="0"/>
        </a:xfrm>
      </p:grpSpPr>
      <p:sp>
        <p:nvSpPr>
          <p:cNvPr id="11" name="Dikdörtgen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a:latin typeface="Calibri" panose="020F0502020204030204" pitchFamily="34" charset="0"/>
            </a:endParaRPr>
          </a:p>
        </p:txBody>
      </p:sp>
      <p:sp>
        <p:nvSpPr>
          <p:cNvPr id="2" name="Başlık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rtlCol="0" anchor="t">
            <a:normAutofit/>
          </a:bodyPr>
          <a:lstStyle>
            <a:lvl1pPr>
              <a:lnSpc>
                <a:spcPct val="100000"/>
              </a:lnSpc>
              <a:defRPr sz="4000" b="1">
                <a:latin typeface="Calibri" panose="020F0502020204030204" pitchFamily="34" charset="0"/>
                <a:cs typeface="Calibri" panose="020F0502020204030204" pitchFamily="34" charset="0"/>
              </a:defRPr>
            </a:lvl1pPr>
          </a:lstStyle>
          <a:p>
            <a:pPr rtl="0"/>
            <a:r>
              <a:rPr lang="tr-TR" noProof="0"/>
              <a:t>Asıl başlık stilini düzenlemek için tıklayın</a:t>
            </a:r>
          </a:p>
        </p:txBody>
      </p:sp>
      <p:sp>
        <p:nvSpPr>
          <p:cNvPr id="7" name="İçerik Yer Tutucusu 6">
            <a:extLst>
              <a:ext uri="{FF2B5EF4-FFF2-40B4-BE49-F238E27FC236}">
                <a16:creationId xmlns:a16="http://schemas.microsoft.com/office/drawing/2014/main" id="{35FB90DC-1879-4B22-883B-7444D1A858EC}"/>
              </a:ext>
            </a:extLst>
          </p:cNvPr>
          <p:cNvSpPr>
            <a:spLocks noGrp="1"/>
          </p:cNvSpPr>
          <p:nvPr>
            <p:ph sz="quarter" idx="13"/>
          </p:nvPr>
        </p:nvSpPr>
        <p:spPr>
          <a:xfrm>
            <a:off x="548640" y="2667000"/>
            <a:ext cx="10288693" cy="3660648"/>
          </a:xfrm>
        </p:spPr>
        <p:txBody>
          <a:bodyPr lIns="91440" rIns="91440" rtlCol="0"/>
          <a:lstStyle/>
          <a:p>
            <a:pPr lvl="0" rtl="0"/>
            <a:r>
              <a:rPr lang="tr-TR" noProof="0"/>
              <a:t>Asıl metin stillerini düzenlemek için tıklayın</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p>
        </p:txBody>
      </p:sp>
      <p:sp>
        <p:nvSpPr>
          <p:cNvPr id="10" name="Resim Yer Tutucusu 9">
            <a:extLst>
              <a:ext uri="{FF2B5EF4-FFF2-40B4-BE49-F238E27FC236}">
                <a16:creationId xmlns:a16="http://schemas.microsoft.com/office/drawing/2014/main" id="{B1F422E5-0916-42D9-AC79-50E4FC133F3D}"/>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1"/>
          </a:solidFill>
          <a:effectLst>
            <a:outerShdw blurRad="50800" dist="38100" dir="5400000" algn="t" rotWithShape="0">
              <a:prstClr val="black">
                <a:alpha val="40000"/>
              </a:prstClr>
            </a:outerShdw>
          </a:effectLst>
        </p:spPr>
        <p:txBody>
          <a:bodyPr wrap="square" rtlCol="0" anchor="ctr">
            <a:noAutofit/>
          </a:bodyPr>
          <a:lstStyle>
            <a:lvl1pPr marL="0" indent="0" algn="ctr">
              <a:buNone/>
              <a:defRPr sz="1600">
                <a:solidFill>
                  <a:schemeClr val="bg1">
                    <a:lumMod val="75000"/>
                  </a:schemeClr>
                </a:solidFill>
              </a:defRPr>
            </a:lvl1pPr>
          </a:lstStyle>
          <a:p>
            <a:pPr rtl="0"/>
            <a:r>
              <a:rPr lang="tr-TR" noProof="0"/>
              <a:t>Resim Ekle</a:t>
            </a:r>
          </a:p>
        </p:txBody>
      </p:sp>
      <p:sp>
        <p:nvSpPr>
          <p:cNvPr id="8" name="Metin Yer Tutucusu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1" y="1676400"/>
            <a:ext cx="10837333" cy="424732"/>
          </a:xfrm>
          <a:solidFill>
            <a:schemeClr val="accent1"/>
          </a:solidFill>
        </p:spPr>
        <p:txBody>
          <a:bodyPr wrap="square" lIns="640080" rIns="91440" rtlCol="0">
            <a:spAutoFit/>
          </a:bodyPr>
          <a:lstStyle>
            <a:lvl1pPr marL="0" indent="0">
              <a:buNone/>
              <a:defRPr sz="2400" b="0">
                <a:solidFill>
                  <a:schemeClr val="bg1"/>
                </a:solidFill>
              </a:defRPr>
            </a:lvl1pPr>
          </a:lstStyle>
          <a:p>
            <a:pPr lvl="0" rtl="0"/>
            <a:r>
              <a:rPr lang="tr-TR" noProof="0"/>
              <a:t>Ek metin ekleyin </a:t>
            </a:r>
          </a:p>
        </p:txBody>
      </p:sp>
      <p:sp>
        <p:nvSpPr>
          <p:cNvPr id="13" name="Slayt Numarası Yer Tutucusu 5">
            <a:extLst>
              <a:ext uri="{FF2B5EF4-FFF2-40B4-BE49-F238E27FC236}">
                <a16:creationId xmlns:a16="http://schemas.microsoft.com/office/drawing/2014/main" id="{08E95652-9528-4150-8049-C40C3BB1BB08}"/>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b="1">
                <a:solidFill>
                  <a:schemeClr val="tx1">
                    <a:lumMod val="95000"/>
                    <a:lumOff val="5000"/>
                  </a:schemeClr>
                </a:solidFill>
                <a:latin typeface="Calibri" panose="020F0502020204030204" pitchFamily="34" charset="0"/>
                <a:cs typeface="Calibri" panose="020F0502020204030204" pitchFamily="34" charset="0"/>
              </a:defRPr>
            </a:lvl1pPr>
          </a:lstStyle>
          <a:p>
            <a:fld id="{4FAB73BC-B049-4115-A692-8D63A059BFB8}" type="slidenum">
              <a:rPr lang="tr-TR" noProof="0" smtClean="0"/>
              <a:pPr/>
              <a:t>‹#›</a:t>
            </a:fld>
            <a:endParaRPr lang="tr-TR" b="1" noProof="0"/>
          </a:p>
        </p:txBody>
      </p:sp>
    </p:spTree>
    <p:extLst>
      <p:ext uri="{BB962C8B-B14F-4D97-AF65-F5344CB8AC3E}">
        <p14:creationId xmlns:p14="http://schemas.microsoft.com/office/powerpoint/2010/main" val="130594764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theme" Target="../theme/theme1.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548640" y="548640"/>
            <a:ext cx="11106150" cy="1499616"/>
          </a:xfrm>
          <a:prstGeom prst="rect">
            <a:avLst/>
          </a:prstGeom>
        </p:spPr>
        <p:txBody>
          <a:bodyPr vert="horz" lIns="91440" tIns="45720" rIns="91440" bIns="45720" rtlCol="0" anchor="ctr">
            <a:normAutofit/>
          </a:bodyPr>
          <a:lstStyle/>
          <a:p>
            <a:pPr rtl="0"/>
            <a:r>
              <a:rPr lang="tr-TR" noProof="0" dirty="0"/>
              <a:t>Asıl başlık stilini düzenlemek için tıklayın</a:t>
            </a:r>
          </a:p>
        </p:txBody>
      </p:sp>
      <p:sp>
        <p:nvSpPr>
          <p:cNvPr id="3" name="Metin Yer Tutucusu 2"/>
          <p:cNvSpPr>
            <a:spLocks noGrp="1"/>
          </p:cNvSpPr>
          <p:nvPr>
            <p:ph type="body" idx="1"/>
          </p:nvPr>
        </p:nvSpPr>
        <p:spPr>
          <a:xfrm>
            <a:off x="548640" y="2103120"/>
            <a:ext cx="11106150" cy="4221480"/>
          </a:xfrm>
          <a:prstGeom prst="rect">
            <a:avLst/>
          </a:prstGeom>
        </p:spPr>
        <p:txBody>
          <a:bodyPr vert="horz" lIns="45720" tIns="45720" rIns="45720" bIns="45720" rtlCol="0">
            <a:normAutofit/>
          </a:bodyPr>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Tree>
    <p:extLst>
      <p:ext uri="{BB962C8B-B14F-4D97-AF65-F5344CB8AC3E}">
        <p14:creationId xmlns:p14="http://schemas.microsoft.com/office/powerpoint/2010/main" val="3424938679"/>
      </p:ext>
    </p:extLst>
  </p:cSld>
  <p:clrMap bg1="lt1" tx1="dk1" bg2="lt2" tx2="dk2" accent1="accent1" accent2="accent2" accent3="accent3" accent4="accent4" accent5="accent5" accent6="accent6" hlink="hlink" folHlink="folHlink"/>
  <p:sldLayoutIdLst>
    <p:sldLayoutId id="2147483955" r:id="rId1"/>
    <p:sldLayoutId id="2147483959" r:id="rId2"/>
    <p:sldLayoutId id="2147483961" r:id="rId3"/>
    <p:sldLayoutId id="2147483962" r:id="rId4"/>
    <p:sldLayoutId id="2147483964" r:id="rId5"/>
    <p:sldLayoutId id="2147483958" r:id="rId6"/>
    <p:sldLayoutId id="2147483963" r:id="rId7"/>
    <p:sldLayoutId id="2147483957" r:id="rId8"/>
    <p:sldLayoutId id="2147483965" r:id="rId9"/>
    <p:sldLayoutId id="2147483966" r:id="rId10"/>
    <p:sldLayoutId id="2147483996" r:id="rId11"/>
    <p:sldLayoutId id="2147483997" r:id="rId12"/>
    <p:sldLayoutId id="2147483998" r:id="rId13"/>
    <p:sldLayoutId id="2147483999" r:id="rId14"/>
    <p:sldLayoutId id="2147484000" r:id="rId15"/>
    <p:sldLayoutId id="2147484001" r:id="rId16"/>
    <p:sldLayoutId id="2147484007" r:id="rId17"/>
    <p:sldLayoutId id="2147483967" r:id="rId18"/>
    <p:sldLayoutId id="2147483968" r:id="rId19"/>
    <p:sldLayoutId id="2147483987" r:id="rId20"/>
    <p:sldLayoutId id="2147483969" r:id="rId21"/>
    <p:sldLayoutId id="2147483970" r:id="rId22"/>
    <p:sldLayoutId id="2147483971" r:id="rId23"/>
    <p:sldLayoutId id="2147483972" r:id="rId24"/>
    <p:sldLayoutId id="2147483973" r:id="rId25"/>
    <p:sldLayoutId id="2147483978" r:id="rId26"/>
    <p:sldLayoutId id="2147483974" r:id="rId27"/>
    <p:sldLayoutId id="2147483975" r:id="rId28"/>
    <p:sldLayoutId id="2147483976" r:id="rId29"/>
    <p:sldLayoutId id="2147483977" r:id="rId30"/>
    <p:sldLayoutId id="2147483988" r:id="rId31"/>
    <p:sldLayoutId id="2147483989" r:id="rId32"/>
    <p:sldLayoutId id="2147483990" r:id="rId33"/>
    <p:sldLayoutId id="2147483991" r:id="rId34"/>
    <p:sldLayoutId id="2147483992" r:id="rId35"/>
    <p:sldLayoutId id="2147483993" r:id="rId36"/>
    <p:sldLayoutId id="2147483995" r:id="rId37"/>
    <p:sldLayoutId id="2147484002" r:id="rId38"/>
    <p:sldLayoutId id="2147484003" r:id="rId39"/>
    <p:sldLayoutId id="2147484004" r:id="rId40"/>
    <p:sldLayoutId id="2147483994" r:id="rId41"/>
    <p:sldLayoutId id="2147484005" r:id="rId42"/>
    <p:sldLayoutId id="2147484006" r:id="rId43"/>
    <p:sldLayoutId id="2147483979" r:id="rId44"/>
    <p:sldLayoutId id="2147483980" r:id="rId45"/>
    <p:sldLayoutId id="2147483981" r:id="rId46"/>
    <p:sldLayoutId id="2147483982" r:id="rId47"/>
    <p:sldLayoutId id="2147483983" r:id="rId48"/>
    <p:sldLayoutId id="2147483984" r:id="rId49"/>
    <p:sldLayoutId id="2147483985" r:id="rId50"/>
    <p:sldLayoutId id="2147483986" r:id="rId51"/>
    <p:sldLayoutId id="2147484008" r:id="rId52"/>
    <p:sldLayoutId id="2147484009" r:id="rId53"/>
    <p:sldLayoutId id="2147484010" r:id="rId54"/>
    <p:sldLayoutId id="2147484011" r:id="rId55"/>
    <p:sldLayoutId id="2147484012" r:id="rId56"/>
  </p:sldLayoutIdLst>
  <p:hf hdr="0" ftr="0" dt="0"/>
  <p:txStyles>
    <p:titleStyle>
      <a:lvl1pPr algn="l" defTabSz="914400" rtl="0" eaLnBrk="1" latinLnBrk="0" hangingPunct="1">
        <a:lnSpc>
          <a:spcPct val="90000"/>
        </a:lnSpc>
        <a:spcBef>
          <a:spcPct val="0"/>
        </a:spcBef>
        <a:buNone/>
        <a:defRPr sz="4200" b="1" kern="1200" cap="all" spc="100" baseline="0">
          <a:solidFill>
            <a:schemeClr val="tx1">
              <a:lumMod val="95000"/>
              <a:lumOff val="5000"/>
            </a:schemeClr>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36" userDrawn="1">
          <p15:clr>
            <a:srgbClr val="F26B43"/>
          </p15:clr>
        </p15:guide>
        <p15:guide id="4" orient="horz" pos="336" userDrawn="1">
          <p15:clr>
            <a:srgbClr val="F26B43"/>
          </p15:clr>
        </p15:guide>
        <p15:guide id="5" pos="7344" userDrawn="1">
          <p15:clr>
            <a:srgbClr val="F26B43"/>
          </p15:clr>
        </p15:guide>
        <p15:guide id="6" orient="horz" pos="398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4.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25.xml"/><Relationship Id="rId6" Type="http://schemas.openxmlformats.org/officeDocument/2006/relationships/image" Target="../media/image3.png"/><Relationship Id="rId5" Type="http://schemas.openxmlformats.org/officeDocument/2006/relationships/image" Target="../media/image6.sv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0.xml"/><Relationship Id="rId1" Type="http://schemas.openxmlformats.org/officeDocument/2006/relationships/slideLayout" Target="../slideLayouts/slideLayout4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hyperlink" Target="https://www.resmigazete.gov.tr/eskiler/2022/05/20220528-8.htm" TargetMode="External"/><Relationship Id="rId2" Type="http://schemas.openxmlformats.org/officeDocument/2006/relationships/notesSlide" Target="../notesSlides/notesSlide4.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Yer Tutucusu 4">
            <a:extLst>
              <a:ext uri="{FF2B5EF4-FFF2-40B4-BE49-F238E27FC236}">
                <a16:creationId xmlns:a16="http://schemas.microsoft.com/office/drawing/2014/main" id="{09890287-4DB6-4C87-AEAF-17E9594F401B}"/>
              </a:ext>
              <a:ext uri="{C183D7F6-B498-43B3-948B-1728B52AA6E4}">
                <adec:decorative xmlns:adec="http://schemas.microsoft.com/office/drawing/2017/decorative" val="1"/>
              </a:ext>
            </a:extLst>
          </p:cNvPr>
          <p:cNvPicPr>
            <a:picLocks noGrp="1" noChangeAspect="1"/>
          </p:cNvPicPr>
          <p:nvPr>
            <p:ph type="pic" sz="quarter" idx="11"/>
          </p:nvPr>
        </p:nvPicPr>
        <p:blipFill>
          <a:blip r:embed="rId3"/>
          <a:srcRect t="7813" b="7813"/>
          <a:stretch>
            <a:fillRect/>
          </a:stretch>
        </p:blipFill>
        <p:spPr/>
      </p:pic>
      <p:sp>
        <p:nvSpPr>
          <p:cNvPr id="285" name="Metin Yer Tutucusu 284">
            <a:extLst>
              <a:ext uri="{FF2B5EF4-FFF2-40B4-BE49-F238E27FC236}">
                <a16:creationId xmlns:a16="http://schemas.microsoft.com/office/drawing/2014/main" id="{C0BF9B80-F084-4423-8C1C-E79BE829875F}"/>
              </a:ext>
              <a:ext uri="{C183D7F6-B498-43B3-948B-1728B52AA6E4}">
                <adec:decorative xmlns:adec="http://schemas.microsoft.com/office/drawing/2017/decorative" val="1"/>
              </a:ext>
            </a:extLst>
          </p:cNvPr>
          <p:cNvSpPr>
            <a:spLocks noGrp="1"/>
          </p:cNvSpPr>
          <p:nvPr>
            <p:ph type="body" sz="quarter" idx="13"/>
          </p:nvPr>
        </p:nvSpPr>
        <p:spPr/>
        <p:txBody>
          <a:bodyPr rtlCol="0"/>
          <a:lstStyle/>
          <a:p>
            <a:pPr rtl="0"/>
            <a:endParaRPr lang="en-US" dirty="0"/>
          </a:p>
        </p:txBody>
      </p:sp>
      <p:sp>
        <p:nvSpPr>
          <p:cNvPr id="286" name="Metin Yer Tutucusu 285">
            <a:extLst>
              <a:ext uri="{FF2B5EF4-FFF2-40B4-BE49-F238E27FC236}">
                <a16:creationId xmlns:a16="http://schemas.microsoft.com/office/drawing/2014/main" id="{9626180B-FF05-48CF-BFB3-C95C9B5DAB99}"/>
              </a:ext>
              <a:ext uri="{C183D7F6-B498-43B3-948B-1728B52AA6E4}">
                <adec:decorative xmlns:adec="http://schemas.microsoft.com/office/drawing/2017/decorative" val="1"/>
              </a:ext>
            </a:extLst>
          </p:cNvPr>
          <p:cNvSpPr>
            <a:spLocks noGrp="1"/>
          </p:cNvSpPr>
          <p:nvPr>
            <p:ph type="body" sz="quarter" idx="15"/>
          </p:nvPr>
        </p:nvSpPr>
        <p:spPr/>
        <p:txBody>
          <a:bodyPr rtlCol="0"/>
          <a:lstStyle/>
          <a:p>
            <a:pPr rtl="0"/>
            <a:endParaRPr lang="tr-TR" dirty="0"/>
          </a:p>
        </p:txBody>
      </p:sp>
      <p:sp>
        <p:nvSpPr>
          <p:cNvPr id="6" name="Başlık 5">
            <a:extLst>
              <a:ext uri="{FF2B5EF4-FFF2-40B4-BE49-F238E27FC236}">
                <a16:creationId xmlns:a16="http://schemas.microsoft.com/office/drawing/2014/main" id="{3933031D-018B-489E-B613-2113C1CD2360}"/>
              </a:ext>
            </a:extLst>
          </p:cNvPr>
          <p:cNvSpPr>
            <a:spLocks noGrp="1"/>
          </p:cNvSpPr>
          <p:nvPr>
            <p:ph type="ctrTitle"/>
          </p:nvPr>
        </p:nvSpPr>
        <p:spPr/>
        <p:txBody>
          <a:bodyPr rtlCol="0">
            <a:normAutofit fontScale="90000"/>
          </a:bodyPr>
          <a:lstStyle/>
          <a:p>
            <a:pPr algn="ctr"/>
            <a:r>
              <a:rPr lang="tr-TR" sz="2700" b="1" i="0" dirty="0">
                <a:effectLst/>
                <a:ea typeface="Calibri" panose="020F0502020204030204" pitchFamily="34" charset="0"/>
              </a:rPr>
              <a:t>İmalat Sanayii ve Turizme </a:t>
            </a:r>
            <a:br>
              <a:rPr lang="tr-TR" sz="2700" b="1" i="0" dirty="0">
                <a:effectLst/>
                <a:ea typeface="Calibri" panose="020F0502020204030204" pitchFamily="34" charset="0"/>
              </a:rPr>
            </a:br>
            <a:r>
              <a:rPr lang="tr-TR" sz="2700" b="1" i="0" dirty="0">
                <a:effectLst/>
                <a:ea typeface="Calibri" panose="020F0502020204030204" pitchFamily="34" charset="0"/>
              </a:rPr>
              <a:t>Yönelik Yatırım Teşvik Belgesi Kapsamında yapılan</a:t>
            </a:r>
            <a:br>
              <a:rPr lang="tr-TR" sz="2700" b="1" i="0" dirty="0">
                <a:effectLst/>
                <a:ea typeface="Calibri" panose="020F0502020204030204" pitchFamily="34" charset="0"/>
              </a:rPr>
            </a:br>
            <a:r>
              <a:rPr lang="tr-TR" sz="2700" b="1" i="0" dirty="0">
                <a:effectLst/>
                <a:ea typeface="Calibri" panose="020F0502020204030204" pitchFamily="34" charset="0"/>
              </a:rPr>
              <a:t>İnşaat işlerine ilişkin KDV İstisnası</a:t>
            </a:r>
            <a:br>
              <a:rPr lang="tr-TR" sz="5400" b="1" i="0" dirty="0">
                <a:solidFill>
                  <a:srgbClr val="000000"/>
                </a:solidFill>
                <a:effectLst/>
                <a:ea typeface="Calibri" panose="020F0502020204030204" pitchFamily="34" charset="0"/>
              </a:rPr>
            </a:br>
            <a:br>
              <a:rPr lang="en-US" b="1" dirty="0">
                <a:ea typeface="Calibri" panose="020F0502020204030204" pitchFamily="34" charset="0"/>
              </a:rPr>
            </a:br>
            <a:endParaRPr lang="en-US" b="1" dirty="0">
              <a:ea typeface="Calibri" panose="020F0502020204030204" pitchFamily="34" charset="0"/>
            </a:endParaRPr>
          </a:p>
        </p:txBody>
      </p:sp>
      <p:sp>
        <p:nvSpPr>
          <p:cNvPr id="7" name="Alt Başlık 6">
            <a:extLst>
              <a:ext uri="{FF2B5EF4-FFF2-40B4-BE49-F238E27FC236}">
                <a16:creationId xmlns:a16="http://schemas.microsoft.com/office/drawing/2014/main" id="{606F8B2E-A7F5-4413-BEED-BFF7C3D9FF78}"/>
              </a:ext>
            </a:extLst>
          </p:cNvPr>
          <p:cNvSpPr>
            <a:spLocks noGrp="1"/>
          </p:cNvSpPr>
          <p:nvPr>
            <p:ph type="subTitle" idx="1"/>
          </p:nvPr>
        </p:nvSpPr>
        <p:spPr/>
        <p:txBody>
          <a:bodyPr rtlCol="0">
            <a:normAutofit fontScale="92500" lnSpcReduction="10000"/>
          </a:bodyPr>
          <a:lstStyle/>
          <a:p>
            <a:pPr rtl="0"/>
            <a:endParaRPr lang="tr-TR" dirty="0">
              <a:latin typeface="Georgia" panose="02040502050405020303" pitchFamily="18" charset="0"/>
            </a:endParaRPr>
          </a:p>
          <a:p>
            <a:pPr rtl="0"/>
            <a:endParaRPr lang="tr-TR" dirty="0">
              <a:latin typeface="Georgia" panose="02040502050405020303" pitchFamily="18" charset="0"/>
            </a:endParaRPr>
          </a:p>
          <a:p>
            <a:pPr rtl="0"/>
            <a:r>
              <a:rPr lang="tr-TR" sz="1800" b="1" dirty="0">
                <a:ea typeface="Calibri" panose="020F0502020204030204" pitchFamily="34" charset="0"/>
                <a:cs typeface="Calibri" panose="020F0502020204030204" pitchFamily="34" charset="0"/>
              </a:rPr>
              <a:t>YMM, Serdar CÖMERT</a:t>
            </a:r>
          </a:p>
          <a:p>
            <a:pPr rtl="0"/>
            <a:r>
              <a:rPr lang="tr-TR" sz="1800" b="1" dirty="0">
                <a:ea typeface="Calibri" panose="020F0502020204030204" pitchFamily="34" charset="0"/>
                <a:cs typeface="Calibri" panose="020F0502020204030204" pitchFamily="34" charset="0"/>
              </a:rPr>
              <a:t>Ankara, 2022/Temmuz</a:t>
            </a:r>
          </a:p>
          <a:p>
            <a:pPr rtl="0"/>
            <a:r>
              <a:rPr lang="tr-TR" sz="1800" b="1" dirty="0">
                <a:ea typeface="Calibri" panose="020F0502020204030204" pitchFamily="34" charset="0"/>
                <a:cs typeface="Calibri" panose="020F0502020204030204" pitchFamily="34" charset="0"/>
              </a:rPr>
              <a:t>İletişim: (542) 350 11 00</a:t>
            </a:r>
          </a:p>
          <a:p>
            <a:pPr rtl="0"/>
            <a:endParaRPr lang="en-US" dirty="0"/>
          </a:p>
        </p:txBody>
      </p:sp>
      <p:pic>
        <p:nvPicPr>
          <p:cNvPr id="8" name="Resim 7">
            <a:extLst>
              <a:ext uri="{FF2B5EF4-FFF2-40B4-BE49-F238E27FC236}">
                <a16:creationId xmlns:a16="http://schemas.microsoft.com/office/drawing/2014/main" id="{744EEB79-88F8-6595-BB39-65198B61606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840416" y="6349303"/>
            <a:ext cx="2087678" cy="556260"/>
          </a:xfrm>
          <a:prstGeom prst="rect">
            <a:avLst/>
          </a:prstGeom>
          <a:noFill/>
          <a:ln>
            <a:noFill/>
          </a:ln>
        </p:spPr>
      </p:pic>
    </p:spTree>
    <p:extLst>
      <p:ext uri="{BB962C8B-B14F-4D97-AF65-F5344CB8AC3E}">
        <p14:creationId xmlns:p14="http://schemas.microsoft.com/office/powerpoint/2010/main" val="3135228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a:extLst>
              <a:ext uri="{FF2B5EF4-FFF2-40B4-BE49-F238E27FC236}">
                <a16:creationId xmlns:a16="http://schemas.microsoft.com/office/drawing/2014/main" id="{101D4ADB-79CE-478E-8FBE-53E59DEC969A}"/>
              </a:ext>
            </a:extLst>
          </p:cNvPr>
          <p:cNvSpPr>
            <a:spLocks noGrp="1"/>
          </p:cNvSpPr>
          <p:nvPr>
            <p:ph type="sldNum" sz="quarter" idx="4"/>
          </p:nvPr>
        </p:nvSpPr>
        <p:spPr/>
        <p:txBody>
          <a:bodyPr rtlCol="0"/>
          <a:lstStyle/>
          <a:p>
            <a:pPr rtl="0"/>
            <a:fld id="{4FAB73BC-B049-4115-A692-8D63A059BFB8}" type="slidenum">
              <a:rPr lang="tr-TR" b="1" smtClean="0">
                <a:latin typeface="Calibri" panose="020F0502020204030204" pitchFamily="34" charset="0"/>
                <a:cs typeface="Calibri" panose="020F0502020204030204" pitchFamily="34" charset="0"/>
              </a:rPr>
              <a:pPr rtl="0"/>
              <a:t>10</a:t>
            </a:fld>
            <a:endParaRPr lang="tr-TR" b="1" dirty="0">
              <a:latin typeface="Calibri" panose="020F0502020204030204" pitchFamily="34" charset="0"/>
              <a:cs typeface="Calibri" panose="020F0502020204030204" pitchFamily="34" charset="0"/>
            </a:endParaRPr>
          </a:p>
        </p:txBody>
      </p:sp>
      <p:sp>
        <p:nvSpPr>
          <p:cNvPr id="5" name="Metin Yer Tutucusu 119">
            <a:extLst>
              <a:ext uri="{FF2B5EF4-FFF2-40B4-BE49-F238E27FC236}">
                <a16:creationId xmlns:a16="http://schemas.microsoft.com/office/drawing/2014/main" id="{A8F5C4E3-6105-466B-A340-80D73DB227A9}"/>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rtl="0"/>
            <a:endParaRPr lang="tr-TR" dirty="0">
              <a:latin typeface="Calibri" panose="020F0502020204030204" pitchFamily="34" charset="0"/>
            </a:endParaRPr>
          </a:p>
        </p:txBody>
      </p:sp>
      <p:sp>
        <p:nvSpPr>
          <p:cNvPr id="13" name="Başlık 11">
            <a:extLst>
              <a:ext uri="{FF2B5EF4-FFF2-40B4-BE49-F238E27FC236}">
                <a16:creationId xmlns:a16="http://schemas.microsoft.com/office/drawing/2014/main" id="{DAFEE083-366A-C17D-AFC2-B26CA811BFCC}"/>
              </a:ext>
            </a:extLst>
          </p:cNvPr>
          <p:cNvSpPr txBox="1">
            <a:spLocks/>
          </p:cNvSpPr>
          <p:nvPr/>
        </p:nvSpPr>
        <p:spPr>
          <a:xfrm>
            <a:off x="191344" y="743337"/>
            <a:ext cx="10805160" cy="707886"/>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4000" b="1" kern="1200" cap="all" spc="100" baseline="0">
                <a:solidFill>
                  <a:schemeClr val="tx1">
                    <a:lumMod val="95000"/>
                    <a:lumOff val="5000"/>
                  </a:schemeClr>
                </a:solidFill>
                <a:latin typeface="Calibri" panose="020F0502020204030204" pitchFamily="34" charset="0"/>
                <a:ea typeface="+mj-ea"/>
                <a:cs typeface="Calibri" panose="020F0502020204030204" pitchFamily="34" charset="0"/>
              </a:defRPr>
            </a:lvl1pPr>
          </a:lstStyle>
          <a:p>
            <a:pPr algn="r"/>
            <a:r>
              <a:rPr lang="tr-TR" sz="2000" i="0" dirty="0">
                <a:solidFill>
                  <a:srgbClr val="000000"/>
                </a:solidFill>
                <a:effectLst/>
                <a:ea typeface="Calibri" panose="020F0502020204030204" pitchFamily="34" charset="0"/>
              </a:rPr>
              <a:t>Yatırım Teşvik Belgesi Kapsamındaki İnşaat İşlerinde KDV istisnası</a:t>
            </a:r>
            <a:endParaRPr lang="tr-TR" sz="2000" dirty="0">
              <a:ea typeface="Calibri" panose="020F0502020204030204" pitchFamily="34" charset="0"/>
            </a:endParaRPr>
          </a:p>
        </p:txBody>
      </p:sp>
      <p:sp>
        <p:nvSpPr>
          <p:cNvPr id="15" name="İçerik Yer Tutucusu 12">
            <a:extLst>
              <a:ext uri="{FF2B5EF4-FFF2-40B4-BE49-F238E27FC236}">
                <a16:creationId xmlns:a16="http://schemas.microsoft.com/office/drawing/2014/main" id="{38B10C37-B173-C0DB-3186-D9A7D4650BF2}"/>
              </a:ext>
            </a:extLst>
          </p:cNvPr>
          <p:cNvSpPr txBox="1">
            <a:spLocks/>
          </p:cNvSpPr>
          <p:nvPr/>
        </p:nvSpPr>
        <p:spPr>
          <a:xfrm>
            <a:off x="263352" y="1752688"/>
            <a:ext cx="10945216" cy="956232"/>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pPr marL="0" indent="0">
              <a:buNone/>
            </a:pPr>
            <a:endParaRPr lang="tr-TR" dirty="0"/>
          </a:p>
        </p:txBody>
      </p:sp>
      <p:sp>
        <p:nvSpPr>
          <p:cNvPr id="16" name="İçerik Yer Tutucusu 12">
            <a:extLst>
              <a:ext uri="{FF2B5EF4-FFF2-40B4-BE49-F238E27FC236}">
                <a16:creationId xmlns:a16="http://schemas.microsoft.com/office/drawing/2014/main" id="{AAF88F8F-6DD0-3EA6-1B09-D05036F02309}"/>
              </a:ext>
            </a:extLst>
          </p:cNvPr>
          <p:cNvSpPr txBox="1">
            <a:spLocks/>
          </p:cNvSpPr>
          <p:nvPr/>
        </p:nvSpPr>
        <p:spPr>
          <a:xfrm>
            <a:off x="191344" y="1380263"/>
            <a:ext cx="10945216" cy="4499047"/>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endParaRPr lang="tr-TR" dirty="0"/>
          </a:p>
        </p:txBody>
      </p:sp>
      <p:sp>
        <p:nvSpPr>
          <p:cNvPr id="7" name="Metin kutusu 6">
            <a:extLst>
              <a:ext uri="{FF2B5EF4-FFF2-40B4-BE49-F238E27FC236}">
                <a16:creationId xmlns:a16="http://schemas.microsoft.com/office/drawing/2014/main" id="{3786C810-7D96-87DF-B3DE-04AFDF2744C1}"/>
              </a:ext>
            </a:extLst>
          </p:cNvPr>
          <p:cNvSpPr txBox="1"/>
          <p:nvPr/>
        </p:nvSpPr>
        <p:spPr>
          <a:xfrm>
            <a:off x="263352" y="1380263"/>
            <a:ext cx="11737304" cy="369332"/>
          </a:xfrm>
          <a:prstGeom prst="rect">
            <a:avLst/>
          </a:prstGeom>
          <a:solidFill>
            <a:srgbClr val="004274"/>
          </a:solidFill>
        </p:spPr>
        <p:txBody>
          <a:bodyPr wrap="square" rtlCol="0">
            <a:spAutoFit/>
          </a:bodyPr>
          <a:lstStyle/>
          <a:p>
            <a:r>
              <a:rPr lang="tr-TR" b="1" dirty="0">
                <a:solidFill>
                  <a:schemeClr val="bg1"/>
                </a:solidFill>
              </a:rPr>
              <a:t>İSTİSNA KAPSAMINDAKİ İNŞAAT İŞLERİNE İLİŞKİN MAL TESLİMLERİ VE HİZMET İFALARI </a:t>
            </a:r>
            <a:endParaRPr lang="tr-TR" dirty="0">
              <a:solidFill>
                <a:schemeClr val="bg1"/>
              </a:solidFill>
            </a:endParaRPr>
          </a:p>
        </p:txBody>
      </p:sp>
      <p:sp>
        <p:nvSpPr>
          <p:cNvPr id="8" name="Metin kutusu 7">
            <a:extLst>
              <a:ext uri="{FF2B5EF4-FFF2-40B4-BE49-F238E27FC236}">
                <a16:creationId xmlns:a16="http://schemas.microsoft.com/office/drawing/2014/main" id="{B7B45C5D-10AA-A5E0-9002-EC1AEF84528B}"/>
              </a:ext>
            </a:extLst>
          </p:cNvPr>
          <p:cNvSpPr txBox="1"/>
          <p:nvPr/>
        </p:nvSpPr>
        <p:spPr>
          <a:xfrm>
            <a:off x="1055441" y="2088149"/>
            <a:ext cx="9505056" cy="3970318"/>
          </a:xfrm>
          <a:prstGeom prst="rect">
            <a:avLst/>
          </a:prstGeom>
          <a:noFill/>
        </p:spPr>
        <p:txBody>
          <a:bodyPr wrap="square" rtlCol="0">
            <a:spAutoFit/>
          </a:bodyPr>
          <a:lstStyle/>
          <a:p>
            <a:r>
              <a:rPr lang="tr-TR" sz="1800" dirty="0">
                <a:effectLst/>
                <a:latin typeface="Calibri" panose="020F0502020204030204" pitchFamily="34" charset="0"/>
                <a:ea typeface="Times New Roman" panose="02020603050405020304" pitchFamily="18" charset="0"/>
                <a:cs typeface="Times New Roman" panose="02020603050405020304" pitchFamily="18" charset="0"/>
              </a:rPr>
              <a:t>Yatırım Teşvik Belgesi Kapsamındaki İnşaat İşlerinin KDV İstisnası kapsamında değerlendirilebilmesi için;</a:t>
            </a:r>
          </a:p>
          <a:p>
            <a:endParaRPr lang="tr-TR"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tr-TR" sz="1800" i="1" dirty="0">
                <a:effectLst/>
                <a:latin typeface="Calibri" panose="020F0502020204030204" pitchFamily="34" charset="0"/>
                <a:ea typeface="Times New Roman" panose="02020603050405020304" pitchFamily="18" charset="0"/>
                <a:cs typeface="Times New Roman" panose="02020603050405020304" pitchFamily="18" charset="0"/>
              </a:rPr>
              <a:t>İnşaat işlerinin yatırım teşvik belgesinde öngörülen yatırıma ilişkin olması,</a:t>
            </a:r>
          </a:p>
          <a:p>
            <a:pPr marL="285750" indent="-285750">
              <a:buFont typeface="Wingdings" panose="05000000000000000000" pitchFamily="2" charset="2"/>
              <a:buChar char="Ø"/>
            </a:pPr>
            <a:endParaRPr lang="tr-TR" sz="1800" i="1" dirty="0">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tr-TR" sz="1800" i="1" dirty="0">
                <a:effectLst/>
                <a:latin typeface="Calibri" panose="020F0502020204030204" pitchFamily="34" charset="0"/>
                <a:ea typeface="Times New Roman" panose="02020603050405020304" pitchFamily="18" charset="0"/>
                <a:cs typeface="Times New Roman" panose="02020603050405020304" pitchFamily="18" charset="0"/>
              </a:rPr>
              <a:t>31/12/2025 tarihini aşmamak kaydıyla yatırım teşvik belgesinde öngörülen süre içinde yapılmış olması,</a:t>
            </a:r>
          </a:p>
          <a:p>
            <a:endParaRPr lang="tr-TR" sz="1800" i="1" dirty="0">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tr-TR" sz="1800" i="1" dirty="0">
                <a:effectLst/>
                <a:latin typeface="Calibri" panose="020F0502020204030204" pitchFamily="34" charset="0"/>
                <a:ea typeface="Times New Roman" panose="02020603050405020304" pitchFamily="18" charset="0"/>
                <a:cs typeface="Times New Roman" panose="02020603050405020304" pitchFamily="18" charset="0"/>
              </a:rPr>
              <a:t>istisna uygulanacak harcama tutarının inşaat işlerine yönelik yatırım teşvik belgesinde yer alan yatırım tutarını aşmaması,</a:t>
            </a:r>
          </a:p>
          <a:p>
            <a:endParaRPr lang="tr-TR" i="1" dirty="0">
              <a:latin typeface="Calibri" panose="020F0502020204030204" pitchFamily="34" charset="0"/>
              <a:ea typeface="Times New Roman" panose="02020603050405020304" pitchFamily="18" charset="0"/>
              <a:cs typeface="Times New Roman" panose="02020603050405020304" pitchFamily="18" charset="0"/>
            </a:endParaRPr>
          </a:p>
          <a:p>
            <a:r>
              <a:rPr lang="tr-TR" sz="1800" i="1" dirty="0">
                <a:effectLst/>
                <a:latin typeface="Calibri" panose="020F0502020204030204" pitchFamily="34" charset="0"/>
                <a:ea typeface="Times New Roman" panose="02020603050405020304" pitchFamily="18" charset="0"/>
                <a:cs typeface="Times New Roman" panose="02020603050405020304" pitchFamily="18" charset="0"/>
              </a:rPr>
              <a:t>gerekmektedir.</a:t>
            </a:r>
          </a:p>
          <a:p>
            <a:endParaRPr lang="tr-TR" sz="1800" i="1" dirty="0">
              <a:effectLst/>
              <a:latin typeface="Calibri" panose="020F0502020204030204" pitchFamily="34" charset="0"/>
              <a:ea typeface="Times New Roman" panose="02020603050405020304" pitchFamily="18" charset="0"/>
              <a:cs typeface="Times New Roman" panose="02020603050405020304" pitchFamily="18" charset="0"/>
            </a:endParaRPr>
          </a:p>
          <a:p>
            <a:r>
              <a:rPr lang="tr-TR" i="1" dirty="0">
                <a:latin typeface="Calibri" panose="020F0502020204030204" pitchFamily="34" charset="0"/>
                <a:cs typeface="Times New Roman" panose="02020603050405020304" pitchFamily="18" charset="0"/>
              </a:rPr>
              <a:t> </a:t>
            </a:r>
            <a:endParaRPr lang="tr-TR" dirty="0"/>
          </a:p>
        </p:txBody>
      </p:sp>
      <p:pic>
        <p:nvPicPr>
          <p:cNvPr id="9" name="Resim 8">
            <a:extLst>
              <a:ext uri="{FF2B5EF4-FFF2-40B4-BE49-F238E27FC236}">
                <a16:creationId xmlns:a16="http://schemas.microsoft.com/office/drawing/2014/main" id="{A2DF4862-ADDE-3D80-51A7-9E31738B053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840416" y="6349303"/>
            <a:ext cx="2087678" cy="556260"/>
          </a:xfrm>
          <a:prstGeom prst="rect">
            <a:avLst/>
          </a:prstGeom>
          <a:noFill/>
          <a:ln>
            <a:noFill/>
          </a:ln>
        </p:spPr>
      </p:pic>
    </p:spTree>
    <p:extLst>
      <p:ext uri="{BB962C8B-B14F-4D97-AF65-F5344CB8AC3E}">
        <p14:creationId xmlns:p14="http://schemas.microsoft.com/office/powerpoint/2010/main" val="671189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a:extLst>
              <a:ext uri="{FF2B5EF4-FFF2-40B4-BE49-F238E27FC236}">
                <a16:creationId xmlns:a16="http://schemas.microsoft.com/office/drawing/2014/main" id="{101D4ADB-79CE-478E-8FBE-53E59DEC969A}"/>
              </a:ext>
            </a:extLst>
          </p:cNvPr>
          <p:cNvSpPr>
            <a:spLocks noGrp="1"/>
          </p:cNvSpPr>
          <p:nvPr>
            <p:ph type="sldNum" sz="quarter" idx="4"/>
          </p:nvPr>
        </p:nvSpPr>
        <p:spPr/>
        <p:txBody>
          <a:bodyPr rtlCol="0"/>
          <a:lstStyle/>
          <a:p>
            <a:pPr rtl="0"/>
            <a:fld id="{4FAB73BC-B049-4115-A692-8D63A059BFB8}" type="slidenum">
              <a:rPr lang="tr-TR" b="1" smtClean="0">
                <a:latin typeface="Calibri" panose="020F0502020204030204" pitchFamily="34" charset="0"/>
                <a:cs typeface="Calibri" panose="020F0502020204030204" pitchFamily="34" charset="0"/>
              </a:rPr>
              <a:pPr rtl="0"/>
              <a:t>11</a:t>
            </a:fld>
            <a:endParaRPr lang="tr-TR" b="1" dirty="0">
              <a:latin typeface="Calibri" panose="020F0502020204030204" pitchFamily="34" charset="0"/>
              <a:cs typeface="Calibri" panose="020F0502020204030204" pitchFamily="34" charset="0"/>
            </a:endParaRPr>
          </a:p>
        </p:txBody>
      </p:sp>
      <p:sp>
        <p:nvSpPr>
          <p:cNvPr id="5" name="Metin Yer Tutucusu 119">
            <a:extLst>
              <a:ext uri="{FF2B5EF4-FFF2-40B4-BE49-F238E27FC236}">
                <a16:creationId xmlns:a16="http://schemas.microsoft.com/office/drawing/2014/main" id="{A8F5C4E3-6105-466B-A340-80D73DB227A9}"/>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rtl="0"/>
            <a:endParaRPr lang="tr-TR" dirty="0">
              <a:latin typeface="Calibri" panose="020F0502020204030204" pitchFamily="34" charset="0"/>
            </a:endParaRPr>
          </a:p>
        </p:txBody>
      </p:sp>
      <p:sp>
        <p:nvSpPr>
          <p:cNvPr id="13" name="Başlık 11">
            <a:extLst>
              <a:ext uri="{FF2B5EF4-FFF2-40B4-BE49-F238E27FC236}">
                <a16:creationId xmlns:a16="http://schemas.microsoft.com/office/drawing/2014/main" id="{DAFEE083-366A-C17D-AFC2-B26CA811BFCC}"/>
              </a:ext>
            </a:extLst>
          </p:cNvPr>
          <p:cNvSpPr txBox="1">
            <a:spLocks/>
          </p:cNvSpPr>
          <p:nvPr/>
        </p:nvSpPr>
        <p:spPr>
          <a:xfrm>
            <a:off x="191344" y="743337"/>
            <a:ext cx="10805160" cy="707886"/>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4000" b="1" kern="1200" cap="all" spc="100" baseline="0">
                <a:solidFill>
                  <a:schemeClr val="tx1">
                    <a:lumMod val="95000"/>
                    <a:lumOff val="5000"/>
                  </a:schemeClr>
                </a:solidFill>
                <a:latin typeface="Calibri" panose="020F0502020204030204" pitchFamily="34" charset="0"/>
                <a:ea typeface="+mj-ea"/>
                <a:cs typeface="Calibri" panose="020F0502020204030204" pitchFamily="34" charset="0"/>
              </a:defRPr>
            </a:lvl1pPr>
          </a:lstStyle>
          <a:p>
            <a:pPr algn="r"/>
            <a:r>
              <a:rPr lang="tr-TR" sz="2000" i="0" dirty="0">
                <a:solidFill>
                  <a:srgbClr val="000000"/>
                </a:solidFill>
                <a:effectLst/>
                <a:ea typeface="Calibri" panose="020F0502020204030204" pitchFamily="34" charset="0"/>
              </a:rPr>
              <a:t>Yatırım Teşvik Belgesi Kapsamındaki İnşaat İşlerinde KDV istisnası</a:t>
            </a:r>
            <a:endParaRPr lang="tr-TR" sz="2000" dirty="0">
              <a:ea typeface="Calibri" panose="020F0502020204030204" pitchFamily="34" charset="0"/>
            </a:endParaRPr>
          </a:p>
        </p:txBody>
      </p:sp>
      <p:sp>
        <p:nvSpPr>
          <p:cNvPr id="15" name="İçerik Yer Tutucusu 12">
            <a:extLst>
              <a:ext uri="{FF2B5EF4-FFF2-40B4-BE49-F238E27FC236}">
                <a16:creationId xmlns:a16="http://schemas.microsoft.com/office/drawing/2014/main" id="{38B10C37-B173-C0DB-3186-D9A7D4650BF2}"/>
              </a:ext>
            </a:extLst>
          </p:cNvPr>
          <p:cNvSpPr txBox="1">
            <a:spLocks/>
          </p:cNvSpPr>
          <p:nvPr/>
        </p:nvSpPr>
        <p:spPr>
          <a:xfrm>
            <a:off x="263352" y="1752688"/>
            <a:ext cx="10945216" cy="956232"/>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pPr marL="0" indent="0">
              <a:buNone/>
            </a:pPr>
            <a:endParaRPr lang="tr-TR" dirty="0"/>
          </a:p>
        </p:txBody>
      </p:sp>
      <p:sp>
        <p:nvSpPr>
          <p:cNvPr id="16" name="İçerik Yer Tutucusu 12">
            <a:extLst>
              <a:ext uri="{FF2B5EF4-FFF2-40B4-BE49-F238E27FC236}">
                <a16:creationId xmlns:a16="http://schemas.microsoft.com/office/drawing/2014/main" id="{AAF88F8F-6DD0-3EA6-1B09-D05036F02309}"/>
              </a:ext>
            </a:extLst>
          </p:cNvPr>
          <p:cNvSpPr txBox="1">
            <a:spLocks/>
          </p:cNvSpPr>
          <p:nvPr/>
        </p:nvSpPr>
        <p:spPr>
          <a:xfrm>
            <a:off x="191344" y="1380263"/>
            <a:ext cx="10945216" cy="4499047"/>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endParaRPr lang="tr-TR" dirty="0"/>
          </a:p>
        </p:txBody>
      </p:sp>
      <p:sp>
        <p:nvSpPr>
          <p:cNvPr id="7" name="Metin kutusu 6">
            <a:extLst>
              <a:ext uri="{FF2B5EF4-FFF2-40B4-BE49-F238E27FC236}">
                <a16:creationId xmlns:a16="http://schemas.microsoft.com/office/drawing/2014/main" id="{3786C810-7D96-87DF-B3DE-04AFDF2744C1}"/>
              </a:ext>
            </a:extLst>
          </p:cNvPr>
          <p:cNvSpPr txBox="1"/>
          <p:nvPr/>
        </p:nvSpPr>
        <p:spPr>
          <a:xfrm>
            <a:off x="263352" y="1380263"/>
            <a:ext cx="11737304" cy="369332"/>
          </a:xfrm>
          <a:prstGeom prst="rect">
            <a:avLst/>
          </a:prstGeom>
          <a:solidFill>
            <a:srgbClr val="004274"/>
          </a:solidFill>
        </p:spPr>
        <p:txBody>
          <a:bodyPr wrap="square" rtlCol="0">
            <a:spAutoFit/>
          </a:bodyPr>
          <a:lstStyle/>
          <a:p>
            <a:r>
              <a:rPr lang="tr-TR" dirty="0">
                <a:solidFill>
                  <a:schemeClr val="bg1"/>
                </a:solidFill>
              </a:rPr>
              <a:t>E- </a:t>
            </a:r>
            <a:r>
              <a:rPr lang="tr-TR" b="1" dirty="0">
                <a:solidFill>
                  <a:schemeClr val="bg1"/>
                </a:solidFill>
              </a:rPr>
              <a:t>İSTİSNA KAPSAMINDAKİ İNŞAAT İŞLERİNE İLİŞKİN MAL TESLİMLERİ VE HİZMET İFALARI </a:t>
            </a:r>
            <a:endParaRPr lang="tr-TR" dirty="0">
              <a:solidFill>
                <a:schemeClr val="bg1"/>
              </a:solidFill>
            </a:endParaRPr>
          </a:p>
        </p:txBody>
      </p:sp>
      <p:sp>
        <p:nvSpPr>
          <p:cNvPr id="8" name="Metin kutusu 7">
            <a:extLst>
              <a:ext uri="{FF2B5EF4-FFF2-40B4-BE49-F238E27FC236}">
                <a16:creationId xmlns:a16="http://schemas.microsoft.com/office/drawing/2014/main" id="{B7B45C5D-10AA-A5E0-9002-EC1AEF84528B}"/>
              </a:ext>
            </a:extLst>
          </p:cNvPr>
          <p:cNvSpPr txBox="1"/>
          <p:nvPr/>
        </p:nvSpPr>
        <p:spPr>
          <a:xfrm>
            <a:off x="1055440" y="1934503"/>
            <a:ext cx="9505056" cy="2862322"/>
          </a:xfrm>
          <a:prstGeom prst="rect">
            <a:avLst/>
          </a:prstGeom>
          <a:noFill/>
        </p:spPr>
        <p:txBody>
          <a:bodyPr wrap="square" rtlCol="0">
            <a:spAutoFit/>
          </a:bodyPr>
          <a:lstStyle/>
          <a:p>
            <a:r>
              <a:rPr lang="tr-TR" sz="1800" dirty="0">
                <a:effectLst/>
                <a:latin typeface="Calibri" panose="020F0502020204030204" pitchFamily="34" charset="0"/>
                <a:ea typeface="Times New Roman" panose="02020603050405020304" pitchFamily="18" charset="0"/>
                <a:cs typeface="Times New Roman" panose="02020603050405020304" pitchFamily="18" charset="0"/>
              </a:rPr>
              <a:t>İstisna kapsamında değerlendirilecek İnşaat İşlerine ilişkin olarak tebliğde aşağıdaki örneklere yer verilmiştir.</a:t>
            </a:r>
          </a:p>
          <a:p>
            <a:endParaRPr lang="tr-TR" dirty="0">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tr-TR" i="1" dirty="0">
                <a:latin typeface="Calibri" panose="020F0502020204030204" pitchFamily="34" charset="0"/>
                <a:ea typeface="Times New Roman" panose="02020603050405020304" pitchFamily="18" charset="0"/>
                <a:cs typeface="Times New Roman" panose="02020603050405020304" pitchFamily="18" charset="0"/>
              </a:rPr>
              <a:t>M</a:t>
            </a:r>
            <a:r>
              <a:rPr lang="tr-TR" sz="1800" i="1" dirty="0">
                <a:effectLst/>
                <a:latin typeface="Calibri" panose="020F0502020204030204" pitchFamily="34" charset="0"/>
                <a:ea typeface="Times New Roman" panose="02020603050405020304" pitchFamily="18" charset="0"/>
                <a:cs typeface="Times New Roman" panose="02020603050405020304" pitchFamily="18" charset="0"/>
              </a:rPr>
              <a:t>ünhasıran söz konusu yatırımlar kapsamındaki </a:t>
            </a:r>
            <a:r>
              <a:rPr lang="tr-TR" sz="1800" b="1" i="1" dirty="0">
                <a:effectLst/>
                <a:latin typeface="Calibri" panose="020F0502020204030204" pitchFamily="34" charset="0"/>
                <a:ea typeface="Times New Roman" panose="02020603050405020304" pitchFamily="18" charset="0"/>
                <a:cs typeface="Times New Roman" panose="02020603050405020304" pitchFamily="18" charset="0"/>
              </a:rPr>
              <a:t>inşaat taahhüt işi</a:t>
            </a:r>
            <a:r>
              <a:rPr lang="tr-TR" sz="1800" i="1" dirty="0">
                <a:effectLst/>
                <a:latin typeface="Calibri" panose="020F0502020204030204" pitchFamily="34" charset="0"/>
                <a:ea typeface="Times New Roman" panose="02020603050405020304" pitchFamily="18" charset="0"/>
                <a:cs typeface="Times New Roman" panose="02020603050405020304" pitchFamily="18" charset="0"/>
              </a:rPr>
              <a:t>, </a:t>
            </a:r>
          </a:p>
          <a:p>
            <a:endParaRPr lang="tr-TR" sz="1800" i="1" dirty="0">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tr-TR" sz="1800" i="1" dirty="0">
                <a:effectLst/>
                <a:latin typeface="Calibri" panose="020F0502020204030204" pitchFamily="34" charset="0"/>
                <a:ea typeface="Times New Roman" panose="02020603050405020304" pitchFamily="18" charset="0"/>
                <a:cs typeface="Times New Roman" panose="02020603050405020304" pitchFamily="18" charset="0"/>
              </a:rPr>
              <a:t>nakliye, hafriyat ve benzeri inşa işleri,</a:t>
            </a:r>
          </a:p>
          <a:p>
            <a:pPr marL="285750" indent="-285750">
              <a:buFont typeface="Wingdings" panose="05000000000000000000" pitchFamily="2" charset="2"/>
              <a:buChar char="Ø"/>
            </a:pPr>
            <a:endParaRPr lang="tr-TR" i="1" dirty="0">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tr-TR" sz="1800" i="1" dirty="0">
                <a:effectLst/>
                <a:latin typeface="Calibri" panose="020F0502020204030204" pitchFamily="34" charset="0"/>
                <a:ea typeface="Calibri" panose="020F0502020204030204" pitchFamily="34" charset="0"/>
                <a:cs typeface="Calibri" panose="020F0502020204030204" pitchFamily="34" charset="0"/>
              </a:rPr>
              <a:t>Yatırımı yapanların söz konusu inşaat işlerinde kullanılan mal alımları</a:t>
            </a:r>
            <a:r>
              <a:rPr lang="tr-TR" sz="1800" i="1" dirty="0">
                <a:effectLst/>
                <a:latin typeface="Calibri" panose="020F0502020204030204" pitchFamily="34" charset="0"/>
                <a:ea typeface="Calibri" panose="020F0502020204030204" pitchFamily="34" charset="0"/>
                <a:cs typeface="Times New Roman" panose="02020603050405020304" pitchFamily="18" charset="0"/>
              </a:rPr>
              <a:t>,</a:t>
            </a:r>
          </a:p>
          <a:p>
            <a:pPr marL="285750" indent="-285750">
              <a:buFont typeface="Wingdings" panose="05000000000000000000" pitchFamily="2" charset="2"/>
              <a:buChar char="Ø"/>
            </a:pPr>
            <a:endParaRPr lang="tr-TR" i="1"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Ø"/>
            </a:pPr>
            <a:r>
              <a:rPr lang="tr-TR" sz="1800" i="1" dirty="0">
                <a:effectLst/>
                <a:latin typeface="Calibri" panose="020F0502020204030204" pitchFamily="34" charset="0"/>
                <a:ea typeface="Calibri" panose="020F0502020204030204" pitchFamily="34" charset="0"/>
                <a:cs typeface="Calibri" panose="020F0502020204030204" pitchFamily="34" charset="0"/>
              </a:rPr>
              <a:t>Yatırımı yapanların söz konusu inşaat işlerine ait hizmet alımları</a:t>
            </a:r>
            <a:endParaRPr lang="tr-TR" dirty="0"/>
          </a:p>
        </p:txBody>
      </p:sp>
      <p:sp>
        <p:nvSpPr>
          <p:cNvPr id="11" name="Metin kutusu 10">
            <a:extLst>
              <a:ext uri="{FF2B5EF4-FFF2-40B4-BE49-F238E27FC236}">
                <a16:creationId xmlns:a16="http://schemas.microsoft.com/office/drawing/2014/main" id="{C71CA361-DC07-E176-32E6-822D103CF1EF}"/>
              </a:ext>
            </a:extLst>
          </p:cNvPr>
          <p:cNvSpPr txBox="1"/>
          <p:nvPr/>
        </p:nvSpPr>
        <p:spPr>
          <a:xfrm>
            <a:off x="479376" y="5013245"/>
            <a:ext cx="10297144" cy="646331"/>
          </a:xfrm>
          <a:prstGeom prst="rect">
            <a:avLst/>
          </a:prstGeom>
          <a:noFill/>
          <a:ln w="41275">
            <a:solidFill>
              <a:schemeClr val="accent2"/>
            </a:solidFill>
          </a:ln>
        </p:spPr>
        <p:txBody>
          <a:bodyPr wrap="square" rtlCol="0">
            <a:spAutoFit/>
          </a:bodyPr>
          <a:lstStyle/>
          <a:p>
            <a:pPr algn="just"/>
            <a:r>
              <a:rPr lang="tr-TR" sz="1800" b="1" i="1" dirty="0">
                <a:effectLst/>
                <a:latin typeface="Calibri" panose="020F0502020204030204" pitchFamily="34" charset="0"/>
                <a:ea typeface="Times New Roman" panose="02020603050405020304" pitchFamily="18" charset="0"/>
                <a:cs typeface="Times New Roman" panose="02020603050405020304" pitchFamily="18" charset="0"/>
              </a:rPr>
              <a:t>Dikkat: Söz konusu yatırımlar kapsamındaki inşaat işlerine ilişkin alınan makine, araç-gereç ve tefrişatın (yatırım teşvik belgesinde yer alsa dahi) bu istisna kapsamında değerlendirilmesi mümkün değildir</a:t>
            </a:r>
            <a:r>
              <a:rPr lang="tr-TR" sz="1800" i="1" dirty="0">
                <a:effectLst/>
                <a:latin typeface="Calibri" panose="020F0502020204030204" pitchFamily="34" charset="0"/>
                <a:ea typeface="Times New Roman" panose="02020603050405020304" pitchFamily="18" charset="0"/>
                <a:cs typeface="Times New Roman" panose="02020603050405020304" pitchFamily="18" charset="0"/>
              </a:rPr>
              <a:t>. </a:t>
            </a:r>
            <a:endParaRPr lang="tr-TR" sz="1800" b="1"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10" name="Resim 9">
            <a:extLst>
              <a:ext uri="{FF2B5EF4-FFF2-40B4-BE49-F238E27FC236}">
                <a16:creationId xmlns:a16="http://schemas.microsoft.com/office/drawing/2014/main" id="{48E5DF82-EB84-F157-8397-24F8B0F0DE7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840416" y="6349303"/>
            <a:ext cx="2087678" cy="556260"/>
          </a:xfrm>
          <a:prstGeom prst="rect">
            <a:avLst/>
          </a:prstGeom>
          <a:noFill/>
          <a:ln>
            <a:noFill/>
          </a:ln>
        </p:spPr>
      </p:pic>
    </p:spTree>
    <p:extLst>
      <p:ext uri="{BB962C8B-B14F-4D97-AF65-F5344CB8AC3E}">
        <p14:creationId xmlns:p14="http://schemas.microsoft.com/office/powerpoint/2010/main" val="3602629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a:extLst>
              <a:ext uri="{FF2B5EF4-FFF2-40B4-BE49-F238E27FC236}">
                <a16:creationId xmlns:a16="http://schemas.microsoft.com/office/drawing/2014/main" id="{101D4ADB-79CE-478E-8FBE-53E59DEC969A}"/>
              </a:ext>
            </a:extLst>
          </p:cNvPr>
          <p:cNvSpPr>
            <a:spLocks noGrp="1"/>
          </p:cNvSpPr>
          <p:nvPr>
            <p:ph type="sldNum" sz="quarter" idx="4"/>
          </p:nvPr>
        </p:nvSpPr>
        <p:spPr/>
        <p:txBody>
          <a:bodyPr rtlCol="0"/>
          <a:lstStyle/>
          <a:p>
            <a:pPr rtl="0"/>
            <a:fld id="{4FAB73BC-B049-4115-A692-8D63A059BFB8}" type="slidenum">
              <a:rPr lang="tr-TR" b="1" smtClean="0">
                <a:latin typeface="Calibri" panose="020F0502020204030204" pitchFamily="34" charset="0"/>
                <a:cs typeface="Calibri" panose="020F0502020204030204" pitchFamily="34" charset="0"/>
              </a:rPr>
              <a:pPr rtl="0"/>
              <a:t>12</a:t>
            </a:fld>
            <a:endParaRPr lang="tr-TR" b="1" dirty="0">
              <a:latin typeface="Calibri" panose="020F0502020204030204" pitchFamily="34" charset="0"/>
              <a:cs typeface="Calibri" panose="020F0502020204030204" pitchFamily="34" charset="0"/>
            </a:endParaRPr>
          </a:p>
        </p:txBody>
      </p:sp>
      <p:sp>
        <p:nvSpPr>
          <p:cNvPr id="5" name="Metin Yer Tutucusu 119">
            <a:extLst>
              <a:ext uri="{FF2B5EF4-FFF2-40B4-BE49-F238E27FC236}">
                <a16:creationId xmlns:a16="http://schemas.microsoft.com/office/drawing/2014/main" id="{A8F5C4E3-6105-466B-A340-80D73DB227A9}"/>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rtl="0"/>
            <a:endParaRPr lang="tr-TR" dirty="0">
              <a:latin typeface="Calibri" panose="020F0502020204030204" pitchFamily="34" charset="0"/>
            </a:endParaRPr>
          </a:p>
        </p:txBody>
      </p:sp>
      <p:sp>
        <p:nvSpPr>
          <p:cNvPr id="13" name="Başlık 11">
            <a:extLst>
              <a:ext uri="{FF2B5EF4-FFF2-40B4-BE49-F238E27FC236}">
                <a16:creationId xmlns:a16="http://schemas.microsoft.com/office/drawing/2014/main" id="{DAFEE083-366A-C17D-AFC2-B26CA811BFCC}"/>
              </a:ext>
            </a:extLst>
          </p:cNvPr>
          <p:cNvSpPr txBox="1">
            <a:spLocks/>
          </p:cNvSpPr>
          <p:nvPr/>
        </p:nvSpPr>
        <p:spPr>
          <a:xfrm>
            <a:off x="191344" y="743337"/>
            <a:ext cx="10805160" cy="707886"/>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4000" b="1" kern="1200" cap="all" spc="100" baseline="0">
                <a:solidFill>
                  <a:schemeClr val="tx1">
                    <a:lumMod val="95000"/>
                    <a:lumOff val="5000"/>
                  </a:schemeClr>
                </a:solidFill>
                <a:latin typeface="Calibri" panose="020F0502020204030204" pitchFamily="34" charset="0"/>
                <a:ea typeface="+mj-ea"/>
                <a:cs typeface="Calibri" panose="020F0502020204030204" pitchFamily="34" charset="0"/>
              </a:defRPr>
            </a:lvl1pPr>
          </a:lstStyle>
          <a:p>
            <a:pPr algn="r"/>
            <a:r>
              <a:rPr lang="tr-TR" sz="2000" i="0" dirty="0">
                <a:solidFill>
                  <a:srgbClr val="000000"/>
                </a:solidFill>
                <a:effectLst/>
                <a:ea typeface="Calibri" panose="020F0502020204030204" pitchFamily="34" charset="0"/>
              </a:rPr>
              <a:t>Yatırım Teşvik Belgesi Kapsamındaki İnşaat İşlerinde KDV istisnası</a:t>
            </a:r>
            <a:endParaRPr lang="tr-TR" sz="2000" dirty="0">
              <a:ea typeface="Calibri" panose="020F0502020204030204" pitchFamily="34" charset="0"/>
            </a:endParaRPr>
          </a:p>
        </p:txBody>
      </p:sp>
      <p:sp>
        <p:nvSpPr>
          <p:cNvPr id="15" name="İçerik Yer Tutucusu 12">
            <a:extLst>
              <a:ext uri="{FF2B5EF4-FFF2-40B4-BE49-F238E27FC236}">
                <a16:creationId xmlns:a16="http://schemas.microsoft.com/office/drawing/2014/main" id="{38B10C37-B173-C0DB-3186-D9A7D4650BF2}"/>
              </a:ext>
            </a:extLst>
          </p:cNvPr>
          <p:cNvSpPr txBox="1">
            <a:spLocks/>
          </p:cNvSpPr>
          <p:nvPr/>
        </p:nvSpPr>
        <p:spPr>
          <a:xfrm>
            <a:off x="263352" y="1752688"/>
            <a:ext cx="10945216" cy="956232"/>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pPr marL="0" indent="0">
              <a:buNone/>
            </a:pPr>
            <a:endParaRPr lang="tr-TR" dirty="0"/>
          </a:p>
        </p:txBody>
      </p:sp>
      <p:sp>
        <p:nvSpPr>
          <p:cNvPr id="16" name="İçerik Yer Tutucusu 12">
            <a:extLst>
              <a:ext uri="{FF2B5EF4-FFF2-40B4-BE49-F238E27FC236}">
                <a16:creationId xmlns:a16="http://schemas.microsoft.com/office/drawing/2014/main" id="{AAF88F8F-6DD0-3EA6-1B09-D05036F02309}"/>
              </a:ext>
            </a:extLst>
          </p:cNvPr>
          <p:cNvSpPr txBox="1">
            <a:spLocks/>
          </p:cNvSpPr>
          <p:nvPr/>
        </p:nvSpPr>
        <p:spPr>
          <a:xfrm>
            <a:off x="191344" y="1380263"/>
            <a:ext cx="10945216" cy="4499047"/>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endParaRPr lang="tr-TR" dirty="0"/>
          </a:p>
        </p:txBody>
      </p:sp>
      <p:sp>
        <p:nvSpPr>
          <p:cNvPr id="7" name="Metin kutusu 6">
            <a:extLst>
              <a:ext uri="{FF2B5EF4-FFF2-40B4-BE49-F238E27FC236}">
                <a16:creationId xmlns:a16="http://schemas.microsoft.com/office/drawing/2014/main" id="{3786C810-7D96-87DF-B3DE-04AFDF2744C1}"/>
              </a:ext>
            </a:extLst>
          </p:cNvPr>
          <p:cNvSpPr txBox="1"/>
          <p:nvPr/>
        </p:nvSpPr>
        <p:spPr>
          <a:xfrm>
            <a:off x="263352" y="1380263"/>
            <a:ext cx="11737304" cy="369332"/>
          </a:xfrm>
          <a:prstGeom prst="rect">
            <a:avLst/>
          </a:prstGeom>
          <a:solidFill>
            <a:srgbClr val="004274"/>
          </a:solidFill>
        </p:spPr>
        <p:txBody>
          <a:bodyPr wrap="square" rtlCol="0">
            <a:spAutoFit/>
          </a:bodyPr>
          <a:lstStyle/>
          <a:p>
            <a:r>
              <a:rPr lang="tr-TR"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YATIRIM TEŞVİK BELGESİNE KONU YATIRIMIN TAMAMLANMAMASI</a:t>
            </a:r>
            <a:endParaRPr lang="tr-TR" dirty="0">
              <a:solidFill>
                <a:schemeClr val="bg1"/>
              </a:solidFill>
            </a:endParaRPr>
          </a:p>
        </p:txBody>
      </p:sp>
      <p:sp>
        <p:nvSpPr>
          <p:cNvPr id="8" name="Metin kutusu 7">
            <a:extLst>
              <a:ext uri="{FF2B5EF4-FFF2-40B4-BE49-F238E27FC236}">
                <a16:creationId xmlns:a16="http://schemas.microsoft.com/office/drawing/2014/main" id="{B7B45C5D-10AA-A5E0-9002-EC1AEF84528B}"/>
              </a:ext>
            </a:extLst>
          </p:cNvPr>
          <p:cNvSpPr txBox="1"/>
          <p:nvPr/>
        </p:nvSpPr>
        <p:spPr>
          <a:xfrm>
            <a:off x="779928" y="1920895"/>
            <a:ext cx="9505056" cy="3093154"/>
          </a:xfrm>
          <a:prstGeom prst="rect">
            <a:avLst/>
          </a:prstGeom>
          <a:noFill/>
        </p:spPr>
        <p:txBody>
          <a:bodyPr wrap="square" rtlCol="0">
            <a:spAutoFit/>
          </a:bodyPr>
          <a:lstStyle/>
          <a:p>
            <a:pPr algn="just"/>
            <a:r>
              <a:rPr lang="tr-TR" b="1" i="1" dirty="0">
                <a:latin typeface="Calibri" panose="020F0502020204030204" pitchFamily="34" charset="0"/>
                <a:ea typeface="Times New Roman" panose="02020603050405020304" pitchFamily="18" charset="0"/>
                <a:cs typeface="Times New Roman" panose="02020603050405020304" pitchFamily="18" charset="0"/>
              </a:rPr>
              <a:t>İ</a:t>
            </a:r>
            <a:r>
              <a:rPr lang="tr-TR" sz="1800" b="1" i="1" dirty="0">
                <a:effectLst/>
                <a:latin typeface="Calibri" panose="020F0502020204030204" pitchFamily="34" charset="0"/>
                <a:ea typeface="Times New Roman" panose="02020603050405020304" pitchFamily="18" charset="0"/>
                <a:cs typeface="Times New Roman" panose="02020603050405020304" pitchFamily="18" charset="0"/>
              </a:rPr>
              <a:t>malat sanayii ile turizme yönelik yatırım teşvik belgesi sahibi mükelleflerin </a:t>
            </a:r>
            <a:r>
              <a:rPr lang="tr-TR" sz="1800" b="1" dirty="0">
                <a:effectLst/>
                <a:latin typeface="Calibri" panose="020F0502020204030204" pitchFamily="34" charset="0"/>
                <a:ea typeface="Calibri" panose="020F0502020204030204" pitchFamily="34" charset="0"/>
                <a:cs typeface="Calibri" panose="020F0502020204030204" pitchFamily="34" charset="0"/>
              </a:rPr>
              <a:t>3065 sayılı Kanunun geçici 37</a:t>
            </a:r>
            <a:r>
              <a:rPr lang="tr-TR" sz="1800" b="1" i="1" dirty="0">
                <a:effectLst/>
                <a:latin typeface="Calibri" panose="020F0502020204030204" pitchFamily="34" charset="0"/>
                <a:ea typeface="Times New Roman" panose="02020603050405020304" pitchFamily="18" charset="0"/>
                <a:cs typeface="Times New Roman" panose="02020603050405020304" pitchFamily="18" charset="0"/>
              </a:rPr>
              <a:t> maddesinden faydalanması, ancak yatırımın tamamlanmaması halinde: </a:t>
            </a:r>
          </a:p>
          <a:p>
            <a:pPr algn="just"/>
            <a:endParaRPr lang="tr-TR" i="1" dirty="0">
              <a:latin typeface="Calibri" panose="020F0502020204030204" pitchFamily="34" charset="0"/>
              <a:ea typeface="Times New Roman" panose="02020603050405020304" pitchFamily="18" charset="0"/>
              <a:cs typeface="Times New Roman" panose="02020603050405020304" pitchFamily="18" charset="0"/>
            </a:endParaRPr>
          </a:p>
          <a:p>
            <a:pPr marL="279400" indent="-285750" algn="just">
              <a:spcAft>
                <a:spcPts val="575"/>
              </a:spcAft>
              <a:buFont typeface="Wingdings" panose="05000000000000000000" pitchFamily="2" charset="2"/>
              <a:buChar char="Ø"/>
            </a:pPr>
            <a:r>
              <a:rPr lang="tr-TR" sz="1800" dirty="0">
                <a:effectLst/>
                <a:latin typeface="Calibri" panose="020F0502020204030204" pitchFamily="34" charset="0"/>
                <a:ea typeface="Calibri" panose="020F0502020204030204" pitchFamily="34" charset="0"/>
                <a:cs typeface="Calibri" panose="020F0502020204030204" pitchFamily="34" charset="0"/>
              </a:rPr>
              <a:t>zamanında alınmayan vergi yatırım teşvik belgesi sahibi alıcıdan, vergi </a:t>
            </a:r>
            <a:r>
              <a:rPr lang="tr-TR" sz="1800" dirty="0" err="1">
                <a:effectLst/>
                <a:latin typeface="Calibri" panose="020F0502020204030204" pitchFamily="34" charset="0"/>
                <a:ea typeface="Calibri" panose="020F0502020204030204" pitchFamily="34" charset="0"/>
                <a:cs typeface="Calibri" panose="020F0502020204030204" pitchFamily="34" charset="0"/>
              </a:rPr>
              <a:t>ziyaı</a:t>
            </a:r>
            <a:r>
              <a:rPr lang="tr-TR" sz="1800" dirty="0">
                <a:effectLst/>
                <a:latin typeface="Calibri" panose="020F0502020204030204" pitchFamily="34" charset="0"/>
                <a:ea typeface="Calibri" panose="020F0502020204030204" pitchFamily="34" charset="0"/>
                <a:cs typeface="Calibri" panose="020F0502020204030204" pitchFamily="34" charset="0"/>
              </a:rPr>
              <a:t> cezası uygulanarak gecikme faizi ile birlikte tahsil edilir. </a:t>
            </a:r>
          </a:p>
          <a:p>
            <a:pPr algn="just">
              <a:spcAft>
                <a:spcPts val="575"/>
              </a:spcAft>
            </a:pPr>
            <a:endParaRPr lang="tr-TR" sz="1800" dirty="0">
              <a:effectLst/>
              <a:latin typeface="Calibri" panose="020F0502020204030204" pitchFamily="34" charset="0"/>
              <a:ea typeface="Calibri" panose="020F0502020204030204" pitchFamily="34" charset="0"/>
              <a:cs typeface="Calibri" panose="020F0502020204030204" pitchFamily="34" charset="0"/>
            </a:endParaRPr>
          </a:p>
          <a:p>
            <a:pPr marL="279400" indent="-285750" algn="just">
              <a:spcAft>
                <a:spcPts val="575"/>
              </a:spcAft>
              <a:buFont typeface="Wingdings" panose="05000000000000000000" pitchFamily="2" charset="2"/>
              <a:buChar char="Ø"/>
            </a:pPr>
            <a:r>
              <a:rPr lang="tr-TR" sz="1800" dirty="0">
                <a:effectLst/>
                <a:latin typeface="Calibri" panose="020F0502020204030204" pitchFamily="34" charset="0"/>
                <a:ea typeface="Calibri" panose="020F0502020204030204" pitchFamily="34" charset="0"/>
                <a:cs typeface="Calibri" panose="020F0502020204030204" pitchFamily="34" charset="0"/>
              </a:rPr>
              <a:t>Zamanında alınmayan vergiler ile vergi cezalarında zamanaşımı, verginin tarhını veya cezanın kesilmesini gerektiren durumun meydana geldiği tarihi takip eden takvim yılının başından itibaren başlar.</a:t>
            </a:r>
          </a:p>
          <a:p>
            <a:pPr algn="just">
              <a:spcAft>
                <a:spcPts val="575"/>
              </a:spcAft>
            </a:pPr>
            <a:endParaRPr lang="tr-TR" dirty="0">
              <a:latin typeface="Calibri" panose="020F0502020204030204" pitchFamily="34" charset="0"/>
              <a:ea typeface="Calibri" panose="020F0502020204030204" pitchFamily="34" charset="0"/>
              <a:cs typeface="Calibri" panose="020F0502020204030204" pitchFamily="34" charset="0"/>
            </a:endParaRPr>
          </a:p>
        </p:txBody>
      </p:sp>
      <p:pic>
        <p:nvPicPr>
          <p:cNvPr id="9" name="Resim 8">
            <a:extLst>
              <a:ext uri="{FF2B5EF4-FFF2-40B4-BE49-F238E27FC236}">
                <a16:creationId xmlns:a16="http://schemas.microsoft.com/office/drawing/2014/main" id="{56EDD254-32D9-E3F7-8596-680F372DF24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840416" y="6349303"/>
            <a:ext cx="2087678" cy="556260"/>
          </a:xfrm>
          <a:prstGeom prst="rect">
            <a:avLst/>
          </a:prstGeom>
          <a:noFill/>
          <a:ln>
            <a:noFill/>
          </a:ln>
        </p:spPr>
      </p:pic>
    </p:spTree>
    <p:extLst>
      <p:ext uri="{BB962C8B-B14F-4D97-AF65-F5344CB8AC3E}">
        <p14:creationId xmlns:p14="http://schemas.microsoft.com/office/powerpoint/2010/main" val="290772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a:extLst>
              <a:ext uri="{FF2B5EF4-FFF2-40B4-BE49-F238E27FC236}">
                <a16:creationId xmlns:a16="http://schemas.microsoft.com/office/drawing/2014/main" id="{101D4ADB-79CE-478E-8FBE-53E59DEC969A}"/>
              </a:ext>
            </a:extLst>
          </p:cNvPr>
          <p:cNvSpPr>
            <a:spLocks noGrp="1"/>
          </p:cNvSpPr>
          <p:nvPr>
            <p:ph type="sldNum" sz="quarter" idx="4"/>
          </p:nvPr>
        </p:nvSpPr>
        <p:spPr/>
        <p:txBody>
          <a:bodyPr rtlCol="0"/>
          <a:lstStyle/>
          <a:p>
            <a:pPr rtl="0"/>
            <a:fld id="{4FAB73BC-B049-4115-A692-8D63A059BFB8}" type="slidenum">
              <a:rPr lang="tr-TR" b="1" smtClean="0">
                <a:latin typeface="Calibri" panose="020F0502020204030204" pitchFamily="34" charset="0"/>
                <a:cs typeface="Calibri" panose="020F0502020204030204" pitchFamily="34" charset="0"/>
              </a:rPr>
              <a:pPr rtl="0"/>
              <a:t>13</a:t>
            </a:fld>
            <a:endParaRPr lang="tr-TR" b="1" dirty="0">
              <a:latin typeface="Calibri" panose="020F0502020204030204" pitchFamily="34" charset="0"/>
              <a:cs typeface="Calibri" panose="020F0502020204030204" pitchFamily="34" charset="0"/>
            </a:endParaRPr>
          </a:p>
        </p:txBody>
      </p:sp>
      <p:sp>
        <p:nvSpPr>
          <p:cNvPr id="5" name="Metin Yer Tutucusu 119">
            <a:extLst>
              <a:ext uri="{FF2B5EF4-FFF2-40B4-BE49-F238E27FC236}">
                <a16:creationId xmlns:a16="http://schemas.microsoft.com/office/drawing/2014/main" id="{A8F5C4E3-6105-466B-A340-80D73DB227A9}"/>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rtl="0"/>
            <a:endParaRPr lang="tr-TR" dirty="0">
              <a:latin typeface="Calibri" panose="020F0502020204030204" pitchFamily="34" charset="0"/>
            </a:endParaRPr>
          </a:p>
        </p:txBody>
      </p:sp>
      <p:sp>
        <p:nvSpPr>
          <p:cNvPr id="13" name="Başlık 11">
            <a:extLst>
              <a:ext uri="{FF2B5EF4-FFF2-40B4-BE49-F238E27FC236}">
                <a16:creationId xmlns:a16="http://schemas.microsoft.com/office/drawing/2014/main" id="{DAFEE083-366A-C17D-AFC2-B26CA811BFCC}"/>
              </a:ext>
            </a:extLst>
          </p:cNvPr>
          <p:cNvSpPr txBox="1">
            <a:spLocks/>
          </p:cNvSpPr>
          <p:nvPr/>
        </p:nvSpPr>
        <p:spPr>
          <a:xfrm>
            <a:off x="191344" y="743337"/>
            <a:ext cx="10805160" cy="707886"/>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4000" b="1" kern="1200" cap="all" spc="100" baseline="0">
                <a:solidFill>
                  <a:schemeClr val="tx1">
                    <a:lumMod val="95000"/>
                    <a:lumOff val="5000"/>
                  </a:schemeClr>
                </a:solidFill>
                <a:latin typeface="Calibri" panose="020F0502020204030204" pitchFamily="34" charset="0"/>
                <a:ea typeface="+mj-ea"/>
                <a:cs typeface="Calibri" panose="020F0502020204030204" pitchFamily="34" charset="0"/>
              </a:defRPr>
            </a:lvl1pPr>
          </a:lstStyle>
          <a:p>
            <a:pPr algn="r"/>
            <a:r>
              <a:rPr lang="tr-TR" sz="2000" i="0" dirty="0">
                <a:solidFill>
                  <a:srgbClr val="000000"/>
                </a:solidFill>
                <a:effectLst/>
                <a:ea typeface="Calibri" panose="020F0502020204030204" pitchFamily="34" charset="0"/>
              </a:rPr>
              <a:t>Yatırım Teşvik Belgesi Kapsamındaki İnşaat İşlerinde KDV istisnası</a:t>
            </a:r>
            <a:endParaRPr lang="tr-TR" sz="2000" dirty="0">
              <a:ea typeface="Calibri" panose="020F0502020204030204" pitchFamily="34" charset="0"/>
            </a:endParaRPr>
          </a:p>
        </p:txBody>
      </p:sp>
      <p:sp>
        <p:nvSpPr>
          <p:cNvPr id="15" name="İçerik Yer Tutucusu 12">
            <a:extLst>
              <a:ext uri="{FF2B5EF4-FFF2-40B4-BE49-F238E27FC236}">
                <a16:creationId xmlns:a16="http://schemas.microsoft.com/office/drawing/2014/main" id="{38B10C37-B173-C0DB-3186-D9A7D4650BF2}"/>
              </a:ext>
            </a:extLst>
          </p:cNvPr>
          <p:cNvSpPr txBox="1">
            <a:spLocks/>
          </p:cNvSpPr>
          <p:nvPr/>
        </p:nvSpPr>
        <p:spPr>
          <a:xfrm>
            <a:off x="263352" y="1752688"/>
            <a:ext cx="10945216" cy="956232"/>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pPr marL="0" indent="0">
              <a:buNone/>
            </a:pPr>
            <a:endParaRPr lang="tr-TR" dirty="0"/>
          </a:p>
        </p:txBody>
      </p:sp>
      <p:sp>
        <p:nvSpPr>
          <p:cNvPr id="16" name="İçerik Yer Tutucusu 12">
            <a:extLst>
              <a:ext uri="{FF2B5EF4-FFF2-40B4-BE49-F238E27FC236}">
                <a16:creationId xmlns:a16="http://schemas.microsoft.com/office/drawing/2014/main" id="{AAF88F8F-6DD0-3EA6-1B09-D05036F02309}"/>
              </a:ext>
            </a:extLst>
          </p:cNvPr>
          <p:cNvSpPr txBox="1">
            <a:spLocks/>
          </p:cNvSpPr>
          <p:nvPr/>
        </p:nvSpPr>
        <p:spPr>
          <a:xfrm>
            <a:off x="191344" y="1380263"/>
            <a:ext cx="10945216" cy="4499047"/>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endParaRPr lang="tr-TR" dirty="0"/>
          </a:p>
        </p:txBody>
      </p:sp>
      <p:sp>
        <p:nvSpPr>
          <p:cNvPr id="7" name="Metin kutusu 6">
            <a:extLst>
              <a:ext uri="{FF2B5EF4-FFF2-40B4-BE49-F238E27FC236}">
                <a16:creationId xmlns:a16="http://schemas.microsoft.com/office/drawing/2014/main" id="{3786C810-7D96-87DF-B3DE-04AFDF2744C1}"/>
              </a:ext>
            </a:extLst>
          </p:cNvPr>
          <p:cNvSpPr txBox="1"/>
          <p:nvPr/>
        </p:nvSpPr>
        <p:spPr>
          <a:xfrm>
            <a:off x="263352" y="1380263"/>
            <a:ext cx="11737304" cy="369332"/>
          </a:xfrm>
          <a:prstGeom prst="rect">
            <a:avLst/>
          </a:prstGeom>
          <a:solidFill>
            <a:srgbClr val="004274"/>
          </a:solidFill>
        </p:spPr>
        <p:txBody>
          <a:bodyPr wrap="square" rtlCol="0">
            <a:spAutoFit/>
          </a:bodyPr>
          <a:lstStyle/>
          <a:p>
            <a:r>
              <a:rPr lang="tr-TR" dirty="0">
                <a:solidFill>
                  <a:schemeClr val="bg1"/>
                </a:solidFill>
              </a:rPr>
              <a:t>YATIRIM TEŞVİK BELGESİ SAHİPLERİNİN MÜTESELSİL SORUMLULUĞU</a:t>
            </a:r>
          </a:p>
        </p:txBody>
      </p:sp>
      <p:sp>
        <p:nvSpPr>
          <p:cNvPr id="8" name="Metin kutusu 7">
            <a:extLst>
              <a:ext uri="{FF2B5EF4-FFF2-40B4-BE49-F238E27FC236}">
                <a16:creationId xmlns:a16="http://schemas.microsoft.com/office/drawing/2014/main" id="{B7B45C5D-10AA-A5E0-9002-EC1AEF84528B}"/>
              </a:ext>
            </a:extLst>
          </p:cNvPr>
          <p:cNvSpPr txBox="1"/>
          <p:nvPr/>
        </p:nvSpPr>
        <p:spPr>
          <a:xfrm>
            <a:off x="779928" y="1920895"/>
            <a:ext cx="9505056" cy="4247317"/>
          </a:xfrm>
          <a:prstGeom prst="rect">
            <a:avLst/>
          </a:prstGeom>
          <a:noFill/>
        </p:spPr>
        <p:txBody>
          <a:bodyPr wrap="square" rtlCol="0">
            <a:spAutoFit/>
          </a:bodyPr>
          <a:lstStyle/>
          <a:p>
            <a:pPr marL="285750" indent="-285750" algn="l">
              <a:buFont typeface="Wingdings" panose="05000000000000000000" pitchFamily="2" charset="2"/>
              <a:buChar char="Ø"/>
            </a:pPr>
            <a:r>
              <a:rPr lang="tr-TR" b="1" i="0" dirty="0">
                <a:solidFill>
                  <a:srgbClr val="494949"/>
                </a:solidFill>
                <a:effectLst/>
                <a:latin typeface="Calibri" panose="020F0502020204030204" pitchFamily="34" charset="0"/>
                <a:ea typeface="Calibri" panose="020F0502020204030204" pitchFamily="34" charset="0"/>
                <a:cs typeface="Calibri" panose="020F0502020204030204" pitchFamily="34" charset="0"/>
              </a:rPr>
              <a:t>İstisna Belgesi Satıcıya Verilmeksizin İstisnalı İşlem Yapılması </a:t>
            </a:r>
          </a:p>
          <a:p>
            <a:pPr algn="just"/>
            <a:endParaRPr lang="tr-TR" b="0" i="0" dirty="0">
              <a:effectLst/>
              <a:latin typeface="Calibri" panose="020F0502020204030204" pitchFamily="34" charset="0"/>
              <a:ea typeface="Calibri" panose="020F0502020204030204" pitchFamily="34" charset="0"/>
              <a:cs typeface="Calibri" panose="020F0502020204030204" pitchFamily="34" charset="0"/>
            </a:endParaRPr>
          </a:p>
          <a:p>
            <a:pPr algn="just"/>
            <a:r>
              <a:rPr lang="tr-TR" dirty="0">
                <a:latin typeface="Calibri" panose="020F0502020204030204" pitchFamily="34" charset="0"/>
                <a:ea typeface="Calibri" panose="020F0502020204030204" pitchFamily="34" charset="0"/>
                <a:cs typeface="Calibri" panose="020F0502020204030204" pitchFamily="34" charset="0"/>
              </a:rPr>
              <a:t>	</a:t>
            </a:r>
            <a:r>
              <a:rPr lang="tr-TR" b="0" i="0" dirty="0">
                <a:effectLst/>
                <a:latin typeface="Calibri" panose="020F0502020204030204" pitchFamily="34" charset="0"/>
                <a:ea typeface="Calibri" panose="020F0502020204030204" pitchFamily="34" charset="0"/>
                <a:cs typeface="Calibri" panose="020F0502020204030204" pitchFamily="34" charset="0"/>
              </a:rPr>
              <a:t>İstisnadan yararlanmak isteyen mükelleflerin istisna belgesinin imza ve kaşe tatbik edilmiş bir suretini mal teslimi ve hizmet ifasında bulunan satıcıya vermeleri gerekmektedir. Bu belge olmadan istisna uygulanması halinde, </a:t>
            </a:r>
            <a:r>
              <a:rPr lang="tr-TR" b="0" i="0" dirty="0" err="1">
                <a:effectLst/>
                <a:latin typeface="Calibri" panose="020F0502020204030204" pitchFamily="34" charset="0"/>
                <a:ea typeface="Calibri" panose="020F0502020204030204" pitchFamily="34" charset="0"/>
                <a:cs typeface="Calibri" panose="020F0502020204030204" pitchFamily="34" charset="0"/>
              </a:rPr>
              <a:t>ziyaa</a:t>
            </a:r>
            <a:r>
              <a:rPr lang="tr-TR" b="0" i="0" dirty="0">
                <a:effectLst/>
                <a:latin typeface="Calibri" panose="020F0502020204030204" pitchFamily="34" charset="0"/>
                <a:ea typeface="Calibri" panose="020F0502020204030204" pitchFamily="34" charset="0"/>
                <a:cs typeface="Calibri" panose="020F0502020204030204" pitchFamily="34" charset="0"/>
              </a:rPr>
              <a:t> uğratılan vergi, ceza, zam ve faizlerden satıcı ile birlikte teslim ve hizmet yapılan alıcı da </a:t>
            </a:r>
            <a:r>
              <a:rPr lang="tr-TR" b="0" i="0" dirty="0" err="1">
                <a:effectLst/>
                <a:latin typeface="Calibri" panose="020F0502020204030204" pitchFamily="34" charset="0"/>
                <a:ea typeface="Calibri" panose="020F0502020204030204" pitchFamily="34" charset="0"/>
                <a:cs typeface="Calibri" panose="020F0502020204030204" pitchFamily="34" charset="0"/>
              </a:rPr>
              <a:t>müteselsilen</a:t>
            </a:r>
            <a:r>
              <a:rPr lang="tr-TR" b="0" i="0" dirty="0">
                <a:effectLst/>
                <a:latin typeface="Calibri" panose="020F0502020204030204" pitchFamily="34" charset="0"/>
                <a:ea typeface="Calibri" panose="020F0502020204030204" pitchFamily="34" charset="0"/>
                <a:cs typeface="Calibri" panose="020F0502020204030204" pitchFamily="34" charset="0"/>
              </a:rPr>
              <a:t> sorumludur.</a:t>
            </a:r>
          </a:p>
          <a:p>
            <a:pPr algn="just"/>
            <a:endParaRPr lang="tr-TR" dirty="0">
              <a:latin typeface="Calibri" panose="020F0502020204030204" pitchFamily="34" charset="0"/>
              <a:ea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pPr>
            <a:r>
              <a:rPr lang="tr-TR" b="1" i="0" dirty="0">
                <a:effectLst/>
                <a:latin typeface="Calibri" panose="020F0502020204030204" pitchFamily="34" charset="0"/>
                <a:ea typeface="Calibri" panose="020F0502020204030204" pitchFamily="34" charset="0"/>
                <a:cs typeface="Calibri" panose="020F0502020204030204" pitchFamily="34" charset="0"/>
              </a:rPr>
              <a:t>İşlemin İstisna Hükümlerine Aykırı Olması</a:t>
            </a:r>
          </a:p>
          <a:p>
            <a:pPr algn="l"/>
            <a:endParaRPr lang="tr-TR" b="0" i="0" dirty="0">
              <a:solidFill>
                <a:srgbClr val="494949"/>
              </a:solidFill>
              <a:effectLst/>
              <a:latin typeface="Calibri" panose="020F0502020204030204" pitchFamily="34" charset="0"/>
              <a:ea typeface="Calibri" panose="020F0502020204030204" pitchFamily="34" charset="0"/>
              <a:cs typeface="Calibri" panose="020F0502020204030204" pitchFamily="34" charset="0"/>
            </a:endParaRPr>
          </a:p>
          <a:p>
            <a:pPr algn="just"/>
            <a:r>
              <a:rPr lang="tr-TR" b="0" i="0" dirty="0">
                <a:solidFill>
                  <a:srgbClr val="494949"/>
                </a:solidFill>
                <a:effectLst/>
                <a:latin typeface="Calibri" panose="020F0502020204030204" pitchFamily="34" charset="0"/>
                <a:ea typeface="Calibri" panose="020F0502020204030204" pitchFamily="34" charset="0"/>
                <a:cs typeface="Calibri" panose="020F0502020204030204" pitchFamily="34" charset="0"/>
              </a:rPr>
              <a:t>	</a:t>
            </a:r>
            <a:r>
              <a:rPr lang="tr-TR" b="0" i="0" dirty="0">
                <a:effectLst/>
                <a:latin typeface="Calibri" panose="020F0502020204030204" pitchFamily="34" charset="0"/>
                <a:ea typeface="Calibri" panose="020F0502020204030204" pitchFamily="34" charset="0"/>
                <a:cs typeface="Calibri" panose="020F0502020204030204" pitchFamily="34" charset="0"/>
              </a:rPr>
              <a:t>Kendisine teslim veya hizmetin istisna kapsamına girdiğini gösteren belge verilen satıcı mükelleflerce, başka bir şart aramaksızın istisna kapsamında işlem yapılır. Daha sonra işlemin, istisna için ilgili düzenlemelerde belirtilen şartları baştan taşımadığı ya da şartların daha sonra ihlal edildiğinin tespiti halinde, </a:t>
            </a:r>
            <a:r>
              <a:rPr lang="tr-TR" b="0" i="0" dirty="0" err="1">
                <a:effectLst/>
                <a:latin typeface="Calibri" panose="020F0502020204030204" pitchFamily="34" charset="0"/>
                <a:ea typeface="Calibri" panose="020F0502020204030204" pitchFamily="34" charset="0"/>
                <a:cs typeface="Calibri" panose="020F0502020204030204" pitchFamily="34" charset="0"/>
              </a:rPr>
              <a:t>ziyaa</a:t>
            </a:r>
            <a:r>
              <a:rPr lang="tr-TR" b="0" i="0" dirty="0">
                <a:effectLst/>
                <a:latin typeface="Calibri" panose="020F0502020204030204" pitchFamily="34" charset="0"/>
                <a:ea typeface="Calibri" panose="020F0502020204030204" pitchFamily="34" charset="0"/>
                <a:cs typeface="Calibri" panose="020F0502020204030204" pitchFamily="34" charset="0"/>
              </a:rPr>
              <a:t> uğratılan vergi ile buna bağlı ceza, faiz ve zamlar, kendisine istisna kapsamında teslim veya hizmet yapılan alıcıdan aranır.</a:t>
            </a:r>
          </a:p>
          <a:p>
            <a:pPr marL="279400" indent="-285750" algn="just">
              <a:spcAft>
                <a:spcPts val="575"/>
              </a:spcAft>
              <a:buFont typeface="Wingdings" panose="05000000000000000000" pitchFamily="2" charset="2"/>
              <a:buChar char="Ø"/>
            </a:pPr>
            <a:endParaRPr lang="tr-TR" dirty="0">
              <a:latin typeface="Calibri" panose="020F0502020204030204" pitchFamily="34" charset="0"/>
              <a:ea typeface="Calibri" panose="020F0502020204030204" pitchFamily="34" charset="0"/>
              <a:cs typeface="Calibri" panose="020F0502020204030204" pitchFamily="34" charset="0"/>
            </a:endParaRPr>
          </a:p>
        </p:txBody>
      </p:sp>
      <p:pic>
        <p:nvPicPr>
          <p:cNvPr id="9" name="Resim 8">
            <a:extLst>
              <a:ext uri="{FF2B5EF4-FFF2-40B4-BE49-F238E27FC236}">
                <a16:creationId xmlns:a16="http://schemas.microsoft.com/office/drawing/2014/main" id="{47CB2689-96A3-D595-C586-9610661FA18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840416" y="6349303"/>
            <a:ext cx="2087678" cy="556260"/>
          </a:xfrm>
          <a:prstGeom prst="rect">
            <a:avLst/>
          </a:prstGeom>
          <a:noFill/>
          <a:ln>
            <a:noFill/>
          </a:ln>
        </p:spPr>
      </p:pic>
    </p:spTree>
    <p:extLst>
      <p:ext uri="{BB962C8B-B14F-4D97-AF65-F5344CB8AC3E}">
        <p14:creationId xmlns:p14="http://schemas.microsoft.com/office/powerpoint/2010/main" val="241449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Metin Yer Tutucusu 13">
            <a:extLst>
              <a:ext uri="{FF2B5EF4-FFF2-40B4-BE49-F238E27FC236}">
                <a16:creationId xmlns:a16="http://schemas.microsoft.com/office/drawing/2014/main" id="{E02B9606-F9BC-40CD-9467-6348ACE4102C}"/>
              </a:ext>
              <a:ext uri="{C183D7F6-B498-43B3-948B-1728B52AA6E4}">
                <adec:decorative xmlns:adec="http://schemas.microsoft.com/office/drawing/2017/decorative" val="1"/>
              </a:ext>
            </a:extLst>
          </p:cNvPr>
          <p:cNvSpPr>
            <a:spLocks noGrp="1"/>
          </p:cNvSpPr>
          <p:nvPr>
            <p:ph type="body" sz="quarter" idx="13"/>
          </p:nvPr>
        </p:nvSpPr>
        <p:spPr/>
        <p:txBody>
          <a:bodyPr rtlCol="0"/>
          <a:lstStyle/>
          <a:p>
            <a:pPr rtl="0"/>
            <a:endParaRPr lang="en-US" dirty="0"/>
          </a:p>
        </p:txBody>
      </p:sp>
      <p:sp>
        <p:nvSpPr>
          <p:cNvPr id="15" name="Metin Yer Tutucusu 14">
            <a:extLst>
              <a:ext uri="{FF2B5EF4-FFF2-40B4-BE49-F238E27FC236}">
                <a16:creationId xmlns:a16="http://schemas.microsoft.com/office/drawing/2014/main" id="{A682397A-D234-4487-8E63-23B79C769633}"/>
              </a:ext>
              <a:ext uri="{C183D7F6-B498-43B3-948B-1728B52AA6E4}">
                <adec:decorative xmlns:adec="http://schemas.microsoft.com/office/drawing/2017/decorative" val="1"/>
              </a:ext>
            </a:extLst>
          </p:cNvPr>
          <p:cNvSpPr>
            <a:spLocks noGrp="1"/>
          </p:cNvSpPr>
          <p:nvPr>
            <p:ph type="body" sz="quarter" idx="22"/>
          </p:nvPr>
        </p:nvSpPr>
        <p:spPr/>
        <p:txBody>
          <a:bodyPr rtlCol="0"/>
          <a:lstStyle/>
          <a:p>
            <a:pPr rtl="0"/>
            <a:endParaRPr lang="tr-TR" dirty="0"/>
          </a:p>
        </p:txBody>
      </p:sp>
      <p:sp>
        <p:nvSpPr>
          <p:cNvPr id="13" name="Başlık 12">
            <a:extLst>
              <a:ext uri="{FF2B5EF4-FFF2-40B4-BE49-F238E27FC236}">
                <a16:creationId xmlns:a16="http://schemas.microsoft.com/office/drawing/2014/main" id="{D7199992-58FE-4335-A811-6AFA96B5595D}"/>
              </a:ext>
            </a:extLst>
          </p:cNvPr>
          <p:cNvSpPr>
            <a:spLocks noGrp="1"/>
          </p:cNvSpPr>
          <p:nvPr>
            <p:ph type="title"/>
          </p:nvPr>
        </p:nvSpPr>
        <p:spPr/>
        <p:txBody>
          <a:bodyPr rtlCol="0">
            <a:normAutofit/>
          </a:bodyPr>
          <a:lstStyle/>
          <a:p>
            <a:pPr rtl="0"/>
            <a:r>
              <a:rPr lang="tr-TR" b="1" dirty="0">
                <a:latin typeface="Calibri" panose="020F0502020204030204" pitchFamily="34" charset="0"/>
                <a:cs typeface="Calibri" panose="020F0502020204030204" pitchFamily="34" charset="0"/>
              </a:rPr>
              <a:t>İ</a:t>
            </a:r>
            <a:r>
              <a:rPr lang="tr" b="1" dirty="0">
                <a:latin typeface="Calibri" panose="020F0502020204030204" pitchFamily="34" charset="0"/>
                <a:cs typeface="Calibri" panose="020F0502020204030204" pitchFamily="34" charset="0"/>
              </a:rPr>
              <a:t>stisnanın uygulaması</a:t>
            </a:r>
            <a:br>
              <a:rPr lang="tr" b="1" dirty="0">
                <a:latin typeface="Calibri" panose="020F0502020204030204" pitchFamily="34" charset="0"/>
                <a:cs typeface="Calibri" panose="020F0502020204030204" pitchFamily="34" charset="0"/>
              </a:rPr>
            </a:br>
            <a:r>
              <a:rPr lang="tr" sz="2000" b="1" dirty="0">
                <a:latin typeface="Calibri" panose="020F0502020204030204" pitchFamily="34" charset="0"/>
                <a:cs typeface="Calibri" panose="020F0502020204030204" pitchFamily="34" charset="0"/>
              </a:rPr>
              <a:t>Teşvik Belgesi sahibi yatırımcı yönünden</a:t>
            </a:r>
          </a:p>
        </p:txBody>
      </p:sp>
      <p:sp>
        <p:nvSpPr>
          <p:cNvPr id="16" name="Metin Yer Tutucusu 15">
            <a:extLst>
              <a:ext uri="{FF2B5EF4-FFF2-40B4-BE49-F238E27FC236}">
                <a16:creationId xmlns:a16="http://schemas.microsoft.com/office/drawing/2014/main" id="{CF8FCB52-DD55-48F6-9F4A-D2A0F6586E95}"/>
              </a:ext>
              <a:ext uri="{C183D7F6-B498-43B3-948B-1728B52AA6E4}">
                <adec:decorative xmlns:adec="http://schemas.microsoft.com/office/drawing/2017/decorative" val="1"/>
              </a:ext>
            </a:extLst>
          </p:cNvPr>
          <p:cNvSpPr>
            <a:spLocks noGrp="1"/>
          </p:cNvSpPr>
          <p:nvPr>
            <p:ph type="body" sz="quarter" idx="23"/>
          </p:nvPr>
        </p:nvSpPr>
        <p:spPr/>
        <p:txBody>
          <a:bodyPr rtlCol="0"/>
          <a:lstStyle/>
          <a:p>
            <a:pPr rtl="0"/>
            <a:endParaRPr lang="en-US" dirty="0"/>
          </a:p>
        </p:txBody>
      </p:sp>
    </p:spTree>
    <p:extLst>
      <p:ext uri="{BB962C8B-B14F-4D97-AF65-F5344CB8AC3E}">
        <p14:creationId xmlns:p14="http://schemas.microsoft.com/office/powerpoint/2010/main" val="3069052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Başlık 11">
            <a:extLst>
              <a:ext uri="{FF2B5EF4-FFF2-40B4-BE49-F238E27FC236}">
                <a16:creationId xmlns:a16="http://schemas.microsoft.com/office/drawing/2014/main" id="{94C582A2-A406-4C9B-A3DA-BA4EECAB37AC}"/>
              </a:ext>
            </a:extLst>
          </p:cNvPr>
          <p:cNvSpPr>
            <a:spLocks noGrp="1"/>
          </p:cNvSpPr>
          <p:nvPr>
            <p:ph type="title"/>
          </p:nvPr>
        </p:nvSpPr>
        <p:spPr>
          <a:xfrm>
            <a:off x="4252" y="713363"/>
            <a:ext cx="11349547" cy="424732"/>
          </a:xfrm>
          <a:solidFill>
            <a:srgbClr val="004274"/>
          </a:solidFill>
        </p:spPr>
        <p:txBody>
          <a:bodyPr rtlCol="0">
            <a:normAutofit/>
          </a:bodyPr>
          <a:lstStyle/>
          <a:p>
            <a:pPr rtl="0"/>
            <a:r>
              <a:rPr lang="tr-TR" sz="2000" b="1" dirty="0">
                <a:solidFill>
                  <a:schemeClr val="bg1"/>
                </a:solidFill>
                <a:latin typeface="Calibri" panose="020F0502020204030204" pitchFamily="34" charset="0"/>
                <a:cs typeface="Calibri" panose="020F0502020204030204" pitchFamily="34" charset="0"/>
              </a:rPr>
              <a:t>İstisna belgesinin alınması</a:t>
            </a:r>
          </a:p>
        </p:txBody>
      </p:sp>
      <p:sp>
        <p:nvSpPr>
          <p:cNvPr id="13" name="İçerik Yer Tutucusu 12">
            <a:extLst>
              <a:ext uri="{FF2B5EF4-FFF2-40B4-BE49-F238E27FC236}">
                <a16:creationId xmlns:a16="http://schemas.microsoft.com/office/drawing/2014/main" id="{556610ED-3E2D-4E6A-ABD0-150F203E6B46}"/>
              </a:ext>
            </a:extLst>
          </p:cNvPr>
          <p:cNvSpPr>
            <a:spLocks noGrp="1"/>
          </p:cNvSpPr>
          <p:nvPr>
            <p:ph sz="quarter" idx="13"/>
          </p:nvPr>
        </p:nvSpPr>
        <p:spPr>
          <a:xfrm>
            <a:off x="4943871" y="4653136"/>
            <a:ext cx="6409927" cy="914490"/>
          </a:xfrm>
        </p:spPr>
        <p:txBody>
          <a:bodyPr rtlCol="0"/>
          <a:lstStyle/>
          <a:p>
            <a:pPr algn="just" rtl="0"/>
            <a:r>
              <a:rPr lang="tr-TR" dirty="0"/>
              <a:t>KDV yönünden bağlı oldukları vergi dairesine başvurulacaktır. Vergi dairesince gerekli kontroller yapıldıktan sonra şartları sağlayanlara elektronik olarak sisteme girilen mal ve hizmetle sınırlı olmak üzere istisna belgesi verilir (EK:30). </a:t>
            </a:r>
          </a:p>
        </p:txBody>
      </p:sp>
      <p:sp>
        <p:nvSpPr>
          <p:cNvPr id="24" name="Metin Yer Tutucusu 23">
            <a:extLst>
              <a:ext uri="{FF2B5EF4-FFF2-40B4-BE49-F238E27FC236}">
                <a16:creationId xmlns:a16="http://schemas.microsoft.com/office/drawing/2014/main" id="{2BE63BA8-EAF4-4B88-8D23-BEF6AA60CC23}"/>
              </a:ext>
            </a:extLst>
          </p:cNvPr>
          <p:cNvSpPr>
            <a:spLocks noGrp="1"/>
          </p:cNvSpPr>
          <p:nvPr>
            <p:ph type="body" sz="quarter" idx="16"/>
          </p:nvPr>
        </p:nvSpPr>
        <p:spPr>
          <a:xfrm>
            <a:off x="-828665" y="4962735"/>
            <a:ext cx="4937760" cy="424732"/>
          </a:xfrm>
        </p:spPr>
        <p:txBody>
          <a:bodyPr rtlCol="0"/>
          <a:lstStyle/>
          <a:p>
            <a:pPr rtl="0"/>
            <a:r>
              <a:rPr lang="tr-TR" dirty="0"/>
              <a:t>İstisna Belgesinin Alınması</a:t>
            </a:r>
          </a:p>
        </p:txBody>
      </p:sp>
      <p:sp>
        <p:nvSpPr>
          <p:cNvPr id="23" name="İçerik Yer Tutucusu 22">
            <a:extLst>
              <a:ext uri="{FF2B5EF4-FFF2-40B4-BE49-F238E27FC236}">
                <a16:creationId xmlns:a16="http://schemas.microsoft.com/office/drawing/2014/main" id="{2F8BDB9A-6E49-4052-924A-83FDD2B0A487}"/>
              </a:ext>
            </a:extLst>
          </p:cNvPr>
          <p:cNvSpPr>
            <a:spLocks noGrp="1"/>
          </p:cNvSpPr>
          <p:nvPr>
            <p:ph sz="quarter" idx="22"/>
          </p:nvPr>
        </p:nvSpPr>
        <p:spPr>
          <a:xfrm>
            <a:off x="4871866" y="3021604"/>
            <a:ext cx="6601624" cy="1395670"/>
          </a:xfrm>
        </p:spPr>
        <p:txBody>
          <a:bodyPr rtlCol="0"/>
          <a:lstStyle/>
          <a:p>
            <a:pPr algn="just" rtl="0"/>
            <a:r>
              <a:rPr lang="tr-TR" dirty="0"/>
              <a:t>İstisna kapsamında alınacak ve inşaat projesine uygun şekilde hazırlanan liste internet vergi dairesi üzerinden sisteme aktarılacaktır. Projenin sonradan revize edilmesi, güncellenmesi veya ek proje düzenlenmesi halinde proje kapsamındaki mal ve hizmetlere ilişkin liste de elektronik ortamda revize edilir. Revize sonrası istisna kapsamına giren alışlarda istisnadan faydalanılabilmesi için istisna belgesinin de revize edilmesi gerekir. </a:t>
            </a:r>
          </a:p>
        </p:txBody>
      </p:sp>
      <p:sp>
        <p:nvSpPr>
          <p:cNvPr id="25" name="Metin Yer Tutucusu 24">
            <a:extLst>
              <a:ext uri="{FF2B5EF4-FFF2-40B4-BE49-F238E27FC236}">
                <a16:creationId xmlns:a16="http://schemas.microsoft.com/office/drawing/2014/main" id="{34818BA8-E954-4497-B8B9-B67D92F6032D}"/>
              </a:ext>
            </a:extLst>
          </p:cNvPr>
          <p:cNvSpPr>
            <a:spLocks noGrp="1"/>
          </p:cNvSpPr>
          <p:nvPr>
            <p:ph type="body" sz="quarter" idx="23"/>
          </p:nvPr>
        </p:nvSpPr>
        <p:spPr>
          <a:xfrm>
            <a:off x="85735" y="3398949"/>
            <a:ext cx="4023360" cy="424732"/>
          </a:xfrm>
        </p:spPr>
        <p:txBody>
          <a:bodyPr rtlCol="0"/>
          <a:lstStyle/>
          <a:p>
            <a:pPr rtl="0"/>
            <a:r>
              <a:rPr lang="tr-TR" dirty="0"/>
              <a:t>İnternet Vergi Dairesi Üzerinden Ek:30 için istisna kapsamındaki mal/hizmet listesin sisteme aktarılması </a:t>
            </a:r>
          </a:p>
        </p:txBody>
      </p:sp>
      <p:sp>
        <p:nvSpPr>
          <p:cNvPr id="3" name="Slayt Numarası Yer Tutucusu 2">
            <a:extLst>
              <a:ext uri="{FF2B5EF4-FFF2-40B4-BE49-F238E27FC236}">
                <a16:creationId xmlns:a16="http://schemas.microsoft.com/office/drawing/2014/main" id="{1B0F4F9B-7D29-4BED-87FB-3F3D1724712B}"/>
              </a:ext>
            </a:extLst>
          </p:cNvPr>
          <p:cNvSpPr>
            <a:spLocks noGrp="1"/>
          </p:cNvSpPr>
          <p:nvPr>
            <p:ph type="sldNum" sz="quarter" idx="4"/>
          </p:nvPr>
        </p:nvSpPr>
        <p:spPr/>
        <p:txBody>
          <a:bodyPr rtlCol="0"/>
          <a:lstStyle/>
          <a:p>
            <a:pPr rtl="0"/>
            <a:fld id="{4FAB73BC-B049-4115-A692-8D63A059BFB8}" type="slidenum">
              <a:rPr lang="tr-TR" b="1" smtClean="0">
                <a:latin typeface="Calibri" panose="020F0502020204030204" pitchFamily="34" charset="0"/>
                <a:cs typeface="Calibri" panose="020F0502020204030204" pitchFamily="34" charset="0"/>
              </a:rPr>
              <a:pPr rtl="0"/>
              <a:t>15</a:t>
            </a:fld>
            <a:endParaRPr lang="tr-TR" b="1">
              <a:latin typeface="Calibri" panose="020F0502020204030204" pitchFamily="34" charset="0"/>
              <a:cs typeface="Calibri" panose="020F0502020204030204" pitchFamily="34" charset="0"/>
            </a:endParaRPr>
          </a:p>
        </p:txBody>
      </p:sp>
      <p:sp>
        <p:nvSpPr>
          <p:cNvPr id="34" name="İçerik Yer Tutucusu 33">
            <a:extLst>
              <a:ext uri="{FF2B5EF4-FFF2-40B4-BE49-F238E27FC236}">
                <a16:creationId xmlns:a16="http://schemas.microsoft.com/office/drawing/2014/main" id="{38AA8C13-AFD3-4C46-AEA7-67BEBF73986D}"/>
              </a:ext>
            </a:extLst>
          </p:cNvPr>
          <p:cNvSpPr>
            <a:spLocks noGrp="1"/>
          </p:cNvSpPr>
          <p:nvPr>
            <p:ph sz="quarter" idx="25"/>
          </p:nvPr>
        </p:nvSpPr>
        <p:spPr>
          <a:xfrm>
            <a:off x="4871865" y="1622604"/>
            <a:ext cx="6481934" cy="914490"/>
          </a:xfrm>
        </p:spPr>
        <p:txBody>
          <a:bodyPr rtlCol="0"/>
          <a:lstStyle/>
          <a:p>
            <a:pPr algn="just" rtl="0"/>
            <a:r>
              <a:rPr lang="tr-TR" dirty="0"/>
              <a:t>Hazırlanacak listenin, inşaat projesine uygun bir şekilde olması, mal/hizmetin cinsi, ölçüsü ve miktarını gösterir şekilde olması gerekmektedir. Aynı satıcıdan yapılan birden fazla mal ve hizmet alımına ilişkin harcamaların proje maliyetinin binde 5’ine kadar olan kısmı tek satır olarak girilebilir. Bu şekilde birden fazla satır yazılabilir. Ancak, bu satır tutarlarının toplamının proje maliyetinin yüzde 10’unu aşmaması gerekir. Bu durumda da mal ve hizmetin cinsi, miktarı, tutarı gibi hususlar, bu kapsamdaki alışları anlaşılır bir şekilde açıklayacak detayda yazılır.</a:t>
            </a:r>
          </a:p>
        </p:txBody>
      </p:sp>
      <p:sp>
        <p:nvSpPr>
          <p:cNvPr id="4" name="Metin Yer Tutucusu 3">
            <a:extLst>
              <a:ext uri="{FF2B5EF4-FFF2-40B4-BE49-F238E27FC236}">
                <a16:creationId xmlns:a16="http://schemas.microsoft.com/office/drawing/2014/main" id="{B9105FAE-96F0-43A6-B386-AAE4E62C6E85}"/>
              </a:ext>
            </a:extLst>
          </p:cNvPr>
          <p:cNvSpPr>
            <a:spLocks noGrp="1"/>
          </p:cNvSpPr>
          <p:nvPr>
            <p:ph type="body" sz="quarter" idx="26"/>
          </p:nvPr>
        </p:nvSpPr>
        <p:spPr>
          <a:xfrm>
            <a:off x="1055440" y="1736089"/>
            <a:ext cx="2956560" cy="424732"/>
          </a:xfrm>
        </p:spPr>
        <p:txBody>
          <a:bodyPr rtlCol="0"/>
          <a:lstStyle/>
          <a:p>
            <a:pPr rtl="0"/>
            <a:r>
              <a:rPr lang="tr-TR" dirty="0"/>
              <a:t>Mal ve Hizmet Listesinin Hazırlanması</a:t>
            </a:r>
          </a:p>
        </p:txBody>
      </p:sp>
      <p:sp>
        <p:nvSpPr>
          <p:cNvPr id="29" name="Metin Yer Tutucusu 119">
            <a:extLst>
              <a:ext uri="{FF2B5EF4-FFF2-40B4-BE49-F238E27FC236}">
                <a16:creationId xmlns:a16="http://schemas.microsoft.com/office/drawing/2014/main" id="{4DE3975B-F441-486B-9317-C176CC96BC6F}"/>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rtl="0"/>
            <a:endParaRPr lang="tr-TR">
              <a:latin typeface="Calibri" panose="020F0502020204030204" pitchFamily="34" charset="0"/>
            </a:endParaRPr>
          </a:p>
        </p:txBody>
      </p:sp>
      <p:cxnSp>
        <p:nvCxnSpPr>
          <p:cNvPr id="38" name="Düz Bağlayıcı 37">
            <a:extLst>
              <a:ext uri="{FF2B5EF4-FFF2-40B4-BE49-F238E27FC236}">
                <a16:creationId xmlns:a16="http://schemas.microsoft.com/office/drawing/2014/main" id="{66F01420-E00A-46BC-9AE5-EDE89E81F291}"/>
              </a:ext>
              <a:ext uri="{C183D7F6-B498-43B3-948B-1728B52AA6E4}">
                <adec:decorative xmlns:adec="http://schemas.microsoft.com/office/drawing/2017/decorative" val="1"/>
              </a:ext>
            </a:extLst>
          </p:cNvPr>
          <p:cNvCxnSpPr/>
          <p:nvPr/>
        </p:nvCxnSpPr>
        <p:spPr>
          <a:xfrm>
            <a:off x="263352" y="2780928"/>
            <a:ext cx="4389120" cy="0"/>
          </a:xfrm>
          <a:prstGeom prst="line">
            <a:avLst/>
          </a:prstGeom>
          <a:ln w="19050" cap="rnd">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Düz Bağlayıcı 39">
            <a:extLst>
              <a:ext uri="{FF2B5EF4-FFF2-40B4-BE49-F238E27FC236}">
                <a16:creationId xmlns:a16="http://schemas.microsoft.com/office/drawing/2014/main" id="{CD210877-354A-400E-B4FF-A1264FC8AB56}"/>
              </a:ext>
              <a:ext uri="{C183D7F6-B498-43B3-948B-1728B52AA6E4}">
                <adec:decorative xmlns:adec="http://schemas.microsoft.com/office/drawing/2017/decorative" val="1"/>
              </a:ext>
            </a:extLst>
          </p:cNvPr>
          <p:cNvCxnSpPr>
            <a:cxnSpLocks/>
          </p:cNvCxnSpPr>
          <p:nvPr/>
        </p:nvCxnSpPr>
        <p:spPr>
          <a:xfrm>
            <a:off x="335360" y="4803978"/>
            <a:ext cx="4317112" cy="0"/>
          </a:xfrm>
          <a:prstGeom prst="line">
            <a:avLst/>
          </a:prstGeom>
          <a:ln w="19050" cap="rnd">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6" name="Metin kutusu 15">
            <a:extLst>
              <a:ext uri="{FF2B5EF4-FFF2-40B4-BE49-F238E27FC236}">
                <a16:creationId xmlns:a16="http://schemas.microsoft.com/office/drawing/2014/main" id="{34651C27-A820-D4A9-02FA-BD5231EF3856}"/>
              </a:ext>
            </a:extLst>
          </p:cNvPr>
          <p:cNvSpPr txBox="1"/>
          <p:nvPr/>
        </p:nvSpPr>
        <p:spPr>
          <a:xfrm>
            <a:off x="4967714" y="5619910"/>
            <a:ext cx="6409927" cy="677108"/>
          </a:xfrm>
          <a:prstGeom prst="rect">
            <a:avLst/>
          </a:prstGeom>
          <a:noFill/>
          <a:ln w="41275">
            <a:solidFill>
              <a:schemeClr val="accent2"/>
            </a:solidFill>
          </a:ln>
        </p:spPr>
        <p:txBody>
          <a:bodyPr wrap="square" rtlCol="0">
            <a:spAutoFit/>
          </a:bodyPr>
          <a:lstStyle/>
          <a:p>
            <a:pPr algn="just"/>
            <a:r>
              <a:rPr lang="tr-TR" sz="1400" b="1" dirty="0">
                <a:latin typeface="Calibri" panose="020F0502020204030204" pitchFamily="34" charset="0"/>
                <a:ea typeface="Calibri" panose="020F0502020204030204" pitchFamily="34" charset="0"/>
                <a:cs typeface="Calibri" panose="020F0502020204030204" pitchFamily="34" charset="0"/>
              </a:rPr>
              <a:t>Not: </a:t>
            </a:r>
            <a:r>
              <a:rPr lang="tr-TR" sz="1200" b="0" i="0" dirty="0">
                <a:solidFill>
                  <a:srgbClr val="434343"/>
                </a:solidFill>
                <a:effectLst/>
                <a:latin typeface="Calibri" panose="020F0502020204030204" pitchFamily="34" charset="0"/>
                <a:ea typeface="Calibri" panose="020F0502020204030204" pitchFamily="34" charset="0"/>
                <a:cs typeface="Calibri" panose="020F0502020204030204" pitchFamily="34" charset="0"/>
              </a:rPr>
              <a:t>"</a:t>
            </a:r>
            <a:r>
              <a:rPr lang="tr-TR" sz="1200" b="1" i="0" dirty="0">
                <a:solidFill>
                  <a:srgbClr val="434343"/>
                </a:solidFill>
                <a:effectLst/>
                <a:latin typeface="Calibri" panose="020F0502020204030204" pitchFamily="34" charset="0"/>
                <a:ea typeface="Calibri" panose="020F0502020204030204" pitchFamily="34" charset="0"/>
                <a:cs typeface="Calibri" panose="020F0502020204030204" pitchFamily="34" charset="0"/>
              </a:rPr>
              <a:t>EK 30: İmalat Sanayii İle Turizme Yönelik Yatırım Teşvik Belgesi Kapsamındaki İnşaat İşleri İstisna Belgesi" başvurusu, İnternet Vergi Dairesinde yer alan KDV İade İşlemleri / KDV istisna Belgesi İşlemleri / Yeni İstisna Belgesi Talebi menüsü altında mükelleflerin kullanıma açılmıştır.</a:t>
            </a:r>
            <a:endParaRPr lang="tr-TR" sz="1200" b="1"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14" name="Resim 13">
            <a:extLst>
              <a:ext uri="{FF2B5EF4-FFF2-40B4-BE49-F238E27FC236}">
                <a16:creationId xmlns:a16="http://schemas.microsoft.com/office/drawing/2014/main" id="{B1FD8F9D-5B18-89FC-4D36-C4DCB31AAB9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840416" y="6349303"/>
            <a:ext cx="2087678" cy="556260"/>
          </a:xfrm>
          <a:prstGeom prst="rect">
            <a:avLst/>
          </a:prstGeom>
          <a:noFill/>
          <a:ln>
            <a:noFill/>
          </a:ln>
        </p:spPr>
      </p:pic>
    </p:spTree>
    <p:extLst>
      <p:ext uri="{BB962C8B-B14F-4D97-AF65-F5344CB8AC3E}">
        <p14:creationId xmlns:p14="http://schemas.microsoft.com/office/powerpoint/2010/main" val="2275175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Başlık 11">
            <a:extLst>
              <a:ext uri="{FF2B5EF4-FFF2-40B4-BE49-F238E27FC236}">
                <a16:creationId xmlns:a16="http://schemas.microsoft.com/office/drawing/2014/main" id="{94C582A2-A406-4C9B-A3DA-BA4EECAB37AC}"/>
              </a:ext>
            </a:extLst>
          </p:cNvPr>
          <p:cNvSpPr>
            <a:spLocks noGrp="1"/>
          </p:cNvSpPr>
          <p:nvPr>
            <p:ph type="title"/>
          </p:nvPr>
        </p:nvSpPr>
        <p:spPr>
          <a:xfrm>
            <a:off x="4252" y="713363"/>
            <a:ext cx="11349547" cy="424732"/>
          </a:xfrm>
          <a:solidFill>
            <a:srgbClr val="004274"/>
          </a:solidFill>
        </p:spPr>
        <p:txBody>
          <a:bodyPr rtlCol="0">
            <a:normAutofit/>
          </a:bodyPr>
          <a:lstStyle/>
          <a:p>
            <a:pPr rtl="0"/>
            <a:r>
              <a:rPr lang="tr-TR" sz="2000" b="1" dirty="0">
                <a:solidFill>
                  <a:schemeClr val="bg1"/>
                </a:solidFill>
                <a:latin typeface="Calibri" panose="020F0502020204030204" pitchFamily="34" charset="0"/>
                <a:cs typeface="Calibri" panose="020F0502020204030204" pitchFamily="34" charset="0"/>
              </a:rPr>
              <a:t>İstisnalı mal/hizmet alımı ve istisna belgesinin kapatılması</a:t>
            </a:r>
          </a:p>
        </p:txBody>
      </p:sp>
      <p:sp>
        <p:nvSpPr>
          <p:cNvPr id="13" name="İçerik Yer Tutucusu 12">
            <a:extLst>
              <a:ext uri="{FF2B5EF4-FFF2-40B4-BE49-F238E27FC236}">
                <a16:creationId xmlns:a16="http://schemas.microsoft.com/office/drawing/2014/main" id="{556610ED-3E2D-4E6A-ABD0-150F203E6B46}"/>
              </a:ext>
            </a:extLst>
          </p:cNvPr>
          <p:cNvSpPr>
            <a:spLocks noGrp="1"/>
          </p:cNvSpPr>
          <p:nvPr>
            <p:ph sz="quarter" idx="13"/>
          </p:nvPr>
        </p:nvSpPr>
        <p:spPr>
          <a:xfrm>
            <a:off x="5532366" y="4346733"/>
            <a:ext cx="5674774" cy="914490"/>
          </a:xfrm>
        </p:spPr>
        <p:txBody>
          <a:bodyPr rtlCol="0"/>
          <a:lstStyle/>
          <a:p>
            <a:pPr algn="just" rtl="0"/>
            <a:r>
              <a:rPr lang="tr-TR" dirty="0"/>
              <a:t>İstisna kapsamında mal ve hizmet alanlar istisna belgesinin süresinin sona erdiği tarih itibarıyla istisna belgesini vergi dairesine ibraz ederek kapattırmak zorundadır. Vergi dairesi istisna belgesinde yer alan mal ve hizmet bölümlerinin satıcılar tarafından doldurulup doldurulmadığını ve faturalarla uyumunu kontrol ederek istisna belgesini kapatır.  </a:t>
            </a:r>
          </a:p>
        </p:txBody>
      </p:sp>
      <p:sp>
        <p:nvSpPr>
          <p:cNvPr id="24" name="Metin Yer Tutucusu 23">
            <a:extLst>
              <a:ext uri="{FF2B5EF4-FFF2-40B4-BE49-F238E27FC236}">
                <a16:creationId xmlns:a16="http://schemas.microsoft.com/office/drawing/2014/main" id="{2BE63BA8-EAF4-4B88-8D23-BEF6AA60CC23}"/>
              </a:ext>
            </a:extLst>
          </p:cNvPr>
          <p:cNvSpPr>
            <a:spLocks noGrp="1"/>
          </p:cNvSpPr>
          <p:nvPr>
            <p:ph type="body" sz="quarter" idx="16"/>
          </p:nvPr>
        </p:nvSpPr>
        <p:spPr>
          <a:xfrm>
            <a:off x="720034" y="4601351"/>
            <a:ext cx="4937760" cy="424732"/>
          </a:xfrm>
        </p:spPr>
        <p:txBody>
          <a:bodyPr rtlCol="0"/>
          <a:lstStyle/>
          <a:p>
            <a:pPr algn="just" rtl="0"/>
            <a:r>
              <a:rPr lang="tr-TR" dirty="0"/>
              <a:t>İstisna Belgesinin Kapatılması</a:t>
            </a:r>
          </a:p>
        </p:txBody>
      </p:sp>
      <p:sp>
        <p:nvSpPr>
          <p:cNvPr id="23" name="İçerik Yer Tutucusu 22">
            <a:extLst>
              <a:ext uri="{FF2B5EF4-FFF2-40B4-BE49-F238E27FC236}">
                <a16:creationId xmlns:a16="http://schemas.microsoft.com/office/drawing/2014/main" id="{2F8BDB9A-6E49-4052-924A-83FDD2B0A487}"/>
              </a:ext>
            </a:extLst>
          </p:cNvPr>
          <p:cNvSpPr>
            <a:spLocks noGrp="1"/>
          </p:cNvSpPr>
          <p:nvPr>
            <p:ph sz="quarter" idx="22"/>
          </p:nvPr>
        </p:nvSpPr>
        <p:spPr>
          <a:xfrm>
            <a:off x="5532366" y="3133739"/>
            <a:ext cx="5829209" cy="1039663"/>
          </a:xfrm>
        </p:spPr>
        <p:txBody>
          <a:bodyPr rtlCol="0"/>
          <a:lstStyle/>
          <a:p>
            <a:pPr algn="just" rtl="0"/>
            <a:r>
              <a:rPr lang="tr-TR" dirty="0"/>
              <a:t>Mal teslimi ve hizmet ifası gerçekleştikçe alıcı ve satıcılar alım/satım bilgilerini sisteme girerler. </a:t>
            </a:r>
          </a:p>
        </p:txBody>
      </p:sp>
      <p:sp>
        <p:nvSpPr>
          <p:cNvPr id="25" name="Metin Yer Tutucusu 24">
            <a:extLst>
              <a:ext uri="{FF2B5EF4-FFF2-40B4-BE49-F238E27FC236}">
                <a16:creationId xmlns:a16="http://schemas.microsoft.com/office/drawing/2014/main" id="{34818BA8-E954-4497-B8B9-B67D92F6032D}"/>
              </a:ext>
            </a:extLst>
          </p:cNvPr>
          <p:cNvSpPr>
            <a:spLocks noGrp="1"/>
          </p:cNvSpPr>
          <p:nvPr>
            <p:ph type="body" sz="quarter" idx="23"/>
          </p:nvPr>
        </p:nvSpPr>
        <p:spPr>
          <a:xfrm>
            <a:off x="779928" y="3495171"/>
            <a:ext cx="4023360" cy="424732"/>
          </a:xfrm>
        </p:spPr>
        <p:txBody>
          <a:bodyPr rtlCol="0"/>
          <a:lstStyle/>
          <a:p>
            <a:pPr algn="just" rtl="0"/>
            <a:r>
              <a:rPr lang="tr-TR" dirty="0"/>
              <a:t>İstisnalı Faturanın Düzenlenmesi ve Karşılıklı Olarak Sisteme Giriş </a:t>
            </a:r>
          </a:p>
        </p:txBody>
      </p:sp>
      <p:sp>
        <p:nvSpPr>
          <p:cNvPr id="3" name="Slayt Numarası Yer Tutucusu 2">
            <a:extLst>
              <a:ext uri="{FF2B5EF4-FFF2-40B4-BE49-F238E27FC236}">
                <a16:creationId xmlns:a16="http://schemas.microsoft.com/office/drawing/2014/main" id="{1B0F4F9B-7D29-4BED-87FB-3F3D1724712B}"/>
              </a:ext>
            </a:extLst>
          </p:cNvPr>
          <p:cNvSpPr>
            <a:spLocks noGrp="1"/>
          </p:cNvSpPr>
          <p:nvPr>
            <p:ph type="sldNum" sz="quarter" idx="4"/>
          </p:nvPr>
        </p:nvSpPr>
        <p:spPr/>
        <p:txBody>
          <a:bodyPr rtlCol="0"/>
          <a:lstStyle/>
          <a:p>
            <a:pPr rtl="0"/>
            <a:fld id="{4FAB73BC-B049-4115-A692-8D63A059BFB8}" type="slidenum">
              <a:rPr lang="tr-TR" b="1" smtClean="0">
                <a:latin typeface="Calibri" panose="020F0502020204030204" pitchFamily="34" charset="0"/>
                <a:cs typeface="Calibri" panose="020F0502020204030204" pitchFamily="34" charset="0"/>
              </a:rPr>
              <a:pPr rtl="0"/>
              <a:t>16</a:t>
            </a:fld>
            <a:endParaRPr lang="tr-TR" b="1">
              <a:latin typeface="Calibri" panose="020F0502020204030204" pitchFamily="34" charset="0"/>
              <a:cs typeface="Calibri" panose="020F0502020204030204" pitchFamily="34" charset="0"/>
            </a:endParaRPr>
          </a:p>
        </p:txBody>
      </p:sp>
      <p:sp>
        <p:nvSpPr>
          <p:cNvPr id="34" name="İçerik Yer Tutucusu 33">
            <a:extLst>
              <a:ext uri="{FF2B5EF4-FFF2-40B4-BE49-F238E27FC236}">
                <a16:creationId xmlns:a16="http://schemas.microsoft.com/office/drawing/2014/main" id="{38AA8C13-AFD3-4C46-AEA7-67BEBF73986D}"/>
              </a:ext>
            </a:extLst>
          </p:cNvPr>
          <p:cNvSpPr>
            <a:spLocks noGrp="1"/>
          </p:cNvSpPr>
          <p:nvPr>
            <p:ph sz="quarter" idx="25"/>
          </p:nvPr>
        </p:nvSpPr>
        <p:spPr>
          <a:xfrm>
            <a:off x="5524590" y="1774298"/>
            <a:ext cx="5829209" cy="914490"/>
          </a:xfrm>
        </p:spPr>
        <p:txBody>
          <a:bodyPr rtlCol="0"/>
          <a:lstStyle/>
          <a:p>
            <a:pPr algn="just" rtl="0"/>
            <a:r>
              <a:rPr lang="tr-TR" dirty="0"/>
              <a:t>İstisnadan faydalanan yatırımcı, istisna kapsamındaki mal/hizmet alışlarından önce alınan istisna belgesinin onaylanmış bir örneği satıcılara verir. Satıcı, KDV hesaplamadan istisnalı fatura düzenler ve kendisine ibraz edilen istisna belgesini 213 sayılı VUK hükümlerine uygun olarak muhafaza eder.</a:t>
            </a:r>
          </a:p>
          <a:p>
            <a:pPr algn="just" rtl="0"/>
            <a:r>
              <a:rPr lang="tr-TR" dirty="0"/>
              <a:t>İstisna kapsamındaki </a:t>
            </a:r>
            <a:r>
              <a:rPr lang="tr-TR" b="1" dirty="0"/>
              <a:t>malların ithalat yoluyla temin edilmesi halinde</a:t>
            </a:r>
            <a:r>
              <a:rPr lang="tr-TR" dirty="0"/>
              <a:t> söz konusu belge, ilgili gümrük idaresine ibraz edilir. İstisna belgesindeki istisna kapsamında ithal edilen mala ilişkin bölüm doldurulduktan sonra ilgili gümrük idaresi tarafından bu bölüm de onaylanır. </a:t>
            </a:r>
          </a:p>
        </p:txBody>
      </p:sp>
      <p:sp>
        <p:nvSpPr>
          <p:cNvPr id="4" name="Metin Yer Tutucusu 3">
            <a:extLst>
              <a:ext uri="{FF2B5EF4-FFF2-40B4-BE49-F238E27FC236}">
                <a16:creationId xmlns:a16="http://schemas.microsoft.com/office/drawing/2014/main" id="{B9105FAE-96F0-43A6-B386-AAE4E62C6E85}"/>
              </a:ext>
            </a:extLst>
          </p:cNvPr>
          <p:cNvSpPr>
            <a:spLocks noGrp="1"/>
          </p:cNvSpPr>
          <p:nvPr>
            <p:ph type="body" sz="quarter" idx="26"/>
          </p:nvPr>
        </p:nvSpPr>
        <p:spPr>
          <a:xfrm>
            <a:off x="713766" y="1805129"/>
            <a:ext cx="4590145" cy="543747"/>
          </a:xfrm>
        </p:spPr>
        <p:txBody>
          <a:bodyPr rtlCol="0"/>
          <a:lstStyle/>
          <a:p>
            <a:pPr algn="just" rtl="0"/>
            <a:r>
              <a:rPr lang="tr-TR" dirty="0"/>
              <a:t>İstisna Belgesinin (Ek:30) Satıcıya İbraz Edilmesi ve KDV’siz Fatura Düzenlenmesi</a:t>
            </a:r>
          </a:p>
        </p:txBody>
      </p:sp>
      <p:sp>
        <p:nvSpPr>
          <p:cNvPr id="29" name="Metin Yer Tutucusu 119">
            <a:extLst>
              <a:ext uri="{FF2B5EF4-FFF2-40B4-BE49-F238E27FC236}">
                <a16:creationId xmlns:a16="http://schemas.microsoft.com/office/drawing/2014/main" id="{4DE3975B-F441-486B-9317-C176CC96BC6F}"/>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rtl="0"/>
            <a:endParaRPr lang="tr-TR">
              <a:latin typeface="Calibri" panose="020F0502020204030204" pitchFamily="34" charset="0"/>
            </a:endParaRPr>
          </a:p>
        </p:txBody>
      </p:sp>
      <p:cxnSp>
        <p:nvCxnSpPr>
          <p:cNvPr id="38" name="Düz Bağlayıcı 37">
            <a:extLst>
              <a:ext uri="{FF2B5EF4-FFF2-40B4-BE49-F238E27FC236}">
                <a16:creationId xmlns:a16="http://schemas.microsoft.com/office/drawing/2014/main" id="{66F01420-E00A-46BC-9AE5-EDE89E81F291}"/>
              </a:ext>
              <a:ext uri="{C183D7F6-B498-43B3-948B-1728B52AA6E4}">
                <adec:decorative xmlns:adec="http://schemas.microsoft.com/office/drawing/2017/decorative" val="1"/>
              </a:ext>
            </a:extLst>
          </p:cNvPr>
          <p:cNvCxnSpPr/>
          <p:nvPr/>
        </p:nvCxnSpPr>
        <p:spPr>
          <a:xfrm>
            <a:off x="548640" y="3133739"/>
            <a:ext cx="4389120" cy="0"/>
          </a:xfrm>
          <a:prstGeom prst="line">
            <a:avLst/>
          </a:prstGeom>
          <a:ln w="19050" cap="rnd">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Düz Bağlayıcı 39">
            <a:extLst>
              <a:ext uri="{FF2B5EF4-FFF2-40B4-BE49-F238E27FC236}">
                <a16:creationId xmlns:a16="http://schemas.microsoft.com/office/drawing/2014/main" id="{CD210877-354A-400E-B4FF-A1264FC8AB56}"/>
              </a:ext>
              <a:ext uri="{C183D7F6-B498-43B3-948B-1728B52AA6E4}">
                <adec:decorative xmlns:adec="http://schemas.microsoft.com/office/drawing/2017/decorative" val="1"/>
              </a:ext>
            </a:extLst>
          </p:cNvPr>
          <p:cNvCxnSpPr>
            <a:cxnSpLocks/>
          </p:cNvCxnSpPr>
          <p:nvPr/>
        </p:nvCxnSpPr>
        <p:spPr>
          <a:xfrm>
            <a:off x="548640" y="4190776"/>
            <a:ext cx="4389120" cy="0"/>
          </a:xfrm>
          <a:prstGeom prst="line">
            <a:avLst/>
          </a:prstGeom>
          <a:ln w="19050" cap="rnd">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pic>
        <p:nvPicPr>
          <p:cNvPr id="14" name="Resim 13">
            <a:extLst>
              <a:ext uri="{FF2B5EF4-FFF2-40B4-BE49-F238E27FC236}">
                <a16:creationId xmlns:a16="http://schemas.microsoft.com/office/drawing/2014/main" id="{03A63C5D-8873-BB14-B3CA-BF109DAA6ED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840416" y="6349303"/>
            <a:ext cx="2087678" cy="556260"/>
          </a:xfrm>
          <a:prstGeom prst="rect">
            <a:avLst/>
          </a:prstGeom>
          <a:noFill/>
          <a:ln>
            <a:noFill/>
          </a:ln>
        </p:spPr>
      </p:pic>
    </p:spTree>
    <p:extLst>
      <p:ext uri="{BB962C8B-B14F-4D97-AF65-F5344CB8AC3E}">
        <p14:creationId xmlns:p14="http://schemas.microsoft.com/office/powerpoint/2010/main" val="31424896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Yer Tutucusu 5">
            <a:extLst>
              <a:ext uri="{FF2B5EF4-FFF2-40B4-BE49-F238E27FC236}">
                <a16:creationId xmlns:a16="http://schemas.microsoft.com/office/drawing/2014/main" id="{AF890B92-D44D-461B-A5E6-D4F348791F20}"/>
              </a:ext>
              <a:ext uri="{C183D7F6-B498-43B3-948B-1728B52AA6E4}">
                <adec:decorative xmlns:adec="http://schemas.microsoft.com/office/drawing/2017/decorative" val="1"/>
              </a:ext>
            </a:extLst>
          </p:cNvPr>
          <p:cNvPicPr>
            <a:picLocks noGrp="1" noChangeAspect="1"/>
          </p:cNvPicPr>
          <p:nvPr>
            <p:ph type="pic" sz="quarter" idx="17"/>
          </p:nvPr>
        </p:nvPicPr>
        <p:blipFill rotWithShape="1">
          <a:blip r:embed="rId3" cstate="email">
            <a:extLst>
              <a:ext uri="{28A0092B-C50C-407E-A947-70E740481C1C}">
                <a14:useLocalDpi xmlns:a14="http://schemas.microsoft.com/office/drawing/2010/main"/>
              </a:ext>
            </a:extLst>
          </a:blip>
          <a:srcRect/>
          <a:stretch/>
        </p:blipFill>
        <p:spPr>
          <a:xfrm>
            <a:off x="0" y="112976"/>
            <a:ext cx="12191999" cy="3278423"/>
          </a:xfrm>
        </p:spPr>
      </p:pic>
      <p:sp>
        <p:nvSpPr>
          <p:cNvPr id="12" name="Başlık 11">
            <a:extLst>
              <a:ext uri="{FF2B5EF4-FFF2-40B4-BE49-F238E27FC236}">
                <a16:creationId xmlns:a16="http://schemas.microsoft.com/office/drawing/2014/main" id="{94C582A2-A406-4C9B-A3DA-BA4EECAB37AC}"/>
              </a:ext>
            </a:extLst>
          </p:cNvPr>
          <p:cNvSpPr>
            <a:spLocks noGrp="1"/>
          </p:cNvSpPr>
          <p:nvPr>
            <p:ph type="title"/>
          </p:nvPr>
        </p:nvSpPr>
        <p:spPr>
          <a:xfrm>
            <a:off x="1721698" y="3735622"/>
            <a:ext cx="4298102" cy="2408917"/>
          </a:xfrm>
        </p:spPr>
        <p:txBody>
          <a:bodyPr rtlCol="0">
            <a:normAutofit fontScale="90000"/>
          </a:bodyPr>
          <a:lstStyle/>
          <a:p>
            <a:pPr rtl="0"/>
            <a:r>
              <a:rPr lang="tr-TR" b="1" dirty="0">
                <a:latin typeface="Calibri" panose="020F0502020204030204" pitchFamily="34" charset="0"/>
                <a:cs typeface="Calibri" panose="020F0502020204030204" pitchFamily="34" charset="0"/>
              </a:rPr>
              <a:t>İstisna uygulamasında özellikli durumlar</a:t>
            </a:r>
          </a:p>
        </p:txBody>
      </p:sp>
      <p:sp>
        <p:nvSpPr>
          <p:cNvPr id="34" name="Metin Yer Tutucusu 33">
            <a:extLst>
              <a:ext uri="{FF2B5EF4-FFF2-40B4-BE49-F238E27FC236}">
                <a16:creationId xmlns:a16="http://schemas.microsoft.com/office/drawing/2014/main" id="{29455ACD-CCC6-4BEC-AA79-DC1C69D087DF}"/>
              </a:ext>
              <a:ext uri="{C183D7F6-B498-43B3-948B-1728B52AA6E4}">
                <adec:decorative xmlns:adec="http://schemas.microsoft.com/office/drawing/2017/decorative" val="1"/>
              </a:ext>
            </a:extLst>
          </p:cNvPr>
          <p:cNvSpPr>
            <a:spLocks noGrp="1"/>
          </p:cNvSpPr>
          <p:nvPr>
            <p:ph type="body" sz="quarter" idx="20"/>
          </p:nvPr>
        </p:nvSpPr>
        <p:spPr/>
        <p:txBody>
          <a:bodyPr rtlCol="0"/>
          <a:lstStyle/>
          <a:p>
            <a:pPr rtl="0"/>
            <a:endParaRPr lang="tr-TR" dirty="0"/>
          </a:p>
        </p:txBody>
      </p:sp>
      <p:sp>
        <p:nvSpPr>
          <p:cNvPr id="13" name="İçerik Yer Tutucusu 12">
            <a:extLst>
              <a:ext uri="{FF2B5EF4-FFF2-40B4-BE49-F238E27FC236}">
                <a16:creationId xmlns:a16="http://schemas.microsoft.com/office/drawing/2014/main" id="{556610ED-3E2D-4E6A-ABD0-150F203E6B46}"/>
              </a:ext>
            </a:extLst>
          </p:cNvPr>
          <p:cNvSpPr>
            <a:spLocks noGrp="1"/>
          </p:cNvSpPr>
          <p:nvPr>
            <p:ph sz="quarter" idx="19"/>
          </p:nvPr>
        </p:nvSpPr>
        <p:spPr/>
        <p:txBody>
          <a:bodyPr rtlCol="0">
            <a:normAutofit/>
          </a:bodyPr>
          <a:lstStyle/>
          <a:p>
            <a:pPr marL="457200" indent="-457200" rtl="0">
              <a:buFont typeface="Wingdings" panose="05000000000000000000" pitchFamily="2" charset="2"/>
              <a:buChar char="Ø"/>
            </a:pPr>
            <a:r>
              <a:rPr lang="tr-TR" sz="1800" i="1" dirty="0"/>
              <a:t>İnşaat işlerinin taşeron firmalara yaptırılması,</a:t>
            </a:r>
          </a:p>
          <a:p>
            <a:pPr rtl="0"/>
            <a:endParaRPr lang="tr-TR" sz="1800" i="1" dirty="0"/>
          </a:p>
          <a:p>
            <a:pPr marL="457200" indent="-457200" rtl="0">
              <a:buFont typeface="Wingdings" panose="05000000000000000000" pitchFamily="2" charset="2"/>
              <a:buChar char="Ø"/>
            </a:pPr>
            <a:r>
              <a:rPr lang="tr-TR" sz="1800" i="1" dirty="0">
                <a:ea typeface="Times New Roman" panose="02020603050405020304" pitchFamily="18" charset="0"/>
                <a:cs typeface="Times New Roman" panose="02020603050405020304" pitchFamily="18" charset="0"/>
              </a:rPr>
              <a:t>Büyük ölçekli yatırımlara yönelik uygulamanın değerlendirilmesi</a:t>
            </a:r>
            <a:endParaRPr lang="tr-TR" sz="1800" dirty="0"/>
          </a:p>
          <a:p>
            <a:pPr rtl="0"/>
            <a:endParaRPr lang="tr-TR" sz="1800" dirty="0"/>
          </a:p>
        </p:txBody>
      </p:sp>
      <p:pic>
        <p:nvPicPr>
          <p:cNvPr id="39" name="Resim Yer Tutucusu 38">
            <a:extLst>
              <a:ext uri="{FF2B5EF4-FFF2-40B4-BE49-F238E27FC236}">
                <a16:creationId xmlns:a16="http://schemas.microsoft.com/office/drawing/2014/main" id="{D15B262E-3234-4E0C-A890-B69314333FD8}"/>
              </a:ext>
              <a:ext uri="{C183D7F6-B498-43B3-948B-1728B52AA6E4}">
                <adec:decorative xmlns:adec="http://schemas.microsoft.com/office/drawing/2017/decorative" val="1"/>
              </a:ext>
            </a:extLst>
          </p:cNvPr>
          <p:cNvPicPr>
            <a:picLocks noGrp="1" noChangeAspect="1"/>
          </p:cNvPicPr>
          <p:nvPr>
            <p:ph type="pic" sz="quarter" idx="21"/>
          </p:nvPr>
        </p:nvPicPr>
        <p:blipFill>
          <a:blip r:embed="rId4">
            <a:extLst>
              <a:ext uri="{96DAC541-7B7A-43D3-8B79-37D633B846F1}">
                <asvg:svgBlip xmlns:asvg="http://schemas.microsoft.com/office/drawing/2016/SVG/main" r:embed="rId5"/>
              </a:ext>
            </a:extLst>
          </a:blip>
          <a:srcRect l="853" r="853"/>
          <a:stretch>
            <a:fillRect/>
          </a:stretch>
        </p:blipFill>
        <p:spPr/>
      </p:pic>
      <p:sp>
        <p:nvSpPr>
          <p:cNvPr id="2" name="Slayt Numarası Yer Tutucusu 1">
            <a:extLst>
              <a:ext uri="{FF2B5EF4-FFF2-40B4-BE49-F238E27FC236}">
                <a16:creationId xmlns:a16="http://schemas.microsoft.com/office/drawing/2014/main" id="{7A6C6147-EB04-429F-9D41-52F18DE2322C}"/>
              </a:ext>
            </a:extLst>
          </p:cNvPr>
          <p:cNvSpPr>
            <a:spLocks noGrp="1"/>
          </p:cNvSpPr>
          <p:nvPr>
            <p:ph type="sldNum" sz="quarter" idx="4"/>
          </p:nvPr>
        </p:nvSpPr>
        <p:spPr/>
        <p:txBody>
          <a:bodyPr rtlCol="0"/>
          <a:lstStyle/>
          <a:p>
            <a:pPr rtl="0"/>
            <a:fld id="{4FAB73BC-B049-4115-A692-8D63A059BFB8}" type="slidenum">
              <a:rPr lang="tr-TR" b="1" smtClean="0">
                <a:latin typeface="Calibri" panose="020F0502020204030204" pitchFamily="34" charset="0"/>
                <a:cs typeface="Calibri" panose="020F0502020204030204" pitchFamily="34" charset="0"/>
              </a:rPr>
              <a:pPr rtl="0"/>
              <a:t>17</a:t>
            </a:fld>
            <a:endParaRPr lang="tr-TR" b="1">
              <a:latin typeface="Calibri" panose="020F0502020204030204" pitchFamily="34" charset="0"/>
              <a:cs typeface="Calibri" panose="020F0502020204030204" pitchFamily="34" charset="0"/>
            </a:endParaRPr>
          </a:p>
        </p:txBody>
      </p:sp>
      <p:sp>
        <p:nvSpPr>
          <p:cNvPr id="32" name="Metin Yer Tutucusu 119">
            <a:extLst>
              <a:ext uri="{FF2B5EF4-FFF2-40B4-BE49-F238E27FC236}">
                <a16:creationId xmlns:a16="http://schemas.microsoft.com/office/drawing/2014/main" id="{D9043C6D-0761-489D-8401-7F976D80BA59}"/>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rtl="0"/>
            <a:endParaRPr lang="tr-TR">
              <a:latin typeface="Calibri" panose="020F0502020204030204" pitchFamily="34" charset="0"/>
            </a:endParaRPr>
          </a:p>
        </p:txBody>
      </p:sp>
      <p:sp>
        <p:nvSpPr>
          <p:cNvPr id="40" name="Serbest Biçim: Şekil 39">
            <a:extLst>
              <a:ext uri="{FF2B5EF4-FFF2-40B4-BE49-F238E27FC236}">
                <a16:creationId xmlns:a16="http://schemas.microsoft.com/office/drawing/2014/main" id="{CD5E95B5-674E-4A3A-A7C5-83CFC41142E0}"/>
              </a:ext>
              <a:ext uri="{C183D7F6-B498-43B3-948B-1728B52AA6E4}">
                <adec:decorative xmlns:adec="http://schemas.microsoft.com/office/drawing/2017/decorative" val="1"/>
              </a:ext>
            </a:extLst>
          </p:cNvPr>
          <p:cNvSpPr/>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a:latin typeface="Calibri" panose="020F0502020204030204" pitchFamily="34" charset="0"/>
            </a:endParaRPr>
          </a:p>
        </p:txBody>
      </p:sp>
      <p:pic>
        <p:nvPicPr>
          <p:cNvPr id="10" name="Resim 9">
            <a:extLst>
              <a:ext uri="{FF2B5EF4-FFF2-40B4-BE49-F238E27FC236}">
                <a16:creationId xmlns:a16="http://schemas.microsoft.com/office/drawing/2014/main" id="{D34569CC-B192-143D-EF78-AD433F8EB040}"/>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9840416" y="6349303"/>
            <a:ext cx="2087678" cy="556260"/>
          </a:xfrm>
          <a:prstGeom prst="rect">
            <a:avLst/>
          </a:prstGeom>
          <a:noFill/>
          <a:ln>
            <a:noFill/>
          </a:ln>
        </p:spPr>
      </p:pic>
    </p:spTree>
    <p:extLst>
      <p:ext uri="{BB962C8B-B14F-4D97-AF65-F5344CB8AC3E}">
        <p14:creationId xmlns:p14="http://schemas.microsoft.com/office/powerpoint/2010/main" val="29562049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a:extLst>
              <a:ext uri="{FF2B5EF4-FFF2-40B4-BE49-F238E27FC236}">
                <a16:creationId xmlns:a16="http://schemas.microsoft.com/office/drawing/2014/main" id="{101D4ADB-79CE-478E-8FBE-53E59DEC969A}"/>
              </a:ext>
            </a:extLst>
          </p:cNvPr>
          <p:cNvSpPr>
            <a:spLocks noGrp="1"/>
          </p:cNvSpPr>
          <p:nvPr>
            <p:ph type="sldNum" sz="quarter" idx="4"/>
          </p:nvPr>
        </p:nvSpPr>
        <p:spPr/>
        <p:txBody>
          <a:bodyPr rtlCol="0"/>
          <a:lstStyle/>
          <a:p>
            <a:pPr rtl="0"/>
            <a:fld id="{4FAB73BC-B049-4115-A692-8D63A059BFB8}" type="slidenum">
              <a:rPr lang="tr-TR" b="1" smtClean="0">
                <a:latin typeface="Calibri" panose="020F0502020204030204" pitchFamily="34" charset="0"/>
                <a:cs typeface="Calibri" panose="020F0502020204030204" pitchFamily="34" charset="0"/>
              </a:rPr>
              <a:pPr rtl="0"/>
              <a:t>18</a:t>
            </a:fld>
            <a:endParaRPr lang="tr-TR" b="1" dirty="0">
              <a:latin typeface="Calibri" panose="020F0502020204030204" pitchFamily="34" charset="0"/>
              <a:cs typeface="Calibri" panose="020F0502020204030204" pitchFamily="34" charset="0"/>
            </a:endParaRPr>
          </a:p>
        </p:txBody>
      </p:sp>
      <p:sp>
        <p:nvSpPr>
          <p:cNvPr id="5" name="Metin Yer Tutucusu 119">
            <a:extLst>
              <a:ext uri="{FF2B5EF4-FFF2-40B4-BE49-F238E27FC236}">
                <a16:creationId xmlns:a16="http://schemas.microsoft.com/office/drawing/2014/main" id="{A8F5C4E3-6105-466B-A340-80D73DB227A9}"/>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rtl="0"/>
            <a:endParaRPr lang="tr-TR" dirty="0">
              <a:latin typeface="Calibri" panose="020F0502020204030204" pitchFamily="34" charset="0"/>
            </a:endParaRPr>
          </a:p>
        </p:txBody>
      </p:sp>
      <p:sp>
        <p:nvSpPr>
          <p:cNvPr id="13" name="Başlık 11">
            <a:extLst>
              <a:ext uri="{FF2B5EF4-FFF2-40B4-BE49-F238E27FC236}">
                <a16:creationId xmlns:a16="http://schemas.microsoft.com/office/drawing/2014/main" id="{DAFEE083-366A-C17D-AFC2-B26CA811BFCC}"/>
              </a:ext>
            </a:extLst>
          </p:cNvPr>
          <p:cNvSpPr txBox="1">
            <a:spLocks/>
          </p:cNvSpPr>
          <p:nvPr/>
        </p:nvSpPr>
        <p:spPr>
          <a:xfrm>
            <a:off x="191344" y="743337"/>
            <a:ext cx="10805160" cy="707886"/>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4000" b="1" kern="1200" cap="all" spc="100" baseline="0">
                <a:solidFill>
                  <a:schemeClr val="tx1">
                    <a:lumMod val="95000"/>
                    <a:lumOff val="5000"/>
                  </a:schemeClr>
                </a:solidFill>
                <a:latin typeface="Calibri" panose="020F0502020204030204" pitchFamily="34" charset="0"/>
                <a:ea typeface="+mj-ea"/>
                <a:cs typeface="Calibri" panose="020F0502020204030204" pitchFamily="34" charset="0"/>
              </a:defRPr>
            </a:lvl1pPr>
          </a:lstStyle>
          <a:p>
            <a:pPr algn="r"/>
            <a:r>
              <a:rPr lang="tr-TR" sz="2000" i="0" dirty="0">
                <a:solidFill>
                  <a:srgbClr val="000000"/>
                </a:solidFill>
                <a:effectLst/>
                <a:ea typeface="Calibri" panose="020F0502020204030204" pitchFamily="34" charset="0"/>
              </a:rPr>
              <a:t>Yatırım Teşvik Belgesi Kapsamındaki İnşaat İşlerinde KDV istisnası</a:t>
            </a:r>
            <a:endParaRPr lang="tr-TR" sz="2000" dirty="0">
              <a:ea typeface="Calibri" panose="020F0502020204030204" pitchFamily="34" charset="0"/>
            </a:endParaRPr>
          </a:p>
        </p:txBody>
      </p:sp>
      <p:sp>
        <p:nvSpPr>
          <p:cNvPr id="15" name="İçerik Yer Tutucusu 12">
            <a:extLst>
              <a:ext uri="{FF2B5EF4-FFF2-40B4-BE49-F238E27FC236}">
                <a16:creationId xmlns:a16="http://schemas.microsoft.com/office/drawing/2014/main" id="{38B10C37-B173-C0DB-3186-D9A7D4650BF2}"/>
              </a:ext>
            </a:extLst>
          </p:cNvPr>
          <p:cNvSpPr txBox="1">
            <a:spLocks/>
          </p:cNvSpPr>
          <p:nvPr/>
        </p:nvSpPr>
        <p:spPr>
          <a:xfrm>
            <a:off x="263352" y="1752688"/>
            <a:ext cx="10945216" cy="956232"/>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pPr marL="0" indent="0">
              <a:buNone/>
            </a:pPr>
            <a:endParaRPr lang="tr-TR" dirty="0"/>
          </a:p>
        </p:txBody>
      </p:sp>
      <p:sp>
        <p:nvSpPr>
          <p:cNvPr id="16" name="İçerik Yer Tutucusu 12">
            <a:extLst>
              <a:ext uri="{FF2B5EF4-FFF2-40B4-BE49-F238E27FC236}">
                <a16:creationId xmlns:a16="http://schemas.microsoft.com/office/drawing/2014/main" id="{AAF88F8F-6DD0-3EA6-1B09-D05036F02309}"/>
              </a:ext>
            </a:extLst>
          </p:cNvPr>
          <p:cNvSpPr txBox="1">
            <a:spLocks/>
          </p:cNvSpPr>
          <p:nvPr/>
        </p:nvSpPr>
        <p:spPr>
          <a:xfrm>
            <a:off x="191344" y="1380263"/>
            <a:ext cx="10945216" cy="4499047"/>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endParaRPr lang="tr-TR" dirty="0"/>
          </a:p>
        </p:txBody>
      </p:sp>
      <p:sp>
        <p:nvSpPr>
          <p:cNvPr id="7" name="Metin kutusu 6">
            <a:extLst>
              <a:ext uri="{FF2B5EF4-FFF2-40B4-BE49-F238E27FC236}">
                <a16:creationId xmlns:a16="http://schemas.microsoft.com/office/drawing/2014/main" id="{3786C810-7D96-87DF-B3DE-04AFDF2744C1}"/>
              </a:ext>
            </a:extLst>
          </p:cNvPr>
          <p:cNvSpPr txBox="1"/>
          <p:nvPr/>
        </p:nvSpPr>
        <p:spPr>
          <a:xfrm>
            <a:off x="263352" y="1380263"/>
            <a:ext cx="11737304" cy="369332"/>
          </a:xfrm>
          <a:prstGeom prst="rect">
            <a:avLst/>
          </a:prstGeom>
          <a:solidFill>
            <a:srgbClr val="004274"/>
          </a:solidFill>
        </p:spPr>
        <p:txBody>
          <a:bodyPr wrap="square" rtlCol="0">
            <a:spAutoFit/>
          </a:bodyPr>
          <a:lstStyle/>
          <a:p>
            <a:r>
              <a:rPr lang="tr-TR" dirty="0">
                <a:solidFill>
                  <a:schemeClr val="bg1"/>
                </a:solidFill>
              </a:rPr>
              <a:t>İSTİSNA UYGULAMASINDA ÖZELLİKLİ DURUMLAR</a:t>
            </a:r>
          </a:p>
        </p:txBody>
      </p:sp>
      <p:sp>
        <p:nvSpPr>
          <p:cNvPr id="8" name="Metin kutusu 7">
            <a:extLst>
              <a:ext uri="{FF2B5EF4-FFF2-40B4-BE49-F238E27FC236}">
                <a16:creationId xmlns:a16="http://schemas.microsoft.com/office/drawing/2014/main" id="{B7B45C5D-10AA-A5E0-9002-EC1AEF84528B}"/>
              </a:ext>
            </a:extLst>
          </p:cNvPr>
          <p:cNvSpPr txBox="1"/>
          <p:nvPr/>
        </p:nvSpPr>
        <p:spPr>
          <a:xfrm>
            <a:off x="779928" y="1920895"/>
            <a:ext cx="9505056" cy="4801314"/>
          </a:xfrm>
          <a:prstGeom prst="rect">
            <a:avLst/>
          </a:prstGeom>
          <a:noFill/>
        </p:spPr>
        <p:txBody>
          <a:bodyPr wrap="square" rtlCol="0">
            <a:spAutoFit/>
          </a:bodyPr>
          <a:lstStyle/>
          <a:p>
            <a:pPr algn="l"/>
            <a:r>
              <a:rPr lang="tr-TR" b="1" dirty="0">
                <a:solidFill>
                  <a:srgbClr val="494949"/>
                </a:solidFill>
                <a:latin typeface="Calibri" panose="020F0502020204030204" pitchFamily="34" charset="0"/>
                <a:ea typeface="Calibri" panose="020F0502020204030204" pitchFamily="34" charset="0"/>
                <a:cs typeface="Calibri" panose="020F0502020204030204" pitchFamily="34" charset="0"/>
              </a:rPr>
              <a:t>İnşaat İşlerinin Taşeron Firmalara Yaptırılması</a:t>
            </a:r>
            <a:endParaRPr lang="tr-TR" b="0" i="0" dirty="0">
              <a:effectLst/>
              <a:latin typeface="Calibri" panose="020F0502020204030204" pitchFamily="34" charset="0"/>
              <a:ea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pPr>
            <a:endParaRPr lang="tr-TR" dirty="0">
              <a:latin typeface="Calibri" panose="020F0502020204030204" pitchFamily="34" charset="0"/>
              <a:ea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pPr>
            <a:r>
              <a:rPr lang="tr-TR" sz="1800" dirty="0">
                <a:effectLst/>
                <a:latin typeface="Calibri" panose="020F0502020204030204" pitchFamily="34" charset="0"/>
                <a:ea typeface="Times New Roman" panose="02020603050405020304" pitchFamily="18" charset="0"/>
                <a:cs typeface="Times New Roman" panose="02020603050405020304" pitchFamily="18" charset="0"/>
              </a:rPr>
              <a:t> Yatırımcılar teşvik belgesi kapsamındaki imalat sanayiine yönelik inşaatlarını kendileri yapabileceği gibi, taşerona da yaptırabileceklerdir. Her iki durumda da istisna hükmünden faydalanılması mümkündür. Ancak, yatırımcının inşaatını kendi yaptırması durumunda bazı sorunlar ile karşılaşması muhtemeldir.  </a:t>
            </a:r>
          </a:p>
          <a:p>
            <a:pPr algn="just"/>
            <a:endParaRPr lang="tr-TR"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buFont typeface="Wingdings" panose="05000000000000000000" pitchFamily="2" charset="2"/>
              <a:buChar char="Ø"/>
            </a:pPr>
            <a:r>
              <a:rPr lang="tr-TR" dirty="0">
                <a:latin typeface="Calibri" panose="020F0502020204030204" pitchFamily="34" charset="0"/>
                <a:ea typeface="Calibri" panose="020F0502020204030204" pitchFamily="34" charset="0"/>
                <a:cs typeface="Calibri" panose="020F0502020204030204" pitchFamily="34" charset="0"/>
              </a:rPr>
              <a:t>Bu durumda taşeron firma ile yapılan sözleşme kapsamında sisteme sadece </a:t>
            </a:r>
            <a:r>
              <a:rPr lang="tr-TR" dirty="0" err="1">
                <a:latin typeface="Calibri" panose="020F0502020204030204" pitchFamily="34" charset="0"/>
                <a:ea typeface="Calibri" panose="020F0502020204030204" pitchFamily="34" charset="0"/>
                <a:cs typeface="Calibri" panose="020F0502020204030204" pitchFamily="34" charset="0"/>
              </a:rPr>
              <a:t>hakediş</a:t>
            </a:r>
            <a:r>
              <a:rPr lang="tr-TR" dirty="0">
                <a:latin typeface="Calibri" panose="020F0502020204030204" pitchFamily="34" charset="0"/>
                <a:ea typeface="Calibri" panose="020F0502020204030204" pitchFamily="34" charset="0"/>
                <a:cs typeface="Calibri" panose="020F0502020204030204" pitchFamily="34" charset="0"/>
              </a:rPr>
              <a:t> tutarları ve miktarları girilecektir. Taşeron firma piyasadan KDV’li olarak temin ettiği mal/hizmeti </a:t>
            </a:r>
            <a:r>
              <a:rPr lang="tr-TR" dirty="0" err="1">
                <a:latin typeface="Calibri" panose="020F0502020204030204" pitchFamily="34" charset="0"/>
                <a:ea typeface="Calibri" panose="020F0502020204030204" pitchFamily="34" charset="0"/>
                <a:cs typeface="Calibri" panose="020F0502020204030204" pitchFamily="34" charset="0"/>
              </a:rPr>
              <a:t>hakediş</a:t>
            </a:r>
            <a:r>
              <a:rPr lang="tr-TR" dirty="0">
                <a:latin typeface="Calibri" panose="020F0502020204030204" pitchFamily="34" charset="0"/>
                <a:ea typeface="Calibri" panose="020F0502020204030204" pitchFamily="34" charset="0"/>
                <a:cs typeface="Calibri" panose="020F0502020204030204" pitchFamily="34" charset="0"/>
              </a:rPr>
              <a:t> usulüyle yatırımcıya yansıtacak ve KDV tahsil etmeyecektir. Taşeron firmanın üzerinde bir KDV yükü kalması durumunda ise, bağlı olduğu vergi dairesi müdürlüğünden iade talep ederek bu yükten kurtulabilecektir.  </a:t>
            </a:r>
          </a:p>
          <a:p>
            <a:pPr algn="just"/>
            <a:endParaRPr lang="tr-TR" dirty="0">
              <a:latin typeface="Calibri" panose="020F0502020204030204" pitchFamily="34" charset="0"/>
              <a:ea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pPr>
            <a:r>
              <a:rPr lang="tr-TR" dirty="0">
                <a:latin typeface="Calibri" panose="020F0502020204030204" pitchFamily="34" charset="0"/>
                <a:ea typeface="Calibri" panose="020F0502020204030204" pitchFamily="34" charset="0"/>
                <a:cs typeface="Calibri" panose="020F0502020204030204" pitchFamily="34" charset="0"/>
              </a:rPr>
              <a:t>Taşeron usulünün yatırımcıya faydası, tek bir muhatabının olmasıdır. Bağlı olduğu vergi dairesinden istisna belgesi alırken yapmış olduğu taşeron sözleşmesine istinaden </a:t>
            </a:r>
            <a:r>
              <a:rPr lang="tr-TR" dirty="0" err="1">
                <a:latin typeface="Calibri" panose="020F0502020204030204" pitchFamily="34" charset="0"/>
                <a:ea typeface="Calibri" panose="020F0502020204030204" pitchFamily="34" charset="0"/>
                <a:cs typeface="Calibri" panose="020F0502020204030204" pitchFamily="34" charset="0"/>
              </a:rPr>
              <a:t>hakediş</a:t>
            </a:r>
            <a:r>
              <a:rPr lang="tr-TR" dirty="0">
                <a:latin typeface="Calibri" panose="020F0502020204030204" pitchFamily="34" charset="0"/>
                <a:ea typeface="Calibri" panose="020F0502020204030204" pitchFamily="34" charset="0"/>
                <a:cs typeface="Calibri" panose="020F0502020204030204" pitchFamily="34" charset="0"/>
              </a:rPr>
              <a:t> tutar ve miktarlarını sisteme işlemesi ve buna ilişkin olarak istisna belgesi alması yeterli olacaktır.</a:t>
            </a:r>
          </a:p>
          <a:p>
            <a:pPr algn="just">
              <a:spcAft>
                <a:spcPts val="575"/>
              </a:spcAft>
            </a:pPr>
            <a:endParaRPr lang="tr-TR" dirty="0">
              <a:latin typeface="Calibri" panose="020F0502020204030204" pitchFamily="34" charset="0"/>
              <a:ea typeface="Calibri" panose="020F0502020204030204" pitchFamily="34" charset="0"/>
              <a:cs typeface="Calibri" panose="020F0502020204030204" pitchFamily="34" charset="0"/>
            </a:endParaRPr>
          </a:p>
        </p:txBody>
      </p:sp>
      <p:pic>
        <p:nvPicPr>
          <p:cNvPr id="9" name="Resim 8">
            <a:extLst>
              <a:ext uri="{FF2B5EF4-FFF2-40B4-BE49-F238E27FC236}">
                <a16:creationId xmlns:a16="http://schemas.microsoft.com/office/drawing/2014/main" id="{B960828F-45A0-44BB-A5B2-62AAAF5375D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840416" y="6349303"/>
            <a:ext cx="2087678" cy="556260"/>
          </a:xfrm>
          <a:prstGeom prst="rect">
            <a:avLst/>
          </a:prstGeom>
          <a:noFill/>
          <a:ln>
            <a:noFill/>
          </a:ln>
        </p:spPr>
      </p:pic>
    </p:spTree>
    <p:extLst>
      <p:ext uri="{BB962C8B-B14F-4D97-AF65-F5344CB8AC3E}">
        <p14:creationId xmlns:p14="http://schemas.microsoft.com/office/powerpoint/2010/main" val="31290547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a:extLst>
              <a:ext uri="{FF2B5EF4-FFF2-40B4-BE49-F238E27FC236}">
                <a16:creationId xmlns:a16="http://schemas.microsoft.com/office/drawing/2014/main" id="{101D4ADB-79CE-478E-8FBE-53E59DEC969A}"/>
              </a:ext>
            </a:extLst>
          </p:cNvPr>
          <p:cNvSpPr>
            <a:spLocks noGrp="1"/>
          </p:cNvSpPr>
          <p:nvPr>
            <p:ph type="sldNum" sz="quarter" idx="4"/>
          </p:nvPr>
        </p:nvSpPr>
        <p:spPr/>
        <p:txBody>
          <a:bodyPr rtlCol="0"/>
          <a:lstStyle/>
          <a:p>
            <a:pPr rtl="0"/>
            <a:fld id="{4FAB73BC-B049-4115-A692-8D63A059BFB8}" type="slidenum">
              <a:rPr lang="tr-TR" b="1" smtClean="0">
                <a:latin typeface="Calibri" panose="020F0502020204030204" pitchFamily="34" charset="0"/>
                <a:cs typeface="Calibri" panose="020F0502020204030204" pitchFamily="34" charset="0"/>
              </a:rPr>
              <a:pPr rtl="0"/>
              <a:t>19</a:t>
            </a:fld>
            <a:endParaRPr lang="tr-TR" b="1" dirty="0">
              <a:latin typeface="Calibri" panose="020F0502020204030204" pitchFamily="34" charset="0"/>
              <a:cs typeface="Calibri" panose="020F0502020204030204" pitchFamily="34" charset="0"/>
            </a:endParaRPr>
          </a:p>
        </p:txBody>
      </p:sp>
      <p:sp>
        <p:nvSpPr>
          <p:cNvPr id="5" name="Metin Yer Tutucusu 119">
            <a:extLst>
              <a:ext uri="{FF2B5EF4-FFF2-40B4-BE49-F238E27FC236}">
                <a16:creationId xmlns:a16="http://schemas.microsoft.com/office/drawing/2014/main" id="{A8F5C4E3-6105-466B-A340-80D73DB227A9}"/>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rtl="0"/>
            <a:endParaRPr lang="tr-TR" dirty="0">
              <a:latin typeface="Calibri" panose="020F0502020204030204" pitchFamily="34" charset="0"/>
            </a:endParaRPr>
          </a:p>
        </p:txBody>
      </p:sp>
      <p:sp>
        <p:nvSpPr>
          <p:cNvPr id="13" name="Başlık 11">
            <a:extLst>
              <a:ext uri="{FF2B5EF4-FFF2-40B4-BE49-F238E27FC236}">
                <a16:creationId xmlns:a16="http://schemas.microsoft.com/office/drawing/2014/main" id="{DAFEE083-366A-C17D-AFC2-B26CA811BFCC}"/>
              </a:ext>
            </a:extLst>
          </p:cNvPr>
          <p:cNvSpPr txBox="1">
            <a:spLocks/>
          </p:cNvSpPr>
          <p:nvPr/>
        </p:nvSpPr>
        <p:spPr>
          <a:xfrm>
            <a:off x="191344" y="743337"/>
            <a:ext cx="10805160" cy="707886"/>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4000" b="1" kern="1200" cap="all" spc="100" baseline="0">
                <a:solidFill>
                  <a:schemeClr val="tx1">
                    <a:lumMod val="95000"/>
                    <a:lumOff val="5000"/>
                  </a:schemeClr>
                </a:solidFill>
                <a:latin typeface="Calibri" panose="020F0502020204030204" pitchFamily="34" charset="0"/>
                <a:ea typeface="+mj-ea"/>
                <a:cs typeface="Calibri" panose="020F0502020204030204" pitchFamily="34" charset="0"/>
              </a:defRPr>
            </a:lvl1pPr>
          </a:lstStyle>
          <a:p>
            <a:pPr algn="r"/>
            <a:r>
              <a:rPr lang="tr-TR" sz="2000" i="0" dirty="0">
                <a:solidFill>
                  <a:srgbClr val="000000"/>
                </a:solidFill>
                <a:effectLst/>
                <a:ea typeface="Calibri" panose="020F0502020204030204" pitchFamily="34" charset="0"/>
              </a:rPr>
              <a:t>Yatırım Teşvik Belgesi Kapsamındaki İnşaat İşlerinde KDV istisnası</a:t>
            </a:r>
            <a:endParaRPr lang="tr-TR" sz="2000" dirty="0">
              <a:ea typeface="Calibri" panose="020F0502020204030204" pitchFamily="34" charset="0"/>
            </a:endParaRPr>
          </a:p>
        </p:txBody>
      </p:sp>
      <p:sp>
        <p:nvSpPr>
          <p:cNvPr id="15" name="İçerik Yer Tutucusu 12">
            <a:extLst>
              <a:ext uri="{FF2B5EF4-FFF2-40B4-BE49-F238E27FC236}">
                <a16:creationId xmlns:a16="http://schemas.microsoft.com/office/drawing/2014/main" id="{38B10C37-B173-C0DB-3186-D9A7D4650BF2}"/>
              </a:ext>
            </a:extLst>
          </p:cNvPr>
          <p:cNvSpPr txBox="1">
            <a:spLocks/>
          </p:cNvSpPr>
          <p:nvPr/>
        </p:nvSpPr>
        <p:spPr>
          <a:xfrm>
            <a:off x="263352" y="1752688"/>
            <a:ext cx="10945216" cy="956232"/>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pPr marL="0" indent="0">
              <a:buNone/>
            </a:pPr>
            <a:endParaRPr lang="tr-TR" dirty="0"/>
          </a:p>
        </p:txBody>
      </p:sp>
      <p:sp>
        <p:nvSpPr>
          <p:cNvPr id="16" name="İçerik Yer Tutucusu 12">
            <a:extLst>
              <a:ext uri="{FF2B5EF4-FFF2-40B4-BE49-F238E27FC236}">
                <a16:creationId xmlns:a16="http://schemas.microsoft.com/office/drawing/2014/main" id="{AAF88F8F-6DD0-3EA6-1B09-D05036F02309}"/>
              </a:ext>
            </a:extLst>
          </p:cNvPr>
          <p:cNvSpPr txBox="1">
            <a:spLocks/>
          </p:cNvSpPr>
          <p:nvPr/>
        </p:nvSpPr>
        <p:spPr>
          <a:xfrm>
            <a:off x="191344" y="1380263"/>
            <a:ext cx="10945216" cy="4499047"/>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endParaRPr lang="tr-TR" dirty="0"/>
          </a:p>
        </p:txBody>
      </p:sp>
      <p:sp>
        <p:nvSpPr>
          <p:cNvPr id="7" name="Metin kutusu 6">
            <a:extLst>
              <a:ext uri="{FF2B5EF4-FFF2-40B4-BE49-F238E27FC236}">
                <a16:creationId xmlns:a16="http://schemas.microsoft.com/office/drawing/2014/main" id="{3786C810-7D96-87DF-B3DE-04AFDF2744C1}"/>
              </a:ext>
            </a:extLst>
          </p:cNvPr>
          <p:cNvSpPr txBox="1"/>
          <p:nvPr/>
        </p:nvSpPr>
        <p:spPr>
          <a:xfrm>
            <a:off x="263352" y="1380263"/>
            <a:ext cx="11737304" cy="369332"/>
          </a:xfrm>
          <a:prstGeom prst="rect">
            <a:avLst/>
          </a:prstGeom>
          <a:solidFill>
            <a:srgbClr val="004274"/>
          </a:solidFill>
        </p:spPr>
        <p:txBody>
          <a:bodyPr wrap="square" rtlCol="0">
            <a:spAutoFit/>
          </a:bodyPr>
          <a:lstStyle/>
          <a:p>
            <a:r>
              <a:rPr lang="tr-TR" dirty="0">
                <a:solidFill>
                  <a:schemeClr val="bg1"/>
                </a:solidFill>
              </a:rPr>
              <a:t>İSTİSNA UYGULAMASINDA ÖZELLİKLİ DURUMLAR</a:t>
            </a:r>
          </a:p>
        </p:txBody>
      </p:sp>
      <p:sp>
        <p:nvSpPr>
          <p:cNvPr id="8" name="Metin kutusu 7">
            <a:extLst>
              <a:ext uri="{FF2B5EF4-FFF2-40B4-BE49-F238E27FC236}">
                <a16:creationId xmlns:a16="http://schemas.microsoft.com/office/drawing/2014/main" id="{B7B45C5D-10AA-A5E0-9002-EC1AEF84528B}"/>
              </a:ext>
            </a:extLst>
          </p:cNvPr>
          <p:cNvSpPr txBox="1"/>
          <p:nvPr/>
        </p:nvSpPr>
        <p:spPr>
          <a:xfrm>
            <a:off x="779928" y="1920895"/>
            <a:ext cx="9505056" cy="6571030"/>
          </a:xfrm>
          <a:prstGeom prst="rect">
            <a:avLst/>
          </a:prstGeom>
          <a:noFill/>
        </p:spPr>
        <p:txBody>
          <a:bodyPr wrap="square" rtlCol="0">
            <a:spAutoFit/>
          </a:bodyPr>
          <a:lstStyle/>
          <a:p>
            <a:pPr algn="l"/>
            <a:r>
              <a:rPr lang="tr-TR" b="1" dirty="0">
                <a:solidFill>
                  <a:srgbClr val="494949"/>
                </a:solidFill>
                <a:latin typeface="Calibri" panose="020F0502020204030204" pitchFamily="34" charset="0"/>
                <a:ea typeface="Calibri" panose="020F0502020204030204" pitchFamily="34" charset="0"/>
                <a:cs typeface="Calibri" panose="020F0502020204030204" pitchFamily="34" charset="0"/>
              </a:rPr>
              <a:t>Büyük Ölçekli Yatırımlarda İade Uygulaması</a:t>
            </a:r>
          </a:p>
          <a:p>
            <a:pPr algn="l"/>
            <a:endParaRPr lang="tr-TR" b="0" i="0" dirty="0">
              <a:effectLst/>
              <a:latin typeface="Calibri" panose="020F0502020204030204" pitchFamily="34" charset="0"/>
              <a:ea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pPr>
            <a:r>
              <a:rPr lang="tr-TR" sz="1800" dirty="0">
                <a:effectLst/>
                <a:latin typeface="Calibri" panose="020F0502020204030204" pitchFamily="34" charset="0"/>
                <a:ea typeface="Times New Roman" panose="02020603050405020304" pitchFamily="18" charset="0"/>
                <a:cs typeface="Times New Roman" panose="02020603050405020304" pitchFamily="18" charset="0"/>
              </a:rPr>
              <a:t> 3065 sayılı KDV Kanunu’nun Geçici 30’uncu maddesinde ihdas edilen yatırım teşvik belgesi kapsamında asgari 500 milyon Türk Lirası tutarında sabit yatırım öngörülen yatırımlara ilişkin inşaat işleri nedeniyle yüklenilen ve indirim yoluyla giderilemeyen KDV’nin izleyen yılda iade alınması uygulamasında her hangi bir değişiklik yapılmadığından bu uygulama aynen devam etmektedir.</a:t>
            </a:r>
          </a:p>
          <a:p>
            <a:pPr algn="just"/>
            <a:endParaRPr lang="tr-TR" dirty="0">
              <a:latin typeface="Calibri" panose="020F0502020204030204" pitchFamily="34" charset="0"/>
              <a:ea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dirty="0">
                <a:latin typeface="Calibri" panose="020F0502020204030204" pitchFamily="34" charset="0"/>
                <a:ea typeface="Calibri" panose="020F0502020204030204" pitchFamily="34" charset="0"/>
                <a:cs typeface="Calibri" panose="020F0502020204030204" pitchFamily="34" charset="0"/>
              </a:rPr>
              <a:t>Dolayısıyla; mezkur kanun Geçici 30 uncu maddesinde yer alan büyük yatırımlarda, yatırımın imalat sanayii veya turizme yönelik olması halinde, Geçici 37’inci madde hükmü ile belirlenen istisna hükümlerinden 01.05.2022 tarihinden itibaren yararlanmaları mümkündür.</a:t>
            </a:r>
          </a:p>
          <a:p>
            <a:pPr algn="just"/>
            <a:endParaRPr lang="tr-TR" dirty="0">
              <a:latin typeface="Calibri" panose="020F0502020204030204" pitchFamily="34" charset="0"/>
              <a:ea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pPr>
            <a:r>
              <a:rPr lang="tr-TR" dirty="0">
                <a:latin typeface="Calibri" panose="020F0502020204030204" pitchFamily="34" charset="0"/>
                <a:ea typeface="Calibri" panose="020F0502020204030204" pitchFamily="34" charset="0"/>
                <a:cs typeface="Calibri" panose="020F0502020204030204" pitchFamily="34" charset="0"/>
              </a:rPr>
              <a:t>Bu doğrultuda; büyük yatırım kapsamında yatırım teşvik belgesine bağlı imalat sanayii veya turizme yönelik inşaat yatırımlarında; hem Geçici 30 uncu madde (KDV’nin önce ödenip, izleyen yılda iade alınması ) hem de  Geçici 37’inci madde (KDV ödemeden istisnalı) hükümlerinden tercihleri doğrultusunda yararlanma hakları bulunmaktadır.</a:t>
            </a:r>
          </a:p>
          <a:p>
            <a:pPr algn="just">
              <a:spcAft>
                <a:spcPts val="575"/>
              </a:spcAft>
            </a:pPr>
            <a:endParaRPr lang="tr-TR" dirty="0">
              <a:latin typeface="Calibri" panose="020F0502020204030204" pitchFamily="34" charset="0"/>
              <a:ea typeface="Calibri" panose="020F0502020204030204" pitchFamily="34" charset="0"/>
              <a:cs typeface="Calibri" panose="020F0502020204030204" pitchFamily="34" charset="0"/>
            </a:endParaRPr>
          </a:p>
          <a:p>
            <a:pPr algn="just">
              <a:spcAft>
                <a:spcPts val="575"/>
              </a:spcAft>
            </a:pPr>
            <a:endParaRPr lang="tr-TR" dirty="0">
              <a:latin typeface="Calibri" panose="020F0502020204030204" pitchFamily="34" charset="0"/>
              <a:ea typeface="Calibri" panose="020F0502020204030204" pitchFamily="34" charset="0"/>
              <a:cs typeface="Calibri" panose="020F0502020204030204" pitchFamily="34" charset="0"/>
            </a:endParaRPr>
          </a:p>
          <a:p>
            <a:pPr algn="just">
              <a:spcAft>
                <a:spcPts val="575"/>
              </a:spcAft>
            </a:pPr>
            <a:endParaRPr lang="tr-TR" dirty="0">
              <a:latin typeface="Calibri" panose="020F0502020204030204" pitchFamily="34" charset="0"/>
              <a:ea typeface="Calibri" panose="020F0502020204030204" pitchFamily="34" charset="0"/>
              <a:cs typeface="Calibri" panose="020F0502020204030204" pitchFamily="34" charset="0"/>
            </a:endParaRPr>
          </a:p>
          <a:p>
            <a:pPr algn="just">
              <a:spcAft>
                <a:spcPts val="575"/>
              </a:spcAft>
            </a:pPr>
            <a:endParaRPr lang="tr-TR" dirty="0">
              <a:latin typeface="Calibri" panose="020F0502020204030204" pitchFamily="34" charset="0"/>
              <a:ea typeface="Calibri" panose="020F0502020204030204" pitchFamily="34" charset="0"/>
              <a:cs typeface="Calibri" panose="020F0502020204030204" pitchFamily="34" charset="0"/>
            </a:endParaRPr>
          </a:p>
          <a:p>
            <a:pPr algn="just">
              <a:spcAft>
                <a:spcPts val="575"/>
              </a:spcAft>
            </a:pPr>
            <a:endParaRPr lang="tr-TR" dirty="0">
              <a:latin typeface="Calibri" panose="020F0502020204030204" pitchFamily="34" charset="0"/>
              <a:ea typeface="Calibri" panose="020F0502020204030204" pitchFamily="34" charset="0"/>
              <a:cs typeface="Calibri" panose="020F0502020204030204" pitchFamily="34" charset="0"/>
            </a:endParaRPr>
          </a:p>
          <a:p>
            <a:pPr algn="just">
              <a:spcAft>
                <a:spcPts val="575"/>
              </a:spcAft>
            </a:pPr>
            <a:endParaRPr lang="tr-TR" dirty="0">
              <a:latin typeface="Calibri" panose="020F0502020204030204" pitchFamily="34" charset="0"/>
              <a:ea typeface="Calibri" panose="020F0502020204030204" pitchFamily="34" charset="0"/>
              <a:cs typeface="Calibri" panose="020F0502020204030204" pitchFamily="34" charset="0"/>
            </a:endParaRPr>
          </a:p>
        </p:txBody>
      </p:sp>
      <p:pic>
        <p:nvPicPr>
          <p:cNvPr id="9" name="Resim 8">
            <a:extLst>
              <a:ext uri="{FF2B5EF4-FFF2-40B4-BE49-F238E27FC236}">
                <a16:creationId xmlns:a16="http://schemas.microsoft.com/office/drawing/2014/main" id="{A9170E9C-3AB5-7D3D-2FBF-69567FACED6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840416" y="6349303"/>
            <a:ext cx="2087678" cy="556260"/>
          </a:xfrm>
          <a:prstGeom prst="rect">
            <a:avLst/>
          </a:prstGeom>
          <a:noFill/>
          <a:ln>
            <a:noFill/>
          </a:ln>
        </p:spPr>
      </p:pic>
    </p:spTree>
    <p:extLst>
      <p:ext uri="{BB962C8B-B14F-4D97-AF65-F5344CB8AC3E}">
        <p14:creationId xmlns:p14="http://schemas.microsoft.com/office/powerpoint/2010/main" val="944073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a:extLst>
              <a:ext uri="{FF2B5EF4-FFF2-40B4-BE49-F238E27FC236}">
                <a16:creationId xmlns:a16="http://schemas.microsoft.com/office/drawing/2014/main" id="{101D4ADB-79CE-478E-8FBE-53E59DEC969A}"/>
              </a:ext>
            </a:extLst>
          </p:cNvPr>
          <p:cNvSpPr>
            <a:spLocks noGrp="1"/>
          </p:cNvSpPr>
          <p:nvPr>
            <p:ph type="sldNum" sz="quarter" idx="4"/>
          </p:nvPr>
        </p:nvSpPr>
        <p:spPr/>
        <p:txBody>
          <a:bodyPr rtlCol="0"/>
          <a:lstStyle/>
          <a:p>
            <a:pPr rtl="0"/>
            <a:fld id="{4FAB73BC-B049-4115-A692-8D63A059BFB8}" type="slidenum">
              <a:rPr lang="tr-TR" b="1" smtClean="0">
                <a:latin typeface="Calibri" panose="020F0502020204030204" pitchFamily="34" charset="0"/>
                <a:cs typeface="Calibri" panose="020F0502020204030204" pitchFamily="34" charset="0"/>
              </a:rPr>
              <a:pPr rtl="0"/>
              <a:t>2</a:t>
            </a:fld>
            <a:endParaRPr lang="tr-TR" b="1" dirty="0">
              <a:latin typeface="Calibri" panose="020F0502020204030204" pitchFamily="34" charset="0"/>
              <a:cs typeface="Calibri" panose="020F0502020204030204" pitchFamily="34" charset="0"/>
            </a:endParaRPr>
          </a:p>
        </p:txBody>
      </p:sp>
      <p:sp>
        <p:nvSpPr>
          <p:cNvPr id="5" name="Metin Yer Tutucusu 119">
            <a:extLst>
              <a:ext uri="{FF2B5EF4-FFF2-40B4-BE49-F238E27FC236}">
                <a16:creationId xmlns:a16="http://schemas.microsoft.com/office/drawing/2014/main" id="{A8F5C4E3-6105-466B-A340-80D73DB227A9}"/>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rtl="0"/>
            <a:endParaRPr lang="tr-TR" dirty="0">
              <a:latin typeface="Calibri" panose="020F0502020204030204" pitchFamily="34" charset="0"/>
            </a:endParaRPr>
          </a:p>
        </p:txBody>
      </p:sp>
      <p:sp>
        <p:nvSpPr>
          <p:cNvPr id="13" name="Başlık 11">
            <a:extLst>
              <a:ext uri="{FF2B5EF4-FFF2-40B4-BE49-F238E27FC236}">
                <a16:creationId xmlns:a16="http://schemas.microsoft.com/office/drawing/2014/main" id="{DAFEE083-366A-C17D-AFC2-B26CA811BFCC}"/>
              </a:ext>
            </a:extLst>
          </p:cNvPr>
          <p:cNvSpPr txBox="1">
            <a:spLocks/>
          </p:cNvSpPr>
          <p:nvPr/>
        </p:nvSpPr>
        <p:spPr>
          <a:xfrm>
            <a:off x="191344" y="743337"/>
            <a:ext cx="10805160" cy="707886"/>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4000" b="1" kern="1200" cap="all" spc="100" baseline="0">
                <a:solidFill>
                  <a:schemeClr val="tx1">
                    <a:lumMod val="95000"/>
                    <a:lumOff val="5000"/>
                  </a:schemeClr>
                </a:solidFill>
                <a:latin typeface="Calibri" panose="020F0502020204030204" pitchFamily="34" charset="0"/>
                <a:ea typeface="+mj-ea"/>
                <a:cs typeface="Calibri" panose="020F0502020204030204" pitchFamily="34" charset="0"/>
              </a:defRPr>
            </a:lvl1pPr>
          </a:lstStyle>
          <a:p>
            <a:pPr algn="r"/>
            <a:r>
              <a:rPr lang="tr-TR" sz="2000" i="0" dirty="0">
                <a:solidFill>
                  <a:srgbClr val="000000"/>
                </a:solidFill>
                <a:effectLst/>
                <a:ea typeface="Calibri" panose="020F0502020204030204" pitchFamily="34" charset="0"/>
              </a:rPr>
              <a:t>Yatırım Teşvik Belgesi Kapsamındaki İnşaat İşlerinde KDV istisnası</a:t>
            </a:r>
            <a:endParaRPr lang="tr-TR" sz="2000" dirty="0">
              <a:ea typeface="Calibri" panose="020F0502020204030204" pitchFamily="34" charset="0"/>
            </a:endParaRPr>
          </a:p>
        </p:txBody>
      </p:sp>
      <p:sp>
        <p:nvSpPr>
          <p:cNvPr id="15" name="İçerik Yer Tutucusu 12">
            <a:extLst>
              <a:ext uri="{FF2B5EF4-FFF2-40B4-BE49-F238E27FC236}">
                <a16:creationId xmlns:a16="http://schemas.microsoft.com/office/drawing/2014/main" id="{38B10C37-B173-C0DB-3186-D9A7D4650BF2}"/>
              </a:ext>
            </a:extLst>
          </p:cNvPr>
          <p:cNvSpPr txBox="1">
            <a:spLocks/>
          </p:cNvSpPr>
          <p:nvPr/>
        </p:nvSpPr>
        <p:spPr>
          <a:xfrm>
            <a:off x="263352" y="1752688"/>
            <a:ext cx="10945216" cy="956232"/>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pPr marL="0" indent="0">
              <a:buNone/>
            </a:pPr>
            <a:endParaRPr lang="tr-TR" dirty="0"/>
          </a:p>
        </p:txBody>
      </p:sp>
      <p:sp>
        <p:nvSpPr>
          <p:cNvPr id="16" name="İçerik Yer Tutucusu 12">
            <a:extLst>
              <a:ext uri="{FF2B5EF4-FFF2-40B4-BE49-F238E27FC236}">
                <a16:creationId xmlns:a16="http://schemas.microsoft.com/office/drawing/2014/main" id="{AAF88F8F-6DD0-3EA6-1B09-D05036F02309}"/>
              </a:ext>
            </a:extLst>
          </p:cNvPr>
          <p:cNvSpPr txBox="1">
            <a:spLocks/>
          </p:cNvSpPr>
          <p:nvPr/>
        </p:nvSpPr>
        <p:spPr>
          <a:xfrm>
            <a:off x="191344" y="1380263"/>
            <a:ext cx="10945216" cy="4499047"/>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endParaRPr lang="tr-TR" dirty="0"/>
          </a:p>
        </p:txBody>
      </p:sp>
      <p:sp>
        <p:nvSpPr>
          <p:cNvPr id="7" name="Metin kutusu 6">
            <a:extLst>
              <a:ext uri="{FF2B5EF4-FFF2-40B4-BE49-F238E27FC236}">
                <a16:creationId xmlns:a16="http://schemas.microsoft.com/office/drawing/2014/main" id="{3786C810-7D96-87DF-B3DE-04AFDF2744C1}"/>
              </a:ext>
            </a:extLst>
          </p:cNvPr>
          <p:cNvSpPr txBox="1"/>
          <p:nvPr/>
        </p:nvSpPr>
        <p:spPr>
          <a:xfrm>
            <a:off x="263352" y="1380263"/>
            <a:ext cx="11737304" cy="369332"/>
          </a:xfrm>
          <a:prstGeom prst="rect">
            <a:avLst/>
          </a:prstGeom>
          <a:solidFill>
            <a:srgbClr val="004274"/>
          </a:solidFill>
        </p:spPr>
        <p:txBody>
          <a:bodyPr wrap="square" rtlCol="0">
            <a:spAutoFit/>
          </a:bodyPr>
          <a:lstStyle/>
          <a:p>
            <a:r>
              <a:rPr lang="tr-TR" dirty="0">
                <a:solidFill>
                  <a:schemeClr val="bg1"/>
                </a:solidFill>
              </a:rPr>
              <a:t>SUNUM PLANI</a:t>
            </a:r>
          </a:p>
        </p:txBody>
      </p:sp>
      <p:sp>
        <p:nvSpPr>
          <p:cNvPr id="8" name="Metin kutusu 7">
            <a:extLst>
              <a:ext uri="{FF2B5EF4-FFF2-40B4-BE49-F238E27FC236}">
                <a16:creationId xmlns:a16="http://schemas.microsoft.com/office/drawing/2014/main" id="{B7B45C5D-10AA-A5E0-9002-EC1AEF84528B}"/>
              </a:ext>
            </a:extLst>
          </p:cNvPr>
          <p:cNvSpPr txBox="1"/>
          <p:nvPr/>
        </p:nvSpPr>
        <p:spPr>
          <a:xfrm>
            <a:off x="227150" y="1931331"/>
            <a:ext cx="11737304" cy="6359883"/>
          </a:xfrm>
          <a:prstGeom prst="rect">
            <a:avLst/>
          </a:prstGeom>
          <a:noFill/>
        </p:spPr>
        <p:txBody>
          <a:bodyPr wrap="square" rtlCol="0">
            <a:spAutoFit/>
          </a:bodyPr>
          <a:lstStyle/>
          <a:p>
            <a:pPr marL="285750" indent="-285750" algn="just">
              <a:lnSpc>
                <a:spcPct val="107000"/>
              </a:lnSpc>
              <a:spcAft>
                <a:spcPts val="800"/>
              </a:spcAft>
              <a:buFont typeface="Wingdings" panose="05000000000000000000" pitchFamily="2" charset="2"/>
              <a:buChar char="Ø"/>
            </a:pPr>
            <a:r>
              <a:rPr lang="tr-TR" dirty="0">
                <a:latin typeface="Calibri" panose="020F0502020204030204" pitchFamily="34" charset="0"/>
                <a:ea typeface="Calibri" panose="020F0502020204030204" pitchFamily="34" charset="0"/>
                <a:cs typeface="Calibri" panose="020F0502020204030204" pitchFamily="34" charset="0"/>
              </a:rPr>
              <a:t>Genel Bilgi ve Yasal Mevzuat Değişikliğine İlişkin Bilgilendirme</a:t>
            </a:r>
          </a:p>
          <a:p>
            <a:pPr marL="285750" indent="-285750" algn="just">
              <a:lnSpc>
                <a:spcPct val="107000"/>
              </a:lnSpc>
              <a:spcAft>
                <a:spcPts val="800"/>
              </a:spcAft>
              <a:buFont typeface="Wingdings" panose="05000000000000000000" pitchFamily="2" charset="2"/>
              <a:buChar char="Ø"/>
            </a:pPr>
            <a:r>
              <a:rPr lang="tr-TR" dirty="0">
                <a:latin typeface="Calibri" panose="020F0502020204030204" pitchFamily="34" charset="0"/>
                <a:ea typeface="Calibri" panose="020F0502020204030204" pitchFamily="34" charset="0"/>
                <a:cs typeface="Calibri" panose="020F0502020204030204" pitchFamily="34" charset="0"/>
              </a:rPr>
              <a:t>İstisnadan Faydalanacak Olanlar</a:t>
            </a:r>
          </a:p>
          <a:p>
            <a:pPr marL="285750" indent="-285750" algn="just">
              <a:lnSpc>
                <a:spcPct val="107000"/>
              </a:lnSpc>
              <a:spcAft>
                <a:spcPts val="800"/>
              </a:spcAft>
              <a:buFont typeface="Wingdings" panose="05000000000000000000" pitchFamily="2" charset="2"/>
              <a:buChar char="Ø"/>
            </a:pPr>
            <a:r>
              <a:rPr lang="tr-TR" dirty="0">
                <a:latin typeface="Calibri" panose="020F0502020204030204" pitchFamily="34" charset="0"/>
                <a:ea typeface="Calibri" panose="020F0502020204030204" pitchFamily="34" charset="0"/>
                <a:cs typeface="Calibri" panose="020F0502020204030204" pitchFamily="34" charset="0"/>
              </a:rPr>
              <a:t>İstisnanın Kapsam ve Süresi</a:t>
            </a:r>
          </a:p>
          <a:p>
            <a:pPr marL="285750" indent="-285750" algn="just">
              <a:lnSpc>
                <a:spcPct val="107000"/>
              </a:lnSpc>
              <a:spcAft>
                <a:spcPts val="800"/>
              </a:spcAft>
              <a:buFont typeface="Wingdings" panose="05000000000000000000" pitchFamily="2" charset="2"/>
              <a:buChar char="Ø"/>
            </a:pPr>
            <a:r>
              <a:rPr lang="tr-TR" dirty="0"/>
              <a:t>İstisna Kapsamındaki İnşaat İşlerine İlişkin Mal Teslimleri Ve Hizmet İfaları</a:t>
            </a:r>
          </a:p>
          <a:p>
            <a:pPr marL="285750" indent="-285750" algn="just">
              <a:lnSpc>
                <a:spcPct val="107000"/>
              </a:lnSpc>
              <a:spcAft>
                <a:spcPts val="800"/>
              </a:spcAft>
              <a:buFont typeface="Wingdings" panose="05000000000000000000" pitchFamily="2" charset="2"/>
              <a:buChar char="Ø"/>
            </a:pPr>
            <a:r>
              <a:rPr lang="tr-TR" dirty="0"/>
              <a:t>Yatırım Teşvik Belgesine Konu Yatırımın Tamamlanmaması ve Müteselsil Sorumluluk</a:t>
            </a:r>
          </a:p>
          <a:p>
            <a:pPr marL="285750" indent="-285750" algn="just">
              <a:lnSpc>
                <a:spcPct val="107000"/>
              </a:lnSpc>
              <a:spcAft>
                <a:spcPts val="800"/>
              </a:spcAft>
              <a:buFont typeface="Wingdings" panose="05000000000000000000" pitchFamily="2" charset="2"/>
              <a:buChar char="Ø"/>
            </a:pPr>
            <a:r>
              <a:rPr lang="tr-TR" dirty="0"/>
              <a:t> İstisnanın Uygulanması</a:t>
            </a:r>
          </a:p>
          <a:p>
            <a:pPr algn="just">
              <a:lnSpc>
                <a:spcPct val="107000"/>
              </a:lnSpc>
              <a:spcAft>
                <a:spcPts val="800"/>
              </a:spcAft>
            </a:pPr>
            <a:r>
              <a:rPr lang="tr-TR" dirty="0"/>
              <a:t>	- İstisna Belgesinin (Ek:30) Alınması</a:t>
            </a:r>
          </a:p>
          <a:p>
            <a:pPr algn="just">
              <a:lnSpc>
                <a:spcPct val="107000"/>
              </a:lnSpc>
              <a:spcAft>
                <a:spcPts val="800"/>
              </a:spcAft>
            </a:pPr>
            <a:r>
              <a:rPr lang="tr-TR" dirty="0"/>
              <a:t>	- İstisna Kapsamında Mal/Hizmet Alımı</a:t>
            </a:r>
          </a:p>
          <a:p>
            <a:pPr algn="just">
              <a:lnSpc>
                <a:spcPct val="107000"/>
              </a:lnSpc>
              <a:spcAft>
                <a:spcPts val="800"/>
              </a:spcAft>
            </a:pPr>
            <a:r>
              <a:rPr lang="tr-TR" dirty="0"/>
              <a:t>	- İstisna Belgesinin Kapatılması</a:t>
            </a:r>
          </a:p>
          <a:p>
            <a:pPr marL="285750" indent="-285750" algn="just">
              <a:lnSpc>
                <a:spcPct val="107000"/>
              </a:lnSpc>
              <a:spcAft>
                <a:spcPts val="800"/>
              </a:spcAft>
              <a:buFont typeface="Wingdings" panose="05000000000000000000" pitchFamily="2" charset="2"/>
              <a:buChar char="Ø"/>
            </a:pPr>
            <a:r>
              <a:rPr lang="tr-TR" dirty="0"/>
              <a:t>İstisna Uygulamasında Özellikli Durumlar</a:t>
            </a:r>
          </a:p>
          <a:p>
            <a:pPr marL="285750" indent="-285750" algn="just">
              <a:lnSpc>
                <a:spcPct val="107000"/>
              </a:lnSpc>
              <a:spcAft>
                <a:spcPts val="800"/>
              </a:spcAft>
              <a:buFont typeface="Wingdings" panose="05000000000000000000" pitchFamily="2" charset="2"/>
              <a:buChar char="Ø"/>
            </a:pPr>
            <a:r>
              <a:rPr lang="tr-TR" dirty="0"/>
              <a:t>Değerlendirme ve Soru-Cevap </a:t>
            </a:r>
          </a:p>
          <a:p>
            <a:pPr algn="just">
              <a:lnSpc>
                <a:spcPct val="107000"/>
              </a:lnSpc>
              <a:spcAft>
                <a:spcPts val="800"/>
              </a:spcAft>
            </a:pPr>
            <a:endParaRPr lang="tr-TR" dirty="0"/>
          </a:p>
          <a:p>
            <a:pPr marL="285750" indent="-285750" algn="just">
              <a:lnSpc>
                <a:spcPct val="107000"/>
              </a:lnSpc>
              <a:spcAft>
                <a:spcPts val="800"/>
              </a:spcAft>
              <a:buFont typeface="Wingdings" panose="05000000000000000000" pitchFamily="2" charset="2"/>
              <a:buChar char="Ø"/>
            </a:pPr>
            <a:endParaRPr lang="tr-TR" dirty="0">
              <a:latin typeface="Calibri" panose="020F0502020204030204" pitchFamily="34" charset="0"/>
              <a:ea typeface="Calibri" panose="020F0502020204030204" pitchFamily="34" charset="0"/>
              <a:cs typeface="Calibri" panose="020F0502020204030204" pitchFamily="34" charset="0"/>
            </a:endParaRPr>
          </a:p>
          <a:p>
            <a:pPr marL="285750" indent="-285750" algn="just">
              <a:lnSpc>
                <a:spcPct val="107000"/>
              </a:lnSpc>
              <a:spcAft>
                <a:spcPts val="800"/>
              </a:spcAft>
              <a:buFont typeface="Wingdings" panose="05000000000000000000" pitchFamily="2" charset="2"/>
              <a:buChar char="Ø"/>
            </a:pPr>
            <a:endParaRPr lang="tr-TR" dirty="0">
              <a:latin typeface="Calibri" panose="020F0502020204030204" pitchFamily="34" charset="0"/>
              <a:ea typeface="Calibri" panose="020F0502020204030204" pitchFamily="34" charset="0"/>
              <a:cs typeface="Calibri" panose="020F0502020204030204" pitchFamily="34" charset="0"/>
            </a:endParaRPr>
          </a:p>
          <a:p>
            <a:pPr marL="285750" indent="-285750" algn="just">
              <a:lnSpc>
                <a:spcPct val="107000"/>
              </a:lnSpc>
              <a:spcAft>
                <a:spcPts val="800"/>
              </a:spcAft>
              <a:buFont typeface="Wingdings" panose="05000000000000000000" pitchFamily="2" charset="2"/>
              <a:buChar char="Ø"/>
            </a:pPr>
            <a:endParaRPr lang="tr-TR" dirty="0">
              <a:latin typeface="Calibri" panose="020F0502020204030204" pitchFamily="34" charset="0"/>
              <a:ea typeface="Calibri" panose="020F0502020204030204" pitchFamily="34" charset="0"/>
              <a:cs typeface="Calibri" panose="020F0502020204030204" pitchFamily="34" charset="0"/>
            </a:endParaRPr>
          </a:p>
          <a:p>
            <a:pPr marL="285750" indent="-285750" algn="just">
              <a:lnSpc>
                <a:spcPct val="107000"/>
              </a:lnSpc>
              <a:spcAft>
                <a:spcPts val="800"/>
              </a:spcAft>
              <a:buFont typeface="Wingdings" panose="05000000000000000000" pitchFamily="2" charset="2"/>
              <a:buChar char="Ø"/>
            </a:pPr>
            <a:endParaRPr lang="tr-TR" dirty="0">
              <a:latin typeface="Calibri" panose="020F0502020204030204" pitchFamily="34" charset="0"/>
              <a:ea typeface="Calibri" panose="020F0502020204030204" pitchFamily="34" charset="0"/>
              <a:cs typeface="Calibri" panose="020F0502020204030204" pitchFamily="34" charset="0"/>
            </a:endParaRPr>
          </a:p>
        </p:txBody>
      </p:sp>
      <p:pic>
        <p:nvPicPr>
          <p:cNvPr id="9" name="Resim 8">
            <a:extLst>
              <a:ext uri="{FF2B5EF4-FFF2-40B4-BE49-F238E27FC236}">
                <a16:creationId xmlns:a16="http://schemas.microsoft.com/office/drawing/2014/main" id="{6E2CBCB9-0CF2-4F16-E370-A3942621BFE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840416" y="6349303"/>
            <a:ext cx="2087678" cy="556260"/>
          </a:xfrm>
          <a:prstGeom prst="rect">
            <a:avLst/>
          </a:prstGeom>
          <a:noFill/>
          <a:ln>
            <a:noFill/>
          </a:ln>
        </p:spPr>
      </p:pic>
    </p:spTree>
    <p:extLst>
      <p:ext uri="{BB962C8B-B14F-4D97-AF65-F5344CB8AC3E}">
        <p14:creationId xmlns:p14="http://schemas.microsoft.com/office/powerpoint/2010/main" val="9021235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Yer Tutucusu 4">
            <a:extLst>
              <a:ext uri="{FF2B5EF4-FFF2-40B4-BE49-F238E27FC236}">
                <a16:creationId xmlns:a16="http://schemas.microsoft.com/office/drawing/2014/main" id="{FFBCF731-478B-42B2-B3C6-ECCC3D68E00B}"/>
              </a:ext>
              <a:ext uri="{C183D7F6-B498-43B3-948B-1728B52AA6E4}">
                <adec:decorative xmlns:adec="http://schemas.microsoft.com/office/drawing/2017/decorative" val="1"/>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a:stretch/>
        </p:blipFill>
        <p:spPr>
          <a:xfrm>
            <a:off x="0" y="0"/>
            <a:ext cx="8329286" cy="6858000"/>
          </a:xfrm>
        </p:spPr>
      </p:pic>
      <p:sp>
        <p:nvSpPr>
          <p:cNvPr id="74" name="Metin Yer Tutucusu 73">
            <a:extLst>
              <a:ext uri="{FF2B5EF4-FFF2-40B4-BE49-F238E27FC236}">
                <a16:creationId xmlns:a16="http://schemas.microsoft.com/office/drawing/2014/main" id="{C20719F7-6849-4C36-ACDB-C1AE2AAC74AD}"/>
              </a:ext>
              <a:ext uri="{C183D7F6-B498-43B3-948B-1728B52AA6E4}">
                <adec:decorative xmlns:adec="http://schemas.microsoft.com/office/drawing/2017/decorative" val="1"/>
              </a:ext>
            </a:extLst>
          </p:cNvPr>
          <p:cNvSpPr>
            <a:spLocks noGrp="1"/>
          </p:cNvSpPr>
          <p:nvPr>
            <p:ph type="body" sz="quarter" idx="12"/>
          </p:nvPr>
        </p:nvSpPr>
        <p:spPr/>
        <p:txBody>
          <a:bodyPr rtlCol="0"/>
          <a:lstStyle/>
          <a:p>
            <a:pPr rtl="0"/>
            <a:endParaRPr lang="tr-TR" dirty="0"/>
          </a:p>
        </p:txBody>
      </p:sp>
      <p:sp>
        <p:nvSpPr>
          <p:cNvPr id="43" name="Başlık 42">
            <a:extLst>
              <a:ext uri="{FF2B5EF4-FFF2-40B4-BE49-F238E27FC236}">
                <a16:creationId xmlns:a16="http://schemas.microsoft.com/office/drawing/2014/main" id="{CF39D3B5-ABDB-4DFF-8107-EF97569C9BBE}"/>
              </a:ext>
            </a:extLst>
          </p:cNvPr>
          <p:cNvSpPr>
            <a:spLocks noGrp="1"/>
          </p:cNvSpPr>
          <p:nvPr>
            <p:ph type="ctrTitle"/>
          </p:nvPr>
        </p:nvSpPr>
        <p:spPr/>
        <p:txBody>
          <a:bodyPr rtlCol="0"/>
          <a:lstStyle/>
          <a:p>
            <a:pPr rtl="0"/>
            <a:r>
              <a:rPr lang="tr-TR" sz="3600" b="1" dirty="0">
                <a:latin typeface="Calibri" panose="020F0502020204030204" pitchFamily="34" charset="0"/>
                <a:cs typeface="Calibri" panose="020F0502020204030204" pitchFamily="34" charset="0"/>
              </a:rPr>
              <a:t>“değerlendirme soru-cevap</a:t>
            </a:r>
            <a:r>
              <a:rPr lang="tr-TR" b="1" dirty="0">
                <a:latin typeface="Calibri" panose="020F0502020204030204" pitchFamily="34" charset="0"/>
                <a:cs typeface="Calibri" panose="020F0502020204030204" pitchFamily="34" charset="0"/>
              </a:rPr>
              <a:t>”</a:t>
            </a:r>
          </a:p>
        </p:txBody>
      </p:sp>
      <p:sp>
        <p:nvSpPr>
          <p:cNvPr id="44" name="Alt Başlık 43">
            <a:extLst>
              <a:ext uri="{FF2B5EF4-FFF2-40B4-BE49-F238E27FC236}">
                <a16:creationId xmlns:a16="http://schemas.microsoft.com/office/drawing/2014/main" id="{F522C824-2C48-4465-AABE-F46286D9ECD5}"/>
              </a:ext>
            </a:extLst>
          </p:cNvPr>
          <p:cNvSpPr>
            <a:spLocks noGrp="1"/>
          </p:cNvSpPr>
          <p:nvPr>
            <p:ph type="subTitle" idx="1"/>
          </p:nvPr>
        </p:nvSpPr>
        <p:spPr/>
        <p:txBody>
          <a:bodyPr rtlCol="0"/>
          <a:lstStyle/>
          <a:p>
            <a:pPr rtl="0"/>
            <a:r>
              <a:rPr lang="tr-TR" dirty="0"/>
              <a:t>Katılımlarınız için teşekkür ederiz.</a:t>
            </a:r>
          </a:p>
        </p:txBody>
      </p:sp>
      <p:sp>
        <p:nvSpPr>
          <p:cNvPr id="75" name="Metin Yer Tutucusu 74">
            <a:extLst>
              <a:ext uri="{FF2B5EF4-FFF2-40B4-BE49-F238E27FC236}">
                <a16:creationId xmlns:a16="http://schemas.microsoft.com/office/drawing/2014/main" id="{6488F643-327C-4A41-9703-B4932AF5A2C9}"/>
              </a:ext>
              <a:ext uri="{C183D7F6-B498-43B3-948B-1728B52AA6E4}">
                <adec:decorative xmlns:adec="http://schemas.microsoft.com/office/drawing/2017/decorative" val="1"/>
              </a:ext>
            </a:extLst>
          </p:cNvPr>
          <p:cNvSpPr>
            <a:spLocks noGrp="1"/>
          </p:cNvSpPr>
          <p:nvPr>
            <p:ph type="body" sz="quarter" idx="13"/>
          </p:nvPr>
        </p:nvSpPr>
        <p:spPr/>
        <p:txBody>
          <a:bodyPr rtlCol="0">
            <a:normAutofit fontScale="55000" lnSpcReduction="20000"/>
          </a:bodyPr>
          <a:lstStyle/>
          <a:p>
            <a:pPr rtl="0"/>
            <a:endParaRPr lang="tr-TR"/>
          </a:p>
        </p:txBody>
      </p:sp>
      <p:sp>
        <p:nvSpPr>
          <p:cNvPr id="76" name="Metin Yer Tutucusu 75">
            <a:extLst>
              <a:ext uri="{FF2B5EF4-FFF2-40B4-BE49-F238E27FC236}">
                <a16:creationId xmlns:a16="http://schemas.microsoft.com/office/drawing/2014/main" id="{8EE4272D-3A75-4E40-B1D6-C8D1636AB572}"/>
              </a:ext>
              <a:ext uri="{C183D7F6-B498-43B3-948B-1728B52AA6E4}">
                <adec:decorative xmlns:adec="http://schemas.microsoft.com/office/drawing/2017/decorative" val="1"/>
              </a:ext>
            </a:extLst>
          </p:cNvPr>
          <p:cNvSpPr>
            <a:spLocks noGrp="1"/>
          </p:cNvSpPr>
          <p:nvPr>
            <p:ph type="body" sz="quarter" idx="14"/>
          </p:nvPr>
        </p:nvSpPr>
        <p:spPr/>
        <p:txBody>
          <a:bodyPr rtlCol="0">
            <a:normAutofit fontScale="55000" lnSpcReduction="20000"/>
          </a:bodyPr>
          <a:lstStyle/>
          <a:p>
            <a:pPr rtl="0"/>
            <a:endParaRPr lang="tr-TR"/>
          </a:p>
        </p:txBody>
      </p:sp>
    </p:spTree>
    <p:extLst>
      <p:ext uri="{BB962C8B-B14F-4D97-AF65-F5344CB8AC3E}">
        <p14:creationId xmlns:p14="http://schemas.microsoft.com/office/powerpoint/2010/main" val="3202840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a:extLst>
              <a:ext uri="{FF2B5EF4-FFF2-40B4-BE49-F238E27FC236}">
                <a16:creationId xmlns:a16="http://schemas.microsoft.com/office/drawing/2014/main" id="{101D4ADB-79CE-478E-8FBE-53E59DEC969A}"/>
              </a:ext>
            </a:extLst>
          </p:cNvPr>
          <p:cNvSpPr>
            <a:spLocks noGrp="1"/>
          </p:cNvSpPr>
          <p:nvPr>
            <p:ph type="sldNum" sz="quarter" idx="4"/>
          </p:nvPr>
        </p:nvSpPr>
        <p:spPr/>
        <p:txBody>
          <a:bodyPr rtlCol="0"/>
          <a:lstStyle/>
          <a:p>
            <a:pPr rtl="0"/>
            <a:fld id="{4FAB73BC-B049-4115-A692-8D63A059BFB8}" type="slidenum">
              <a:rPr lang="tr-TR" b="1" smtClean="0">
                <a:latin typeface="Calibri" panose="020F0502020204030204" pitchFamily="34" charset="0"/>
                <a:cs typeface="Calibri" panose="020F0502020204030204" pitchFamily="34" charset="0"/>
              </a:rPr>
              <a:pPr rtl="0"/>
              <a:t>3</a:t>
            </a:fld>
            <a:endParaRPr lang="tr-TR" b="1" dirty="0">
              <a:latin typeface="Calibri" panose="020F0502020204030204" pitchFamily="34" charset="0"/>
              <a:cs typeface="Calibri" panose="020F0502020204030204" pitchFamily="34" charset="0"/>
            </a:endParaRPr>
          </a:p>
        </p:txBody>
      </p:sp>
      <p:sp>
        <p:nvSpPr>
          <p:cNvPr id="5" name="Metin Yer Tutucusu 119">
            <a:extLst>
              <a:ext uri="{FF2B5EF4-FFF2-40B4-BE49-F238E27FC236}">
                <a16:creationId xmlns:a16="http://schemas.microsoft.com/office/drawing/2014/main" id="{A8F5C4E3-6105-466B-A340-80D73DB227A9}"/>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rtl="0"/>
            <a:endParaRPr lang="tr-TR" dirty="0">
              <a:latin typeface="Calibri" panose="020F0502020204030204" pitchFamily="34" charset="0"/>
            </a:endParaRPr>
          </a:p>
        </p:txBody>
      </p:sp>
      <p:sp>
        <p:nvSpPr>
          <p:cNvPr id="13" name="Başlık 11">
            <a:extLst>
              <a:ext uri="{FF2B5EF4-FFF2-40B4-BE49-F238E27FC236}">
                <a16:creationId xmlns:a16="http://schemas.microsoft.com/office/drawing/2014/main" id="{DAFEE083-366A-C17D-AFC2-B26CA811BFCC}"/>
              </a:ext>
            </a:extLst>
          </p:cNvPr>
          <p:cNvSpPr txBox="1">
            <a:spLocks/>
          </p:cNvSpPr>
          <p:nvPr/>
        </p:nvSpPr>
        <p:spPr>
          <a:xfrm>
            <a:off x="191344" y="743337"/>
            <a:ext cx="10805160" cy="707886"/>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4000" b="1" kern="1200" cap="all" spc="100" baseline="0">
                <a:solidFill>
                  <a:schemeClr val="tx1">
                    <a:lumMod val="95000"/>
                    <a:lumOff val="5000"/>
                  </a:schemeClr>
                </a:solidFill>
                <a:latin typeface="Calibri" panose="020F0502020204030204" pitchFamily="34" charset="0"/>
                <a:ea typeface="+mj-ea"/>
                <a:cs typeface="Calibri" panose="020F0502020204030204" pitchFamily="34" charset="0"/>
              </a:defRPr>
            </a:lvl1pPr>
          </a:lstStyle>
          <a:p>
            <a:pPr algn="r"/>
            <a:r>
              <a:rPr lang="tr-TR" sz="2000" i="0" dirty="0">
                <a:solidFill>
                  <a:srgbClr val="000000"/>
                </a:solidFill>
                <a:effectLst/>
                <a:ea typeface="Calibri" panose="020F0502020204030204" pitchFamily="34" charset="0"/>
              </a:rPr>
              <a:t>Yatırım Teşvik Belgesi Kapsamındaki İnşaat İşlerinde KDV istisnası</a:t>
            </a:r>
            <a:endParaRPr lang="tr-TR" sz="2000" dirty="0">
              <a:ea typeface="Calibri" panose="020F0502020204030204" pitchFamily="34" charset="0"/>
            </a:endParaRPr>
          </a:p>
        </p:txBody>
      </p:sp>
      <p:sp>
        <p:nvSpPr>
          <p:cNvPr id="15" name="İçerik Yer Tutucusu 12">
            <a:extLst>
              <a:ext uri="{FF2B5EF4-FFF2-40B4-BE49-F238E27FC236}">
                <a16:creationId xmlns:a16="http://schemas.microsoft.com/office/drawing/2014/main" id="{38B10C37-B173-C0DB-3186-D9A7D4650BF2}"/>
              </a:ext>
            </a:extLst>
          </p:cNvPr>
          <p:cNvSpPr txBox="1">
            <a:spLocks/>
          </p:cNvSpPr>
          <p:nvPr/>
        </p:nvSpPr>
        <p:spPr>
          <a:xfrm>
            <a:off x="263352" y="1752688"/>
            <a:ext cx="10945216" cy="956232"/>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pPr marL="0" indent="0">
              <a:buNone/>
            </a:pPr>
            <a:endParaRPr lang="tr-TR" dirty="0"/>
          </a:p>
        </p:txBody>
      </p:sp>
      <p:sp>
        <p:nvSpPr>
          <p:cNvPr id="16" name="İçerik Yer Tutucusu 12">
            <a:extLst>
              <a:ext uri="{FF2B5EF4-FFF2-40B4-BE49-F238E27FC236}">
                <a16:creationId xmlns:a16="http://schemas.microsoft.com/office/drawing/2014/main" id="{AAF88F8F-6DD0-3EA6-1B09-D05036F02309}"/>
              </a:ext>
            </a:extLst>
          </p:cNvPr>
          <p:cNvSpPr txBox="1">
            <a:spLocks/>
          </p:cNvSpPr>
          <p:nvPr/>
        </p:nvSpPr>
        <p:spPr>
          <a:xfrm>
            <a:off x="191344" y="1380263"/>
            <a:ext cx="10945216" cy="4499047"/>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endParaRPr lang="tr-TR" dirty="0"/>
          </a:p>
        </p:txBody>
      </p:sp>
      <p:sp>
        <p:nvSpPr>
          <p:cNvPr id="7" name="Metin kutusu 6">
            <a:extLst>
              <a:ext uri="{FF2B5EF4-FFF2-40B4-BE49-F238E27FC236}">
                <a16:creationId xmlns:a16="http://schemas.microsoft.com/office/drawing/2014/main" id="{3786C810-7D96-87DF-B3DE-04AFDF2744C1}"/>
              </a:ext>
            </a:extLst>
          </p:cNvPr>
          <p:cNvSpPr txBox="1"/>
          <p:nvPr/>
        </p:nvSpPr>
        <p:spPr>
          <a:xfrm>
            <a:off x="263352" y="1380263"/>
            <a:ext cx="11737304" cy="369332"/>
          </a:xfrm>
          <a:prstGeom prst="rect">
            <a:avLst/>
          </a:prstGeom>
          <a:solidFill>
            <a:srgbClr val="004274"/>
          </a:solidFill>
        </p:spPr>
        <p:txBody>
          <a:bodyPr wrap="square" rtlCol="0">
            <a:spAutoFit/>
          </a:bodyPr>
          <a:lstStyle/>
          <a:p>
            <a:r>
              <a:rPr lang="tr-TR" dirty="0">
                <a:solidFill>
                  <a:schemeClr val="bg1"/>
                </a:solidFill>
              </a:rPr>
              <a:t>GENEL BİLGİ ve KONUYA İLİŞKİN YASAL MEVZUAT</a:t>
            </a:r>
          </a:p>
        </p:txBody>
      </p:sp>
      <p:sp>
        <p:nvSpPr>
          <p:cNvPr id="8" name="Metin kutusu 7">
            <a:extLst>
              <a:ext uri="{FF2B5EF4-FFF2-40B4-BE49-F238E27FC236}">
                <a16:creationId xmlns:a16="http://schemas.microsoft.com/office/drawing/2014/main" id="{B7B45C5D-10AA-A5E0-9002-EC1AEF84528B}"/>
              </a:ext>
            </a:extLst>
          </p:cNvPr>
          <p:cNvSpPr txBox="1"/>
          <p:nvPr/>
        </p:nvSpPr>
        <p:spPr>
          <a:xfrm>
            <a:off x="263352" y="1956139"/>
            <a:ext cx="11737304" cy="4342279"/>
          </a:xfrm>
          <a:prstGeom prst="rect">
            <a:avLst/>
          </a:prstGeom>
          <a:noFill/>
        </p:spPr>
        <p:txBody>
          <a:bodyPr wrap="square" rtlCol="0">
            <a:spAutoFit/>
          </a:bodyPr>
          <a:lstStyle/>
          <a:p>
            <a:pPr marL="285750" indent="-285750" algn="just">
              <a:lnSpc>
                <a:spcPct val="107000"/>
              </a:lnSpc>
              <a:spcAft>
                <a:spcPts val="800"/>
              </a:spcAft>
              <a:buFont typeface="Wingdings" panose="05000000000000000000" pitchFamily="2" charset="2"/>
              <a:buChar char="Ø"/>
            </a:pPr>
            <a:r>
              <a:rPr lang="tr-TR" sz="1800" dirty="0">
                <a:effectLst/>
                <a:latin typeface="Calibri" panose="020F0502020204030204" pitchFamily="34" charset="0"/>
                <a:ea typeface="Calibri" panose="020F0502020204030204" pitchFamily="34" charset="0"/>
                <a:cs typeface="Times New Roman" panose="02020603050405020304" pitchFamily="18" charset="0"/>
              </a:rPr>
              <a:t>Bilindiği üzere; imalat sanayiine yönelik yatırım teşvik belgesi kapsamında gerçekleştirilen inşaat işleri nedeniyle yüklenilen ve yatırımcılar üzerinde bir finansman yükü olan KDV’nin giderilmesine yönelik ilk düzenleme 31.5.2012 tarih ve 6322 sayılı Kanun ile 3065 sayılı KDV Kanununa eklenen «Büyük Yatırımlarda İade Başlıklı» Geçici 30 uncu madde ile yapılmıştır. </a:t>
            </a:r>
          </a:p>
          <a:p>
            <a:pPr marL="285750" indent="-285750" algn="just">
              <a:lnSpc>
                <a:spcPct val="107000"/>
              </a:lnSpc>
              <a:spcAft>
                <a:spcPts val="800"/>
              </a:spcAft>
              <a:buFont typeface="Wingdings" panose="05000000000000000000" pitchFamily="2" charset="2"/>
              <a:buChar char="Ø"/>
            </a:pPr>
            <a:r>
              <a:rPr lang="tr-TR" sz="1800" dirty="0">
                <a:effectLst/>
                <a:latin typeface="Calibri" panose="020F0502020204030204" pitchFamily="34" charset="0"/>
                <a:ea typeface="Calibri" panose="020F0502020204030204" pitchFamily="34" charset="0"/>
                <a:cs typeface="Times New Roman" panose="02020603050405020304" pitchFamily="18" charset="0"/>
              </a:rPr>
              <a:t>3065 sayılı Kanunun Geçici 30 uncu maddesi ile 31/12/2023 tarihine kadar uygulanmak üzere, yatırım teşvik belgeleri kapsamında asgari 500 milyon Türk Lirası tutarında sabit yatırım öngörülen yatırımlara ilişkin inşaat işleri nedeniyle yüklenilen ve takvim yılı sonuna kadar indirim yoluyla telafi edilemeyen katma değer vergisi, izleyen yıl talep edilmesi halinde belge sahibi mükellefe iade edileceği hüküm altına alınmıştır.</a:t>
            </a:r>
          </a:p>
          <a:p>
            <a:pPr marL="285750" indent="-285750" algn="just">
              <a:lnSpc>
                <a:spcPct val="107000"/>
              </a:lnSpc>
              <a:spcAft>
                <a:spcPts val="800"/>
              </a:spcAft>
              <a:buFont typeface="Wingdings" panose="05000000000000000000" pitchFamily="2" charset="2"/>
              <a:buChar char="Ø"/>
            </a:pPr>
            <a:r>
              <a:rPr lang="tr-TR" sz="1800" dirty="0">
                <a:effectLst/>
                <a:latin typeface="Calibri" panose="020F0502020204030204" pitchFamily="34" charset="0"/>
                <a:ea typeface="Calibri" panose="020F0502020204030204" pitchFamily="34" charset="0"/>
                <a:cs typeface="Times New Roman" panose="02020603050405020304" pitchFamily="18" charset="0"/>
              </a:rPr>
              <a:t>Ancak; yapılan düzenlemenin büyük yatırımları içermesi nedeniyle uygulama alanı dar kapsamda kalmıştır. Bunun üzerine, 18.01.2017 tarih ve 6770 sayılı Kanun ile </a:t>
            </a:r>
            <a:r>
              <a:rPr lang="tr-TR" sz="1800" b="1" dirty="0">
                <a:effectLst/>
                <a:latin typeface="Calibri" panose="020F0502020204030204" pitchFamily="34" charset="0"/>
                <a:ea typeface="Calibri" panose="020F0502020204030204" pitchFamily="34" charset="0"/>
                <a:cs typeface="Times New Roman" panose="02020603050405020304" pitchFamily="18" charset="0"/>
              </a:rPr>
              <a:t>mezkur kanuna eklenen Geçici 37</a:t>
            </a:r>
            <a:r>
              <a:rPr lang="tr-TR" sz="1800" dirty="0">
                <a:effectLst/>
                <a:latin typeface="Calibri" panose="020F0502020204030204" pitchFamily="34" charset="0"/>
                <a:ea typeface="Calibri" panose="020F0502020204030204" pitchFamily="34" charset="0"/>
                <a:cs typeface="Times New Roman" panose="02020603050405020304" pitchFamily="18" charset="0"/>
              </a:rPr>
              <a:t>.madde ile uygulamanın kapsamı genişletilerek imalat sanayiine yönelik yatırım teşvik belgesi sahibi mükelleflere belge kapsamındaki inşaat işlerine ilişkin mal teslimleri ve hizmet ifalarına ilişkin yüklenilen KDV’nin mükelleflere belli şartlar altında iadesine yönelik düzenlemeler yapılmıştır.</a:t>
            </a:r>
          </a:p>
          <a:p>
            <a:pPr indent="449580" algn="just">
              <a:lnSpc>
                <a:spcPct val="107000"/>
              </a:lnSpc>
              <a:spcAft>
                <a:spcPts val="800"/>
              </a:spcAft>
            </a:pPr>
            <a:endParaRPr lang="tr-TR" dirty="0">
              <a:latin typeface="Calibri" panose="020F0502020204030204" pitchFamily="34" charset="0"/>
              <a:ea typeface="Calibri" panose="020F0502020204030204" pitchFamily="34" charset="0"/>
              <a:cs typeface="Calibri" panose="020F0502020204030204" pitchFamily="34" charset="0"/>
            </a:endParaRPr>
          </a:p>
        </p:txBody>
      </p:sp>
      <p:pic>
        <p:nvPicPr>
          <p:cNvPr id="9" name="Resim 8">
            <a:extLst>
              <a:ext uri="{FF2B5EF4-FFF2-40B4-BE49-F238E27FC236}">
                <a16:creationId xmlns:a16="http://schemas.microsoft.com/office/drawing/2014/main" id="{6C407A18-CB05-38F0-E9C5-94E34954CEE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840416" y="6349303"/>
            <a:ext cx="2087678" cy="556260"/>
          </a:xfrm>
          <a:prstGeom prst="rect">
            <a:avLst/>
          </a:prstGeom>
          <a:noFill/>
          <a:ln>
            <a:noFill/>
          </a:ln>
        </p:spPr>
      </p:pic>
    </p:spTree>
    <p:extLst>
      <p:ext uri="{BB962C8B-B14F-4D97-AF65-F5344CB8AC3E}">
        <p14:creationId xmlns:p14="http://schemas.microsoft.com/office/powerpoint/2010/main" val="783440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a:extLst>
              <a:ext uri="{FF2B5EF4-FFF2-40B4-BE49-F238E27FC236}">
                <a16:creationId xmlns:a16="http://schemas.microsoft.com/office/drawing/2014/main" id="{101D4ADB-79CE-478E-8FBE-53E59DEC969A}"/>
              </a:ext>
            </a:extLst>
          </p:cNvPr>
          <p:cNvSpPr>
            <a:spLocks noGrp="1"/>
          </p:cNvSpPr>
          <p:nvPr>
            <p:ph type="sldNum" sz="quarter" idx="4"/>
          </p:nvPr>
        </p:nvSpPr>
        <p:spPr/>
        <p:txBody>
          <a:bodyPr rtlCol="0"/>
          <a:lstStyle/>
          <a:p>
            <a:pPr rtl="0"/>
            <a:fld id="{4FAB73BC-B049-4115-A692-8D63A059BFB8}" type="slidenum">
              <a:rPr lang="tr-TR" b="1" smtClean="0">
                <a:latin typeface="Calibri" panose="020F0502020204030204" pitchFamily="34" charset="0"/>
                <a:cs typeface="Calibri" panose="020F0502020204030204" pitchFamily="34" charset="0"/>
              </a:rPr>
              <a:pPr rtl="0"/>
              <a:t>4</a:t>
            </a:fld>
            <a:endParaRPr lang="tr-TR" b="1" dirty="0">
              <a:latin typeface="Calibri" panose="020F0502020204030204" pitchFamily="34" charset="0"/>
              <a:cs typeface="Calibri" panose="020F0502020204030204" pitchFamily="34" charset="0"/>
            </a:endParaRPr>
          </a:p>
        </p:txBody>
      </p:sp>
      <p:sp>
        <p:nvSpPr>
          <p:cNvPr id="5" name="Metin Yer Tutucusu 119">
            <a:extLst>
              <a:ext uri="{FF2B5EF4-FFF2-40B4-BE49-F238E27FC236}">
                <a16:creationId xmlns:a16="http://schemas.microsoft.com/office/drawing/2014/main" id="{A8F5C4E3-6105-466B-A340-80D73DB227A9}"/>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rtl="0"/>
            <a:endParaRPr lang="tr-TR" dirty="0">
              <a:latin typeface="Calibri" panose="020F0502020204030204" pitchFamily="34" charset="0"/>
            </a:endParaRPr>
          </a:p>
        </p:txBody>
      </p:sp>
      <p:sp>
        <p:nvSpPr>
          <p:cNvPr id="13" name="Başlık 11">
            <a:extLst>
              <a:ext uri="{FF2B5EF4-FFF2-40B4-BE49-F238E27FC236}">
                <a16:creationId xmlns:a16="http://schemas.microsoft.com/office/drawing/2014/main" id="{DAFEE083-366A-C17D-AFC2-B26CA811BFCC}"/>
              </a:ext>
            </a:extLst>
          </p:cNvPr>
          <p:cNvSpPr txBox="1">
            <a:spLocks/>
          </p:cNvSpPr>
          <p:nvPr/>
        </p:nvSpPr>
        <p:spPr>
          <a:xfrm>
            <a:off x="191344" y="743337"/>
            <a:ext cx="10805160" cy="707886"/>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4000" b="1" kern="1200" cap="all" spc="100" baseline="0">
                <a:solidFill>
                  <a:schemeClr val="tx1">
                    <a:lumMod val="95000"/>
                    <a:lumOff val="5000"/>
                  </a:schemeClr>
                </a:solidFill>
                <a:latin typeface="Calibri" panose="020F0502020204030204" pitchFamily="34" charset="0"/>
                <a:ea typeface="+mj-ea"/>
                <a:cs typeface="Calibri" panose="020F0502020204030204" pitchFamily="34" charset="0"/>
              </a:defRPr>
            </a:lvl1pPr>
          </a:lstStyle>
          <a:p>
            <a:pPr algn="r"/>
            <a:r>
              <a:rPr lang="tr-TR" sz="2000" i="0" dirty="0">
                <a:solidFill>
                  <a:srgbClr val="000000"/>
                </a:solidFill>
                <a:effectLst/>
                <a:ea typeface="Calibri" panose="020F0502020204030204" pitchFamily="34" charset="0"/>
              </a:rPr>
              <a:t>Yatırım Teşvik Belgesi Kapsamındaki İnşaat İşlerinde KDV istisnası</a:t>
            </a:r>
            <a:endParaRPr lang="tr-TR" sz="2000" dirty="0">
              <a:ea typeface="Calibri" panose="020F0502020204030204" pitchFamily="34" charset="0"/>
            </a:endParaRPr>
          </a:p>
        </p:txBody>
      </p:sp>
      <p:sp>
        <p:nvSpPr>
          <p:cNvPr id="15" name="İçerik Yer Tutucusu 12">
            <a:extLst>
              <a:ext uri="{FF2B5EF4-FFF2-40B4-BE49-F238E27FC236}">
                <a16:creationId xmlns:a16="http://schemas.microsoft.com/office/drawing/2014/main" id="{38B10C37-B173-C0DB-3186-D9A7D4650BF2}"/>
              </a:ext>
            </a:extLst>
          </p:cNvPr>
          <p:cNvSpPr txBox="1">
            <a:spLocks/>
          </p:cNvSpPr>
          <p:nvPr/>
        </p:nvSpPr>
        <p:spPr>
          <a:xfrm>
            <a:off x="263352" y="1752688"/>
            <a:ext cx="10945216" cy="956232"/>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pPr marL="0" indent="0">
              <a:buNone/>
            </a:pPr>
            <a:endParaRPr lang="tr-TR" dirty="0"/>
          </a:p>
        </p:txBody>
      </p:sp>
      <p:sp>
        <p:nvSpPr>
          <p:cNvPr id="16" name="İçerik Yer Tutucusu 12">
            <a:extLst>
              <a:ext uri="{FF2B5EF4-FFF2-40B4-BE49-F238E27FC236}">
                <a16:creationId xmlns:a16="http://schemas.microsoft.com/office/drawing/2014/main" id="{AAF88F8F-6DD0-3EA6-1B09-D05036F02309}"/>
              </a:ext>
            </a:extLst>
          </p:cNvPr>
          <p:cNvSpPr txBox="1">
            <a:spLocks/>
          </p:cNvSpPr>
          <p:nvPr/>
        </p:nvSpPr>
        <p:spPr>
          <a:xfrm>
            <a:off x="191344" y="1380263"/>
            <a:ext cx="10945216" cy="4499047"/>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endParaRPr lang="tr-TR" dirty="0"/>
          </a:p>
        </p:txBody>
      </p:sp>
      <p:sp>
        <p:nvSpPr>
          <p:cNvPr id="7" name="Metin kutusu 6">
            <a:extLst>
              <a:ext uri="{FF2B5EF4-FFF2-40B4-BE49-F238E27FC236}">
                <a16:creationId xmlns:a16="http://schemas.microsoft.com/office/drawing/2014/main" id="{3786C810-7D96-87DF-B3DE-04AFDF2744C1}"/>
              </a:ext>
            </a:extLst>
          </p:cNvPr>
          <p:cNvSpPr txBox="1"/>
          <p:nvPr/>
        </p:nvSpPr>
        <p:spPr>
          <a:xfrm>
            <a:off x="263352" y="1380263"/>
            <a:ext cx="11737304" cy="369332"/>
          </a:xfrm>
          <a:prstGeom prst="rect">
            <a:avLst/>
          </a:prstGeom>
          <a:solidFill>
            <a:srgbClr val="004274"/>
          </a:solidFill>
        </p:spPr>
        <p:txBody>
          <a:bodyPr wrap="square" rtlCol="0">
            <a:spAutoFit/>
          </a:bodyPr>
          <a:lstStyle/>
          <a:p>
            <a:r>
              <a:rPr lang="tr-TR" dirty="0">
                <a:solidFill>
                  <a:schemeClr val="bg1"/>
                </a:solidFill>
              </a:rPr>
              <a:t>GENEL BİLGİ ve KONUYA İLİŞKİN YASAL MEVZUAT</a:t>
            </a:r>
          </a:p>
        </p:txBody>
      </p:sp>
      <p:sp>
        <p:nvSpPr>
          <p:cNvPr id="8" name="Metin kutusu 7">
            <a:extLst>
              <a:ext uri="{FF2B5EF4-FFF2-40B4-BE49-F238E27FC236}">
                <a16:creationId xmlns:a16="http://schemas.microsoft.com/office/drawing/2014/main" id="{B7B45C5D-10AA-A5E0-9002-EC1AEF84528B}"/>
              </a:ext>
            </a:extLst>
          </p:cNvPr>
          <p:cNvSpPr txBox="1"/>
          <p:nvPr/>
        </p:nvSpPr>
        <p:spPr>
          <a:xfrm>
            <a:off x="263352" y="1956139"/>
            <a:ext cx="11737304" cy="3749553"/>
          </a:xfrm>
          <a:prstGeom prst="rect">
            <a:avLst/>
          </a:prstGeom>
          <a:noFill/>
        </p:spPr>
        <p:txBody>
          <a:bodyPr wrap="square" rtlCol="0">
            <a:spAutoFit/>
          </a:bodyPr>
          <a:lstStyle/>
          <a:p>
            <a:pPr marL="285750" indent="-285750" algn="just">
              <a:lnSpc>
                <a:spcPct val="107000"/>
              </a:lnSpc>
              <a:spcAft>
                <a:spcPts val="800"/>
              </a:spcAft>
              <a:buFont typeface="Wingdings" panose="05000000000000000000" pitchFamily="2" charset="2"/>
              <a:buChar char="Ø"/>
            </a:pPr>
            <a:r>
              <a:rPr lang="tr-TR" sz="1800" dirty="0">
                <a:effectLst/>
                <a:latin typeface="Calibri" panose="020F0502020204030204" pitchFamily="34" charset="0"/>
                <a:ea typeface="Calibri" panose="020F0502020204030204" pitchFamily="34" charset="0"/>
                <a:cs typeface="Times New Roman" panose="02020603050405020304" pitchFamily="18" charset="0"/>
              </a:rPr>
              <a:t>Sonrasında, 08.04.2022 tarih ve 7394 sayılı Kanun ile </a:t>
            </a:r>
            <a:r>
              <a:rPr lang="tr-TR" dirty="0">
                <a:latin typeface="Calibri" panose="020F0502020204030204" pitchFamily="34" charset="0"/>
                <a:ea typeface="Calibri" panose="020F0502020204030204" pitchFamily="34" charset="0"/>
                <a:cs typeface="Times New Roman" panose="02020603050405020304" pitchFamily="18" charset="0"/>
              </a:rPr>
              <a:t>3065 sayılı KDV Kanununun </a:t>
            </a:r>
            <a:r>
              <a:rPr lang="tr-TR" sz="1800" dirty="0">
                <a:effectLst/>
                <a:latin typeface="Calibri" panose="020F0502020204030204" pitchFamily="34" charset="0"/>
                <a:ea typeface="Calibri" panose="020F0502020204030204" pitchFamily="34" charset="0"/>
                <a:cs typeface="Times New Roman" panose="02020603050405020304" pitchFamily="18" charset="0"/>
              </a:rPr>
              <a:t>Geçici 37 inci maddesinde, köklü değişiklikler yapılarak yatırım teşvik belgesi kapsamındaki inşaat işlerine ilişkin yüklenilen verginin </a:t>
            </a:r>
            <a:r>
              <a:rPr lang="tr-TR" sz="1800" b="1" dirty="0">
                <a:effectLst/>
                <a:latin typeface="Calibri" panose="020F0502020204030204" pitchFamily="34" charset="0"/>
                <a:ea typeface="Calibri" panose="020F0502020204030204" pitchFamily="34" charset="0"/>
                <a:cs typeface="Times New Roman" panose="02020603050405020304" pitchFamily="18" charset="0"/>
              </a:rPr>
              <a:t>yatırımcılara iadesi yönteminden vazgeçilerek</a:t>
            </a:r>
            <a:r>
              <a:rPr lang="tr-TR" sz="1800" dirty="0">
                <a:effectLst/>
                <a:latin typeface="Calibri" panose="020F0502020204030204" pitchFamily="34" charset="0"/>
                <a:ea typeface="Calibri" panose="020F0502020204030204" pitchFamily="34" charset="0"/>
                <a:cs typeface="Times New Roman" panose="02020603050405020304" pitchFamily="18" charset="0"/>
              </a:rPr>
              <a:t>, </a:t>
            </a:r>
            <a:r>
              <a:rPr lang="tr-TR" sz="1800" b="1" dirty="0">
                <a:effectLst/>
                <a:latin typeface="Calibri" panose="020F0502020204030204" pitchFamily="34" charset="0"/>
                <a:ea typeface="Calibri" panose="020F0502020204030204" pitchFamily="34" charset="0"/>
                <a:cs typeface="Times New Roman" panose="02020603050405020304" pitchFamily="18" charset="0"/>
              </a:rPr>
              <a:t>istisna yöntemine geçilmiş </a:t>
            </a:r>
            <a:r>
              <a:rPr lang="tr-TR" sz="1800" dirty="0">
                <a:effectLst/>
                <a:latin typeface="Calibri" panose="020F0502020204030204" pitchFamily="34" charset="0"/>
                <a:ea typeface="Calibri" panose="020F0502020204030204" pitchFamily="34" charset="0"/>
                <a:cs typeface="Times New Roman" panose="02020603050405020304" pitchFamily="18" charset="0"/>
              </a:rPr>
              <a:t>ve 01.05.2022 tarihinden itibaren imalat sanayii ile turizme yönelik yatırım teşvik belgesi sahibi mükelleflere belge kapsamındaki inşaat işlerine ilişkin mal teslimleri ve hizmet ifaları 31.12.2025 tarihine kadar katma değer vergisinden istisna edilmiştir. </a:t>
            </a:r>
          </a:p>
          <a:p>
            <a:pPr algn="just">
              <a:lnSpc>
                <a:spcPct val="107000"/>
              </a:lnSpc>
              <a:spcAft>
                <a:spcPts val="800"/>
              </a:spcAft>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Ø"/>
            </a:pPr>
            <a:r>
              <a:rPr lang="tr-TR" sz="1800" dirty="0">
                <a:effectLst/>
                <a:latin typeface="Calibri" panose="020F0502020204030204" pitchFamily="34" charset="0"/>
                <a:ea typeface="Calibri" panose="020F0502020204030204" pitchFamily="34" charset="0"/>
                <a:cs typeface="Times New Roman" panose="02020603050405020304" pitchFamily="18" charset="0"/>
              </a:rPr>
              <a:t>01.05.2022 tarihinden itibaren hayata geçen istisna uygulamasına ilişkin usul ve esaslar ise; </a:t>
            </a:r>
            <a:r>
              <a:rPr lang="tr-TR" sz="18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28 Mayıs 2022 tarih 31849 sayılı Resmi </a:t>
            </a:r>
            <a:r>
              <a:rPr lang="tr-TR" sz="1800" b="1" u="sng" dirty="0" err="1">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Gazete’de</a:t>
            </a:r>
            <a:r>
              <a:rPr lang="tr-TR" sz="18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 yayımlanan 42 Seri </a:t>
            </a:r>
            <a:r>
              <a:rPr lang="tr-TR" sz="1800" b="1" u="sng" dirty="0" err="1">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No’lu</a:t>
            </a:r>
            <a:r>
              <a:rPr lang="tr-TR" sz="18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 Katma Değer Vergisi Genel Uygulama Tebliğinde Değişiklik Yapılmasına Dair Tebliğ</a:t>
            </a:r>
            <a:r>
              <a:rPr lang="tr-TR" sz="1800" dirty="0">
                <a:effectLst/>
                <a:latin typeface="Calibri" panose="020F0502020204030204" pitchFamily="34" charset="0"/>
                <a:ea typeface="Calibri" panose="020F0502020204030204" pitchFamily="34" charset="0"/>
                <a:cs typeface="Times New Roman" panose="02020603050405020304" pitchFamily="18" charset="0"/>
              </a:rPr>
              <a:t> ile belirlenmiştir.</a:t>
            </a:r>
          </a:p>
          <a:p>
            <a:pPr marL="285750" indent="-285750" algn="just">
              <a:lnSpc>
                <a:spcPct val="107000"/>
              </a:lnSpc>
              <a:spcAft>
                <a:spcPts val="800"/>
              </a:spcAft>
              <a:buFont typeface="Wingdings" panose="05000000000000000000" pitchFamily="2" charset="2"/>
              <a:buChar char="Ø"/>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a:t>
            </a:r>
            <a:endParaRPr lang="tr-TR" dirty="0">
              <a:latin typeface="Calibri" panose="020F0502020204030204" pitchFamily="34" charset="0"/>
              <a:ea typeface="Calibri" panose="020F0502020204030204" pitchFamily="34" charset="0"/>
              <a:cs typeface="Calibri" panose="020F0502020204030204" pitchFamily="34" charset="0"/>
            </a:endParaRPr>
          </a:p>
        </p:txBody>
      </p:sp>
      <p:pic>
        <p:nvPicPr>
          <p:cNvPr id="9" name="Resim 8">
            <a:extLst>
              <a:ext uri="{FF2B5EF4-FFF2-40B4-BE49-F238E27FC236}">
                <a16:creationId xmlns:a16="http://schemas.microsoft.com/office/drawing/2014/main" id="{E35F7351-FC84-AFC9-29F8-E59FE99782A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840416" y="6349303"/>
            <a:ext cx="2087678" cy="556260"/>
          </a:xfrm>
          <a:prstGeom prst="rect">
            <a:avLst/>
          </a:prstGeom>
          <a:noFill/>
          <a:ln>
            <a:noFill/>
          </a:ln>
        </p:spPr>
      </p:pic>
    </p:spTree>
    <p:extLst>
      <p:ext uri="{BB962C8B-B14F-4D97-AF65-F5344CB8AC3E}">
        <p14:creationId xmlns:p14="http://schemas.microsoft.com/office/powerpoint/2010/main" val="3182204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a:extLst>
              <a:ext uri="{FF2B5EF4-FFF2-40B4-BE49-F238E27FC236}">
                <a16:creationId xmlns:a16="http://schemas.microsoft.com/office/drawing/2014/main" id="{101D4ADB-79CE-478E-8FBE-53E59DEC969A}"/>
              </a:ext>
            </a:extLst>
          </p:cNvPr>
          <p:cNvSpPr>
            <a:spLocks noGrp="1"/>
          </p:cNvSpPr>
          <p:nvPr>
            <p:ph type="sldNum" sz="quarter" idx="4"/>
          </p:nvPr>
        </p:nvSpPr>
        <p:spPr/>
        <p:txBody>
          <a:bodyPr rtlCol="0"/>
          <a:lstStyle/>
          <a:p>
            <a:pPr rtl="0"/>
            <a:fld id="{4FAB73BC-B049-4115-A692-8D63A059BFB8}" type="slidenum">
              <a:rPr lang="tr-TR" b="1" smtClean="0">
                <a:latin typeface="Calibri" panose="020F0502020204030204" pitchFamily="34" charset="0"/>
                <a:cs typeface="Calibri" panose="020F0502020204030204" pitchFamily="34" charset="0"/>
              </a:rPr>
              <a:pPr rtl="0"/>
              <a:t>5</a:t>
            </a:fld>
            <a:endParaRPr lang="tr-TR" b="1" dirty="0">
              <a:latin typeface="Calibri" panose="020F0502020204030204" pitchFamily="34" charset="0"/>
              <a:cs typeface="Calibri" panose="020F0502020204030204" pitchFamily="34" charset="0"/>
            </a:endParaRPr>
          </a:p>
        </p:txBody>
      </p:sp>
      <p:sp>
        <p:nvSpPr>
          <p:cNvPr id="5" name="Metin Yer Tutucusu 119">
            <a:extLst>
              <a:ext uri="{FF2B5EF4-FFF2-40B4-BE49-F238E27FC236}">
                <a16:creationId xmlns:a16="http://schemas.microsoft.com/office/drawing/2014/main" id="{A8F5C4E3-6105-466B-A340-80D73DB227A9}"/>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rtl="0"/>
            <a:endParaRPr lang="tr-TR" dirty="0">
              <a:latin typeface="Calibri" panose="020F0502020204030204" pitchFamily="34" charset="0"/>
            </a:endParaRPr>
          </a:p>
        </p:txBody>
      </p:sp>
      <p:sp>
        <p:nvSpPr>
          <p:cNvPr id="13" name="Başlık 11">
            <a:extLst>
              <a:ext uri="{FF2B5EF4-FFF2-40B4-BE49-F238E27FC236}">
                <a16:creationId xmlns:a16="http://schemas.microsoft.com/office/drawing/2014/main" id="{DAFEE083-366A-C17D-AFC2-B26CA811BFCC}"/>
              </a:ext>
            </a:extLst>
          </p:cNvPr>
          <p:cNvSpPr txBox="1">
            <a:spLocks/>
          </p:cNvSpPr>
          <p:nvPr/>
        </p:nvSpPr>
        <p:spPr>
          <a:xfrm>
            <a:off x="191344" y="743337"/>
            <a:ext cx="10805160" cy="707886"/>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4000" b="1" kern="1200" cap="all" spc="100" baseline="0">
                <a:solidFill>
                  <a:schemeClr val="tx1">
                    <a:lumMod val="95000"/>
                    <a:lumOff val="5000"/>
                  </a:schemeClr>
                </a:solidFill>
                <a:latin typeface="Calibri" panose="020F0502020204030204" pitchFamily="34" charset="0"/>
                <a:ea typeface="+mj-ea"/>
                <a:cs typeface="Calibri" panose="020F0502020204030204" pitchFamily="34" charset="0"/>
              </a:defRPr>
            </a:lvl1pPr>
          </a:lstStyle>
          <a:p>
            <a:pPr algn="r"/>
            <a:r>
              <a:rPr lang="tr-TR" sz="2000" i="0" dirty="0">
                <a:solidFill>
                  <a:srgbClr val="000000"/>
                </a:solidFill>
                <a:effectLst/>
                <a:ea typeface="Calibri" panose="020F0502020204030204" pitchFamily="34" charset="0"/>
              </a:rPr>
              <a:t>Yatırım Teşvik Belgesi Kapsamındaki İnşaat İşlerinde KDV istisnası</a:t>
            </a:r>
            <a:endParaRPr lang="tr-TR" sz="2000" dirty="0">
              <a:ea typeface="Calibri" panose="020F0502020204030204" pitchFamily="34" charset="0"/>
            </a:endParaRPr>
          </a:p>
        </p:txBody>
      </p:sp>
      <p:sp>
        <p:nvSpPr>
          <p:cNvPr id="15" name="İçerik Yer Tutucusu 12">
            <a:extLst>
              <a:ext uri="{FF2B5EF4-FFF2-40B4-BE49-F238E27FC236}">
                <a16:creationId xmlns:a16="http://schemas.microsoft.com/office/drawing/2014/main" id="{38B10C37-B173-C0DB-3186-D9A7D4650BF2}"/>
              </a:ext>
            </a:extLst>
          </p:cNvPr>
          <p:cNvSpPr txBox="1">
            <a:spLocks/>
          </p:cNvSpPr>
          <p:nvPr/>
        </p:nvSpPr>
        <p:spPr>
          <a:xfrm>
            <a:off x="263352" y="1752688"/>
            <a:ext cx="10945216" cy="956232"/>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pPr marL="0" indent="0">
              <a:buNone/>
            </a:pPr>
            <a:endParaRPr lang="tr-TR" dirty="0"/>
          </a:p>
        </p:txBody>
      </p:sp>
      <p:sp>
        <p:nvSpPr>
          <p:cNvPr id="16" name="İçerik Yer Tutucusu 12">
            <a:extLst>
              <a:ext uri="{FF2B5EF4-FFF2-40B4-BE49-F238E27FC236}">
                <a16:creationId xmlns:a16="http://schemas.microsoft.com/office/drawing/2014/main" id="{AAF88F8F-6DD0-3EA6-1B09-D05036F02309}"/>
              </a:ext>
            </a:extLst>
          </p:cNvPr>
          <p:cNvSpPr txBox="1">
            <a:spLocks/>
          </p:cNvSpPr>
          <p:nvPr/>
        </p:nvSpPr>
        <p:spPr>
          <a:xfrm>
            <a:off x="191344" y="1380263"/>
            <a:ext cx="10945216" cy="4499047"/>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endParaRPr lang="tr-TR" dirty="0"/>
          </a:p>
        </p:txBody>
      </p:sp>
      <p:sp>
        <p:nvSpPr>
          <p:cNvPr id="7" name="Metin kutusu 6">
            <a:extLst>
              <a:ext uri="{FF2B5EF4-FFF2-40B4-BE49-F238E27FC236}">
                <a16:creationId xmlns:a16="http://schemas.microsoft.com/office/drawing/2014/main" id="{3786C810-7D96-87DF-B3DE-04AFDF2744C1}"/>
              </a:ext>
            </a:extLst>
          </p:cNvPr>
          <p:cNvSpPr txBox="1"/>
          <p:nvPr/>
        </p:nvSpPr>
        <p:spPr>
          <a:xfrm>
            <a:off x="263352" y="1380263"/>
            <a:ext cx="11737304" cy="369332"/>
          </a:xfrm>
          <a:prstGeom prst="rect">
            <a:avLst/>
          </a:prstGeom>
          <a:solidFill>
            <a:srgbClr val="004274"/>
          </a:solidFill>
        </p:spPr>
        <p:txBody>
          <a:bodyPr wrap="square" rtlCol="0">
            <a:spAutoFit/>
          </a:bodyPr>
          <a:lstStyle/>
          <a:p>
            <a:r>
              <a:rPr lang="tr-TR" dirty="0">
                <a:solidFill>
                  <a:schemeClr val="bg1"/>
                </a:solidFill>
              </a:rPr>
              <a:t>3065 SK. GEÇİCİ 37.MADDESİNİN DEĞİŞİKLİK ÖNCESİ VE SONRASI HALİ</a:t>
            </a:r>
          </a:p>
        </p:txBody>
      </p:sp>
      <p:sp>
        <p:nvSpPr>
          <p:cNvPr id="8" name="Metin kutusu 7">
            <a:extLst>
              <a:ext uri="{FF2B5EF4-FFF2-40B4-BE49-F238E27FC236}">
                <a16:creationId xmlns:a16="http://schemas.microsoft.com/office/drawing/2014/main" id="{B7B45C5D-10AA-A5E0-9002-EC1AEF84528B}"/>
              </a:ext>
            </a:extLst>
          </p:cNvPr>
          <p:cNvSpPr txBox="1"/>
          <p:nvPr/>
        </p:nvSpPr>
        <p:spPr>
          <a:xfrm>
            <a:off x="263352" y="1956139"/>
            <a:ext cx="11737304" cy="774507"/>
          </a:xfrm>
          <a:prstGeom prst="rect">
            <a:avLst/>
          </a:prstGeom>
          <a:noFill/>
        </p:spPr>
        <p:txBody>
          <a:bodyPr wrap="square" rtlCol="0">
            <a:spAutoFit/>
          </a:bodyPr>
          <a:lstStyle/>
          <a:p>
            <a:pPr algn="just">
              <a:lnSpc>
                <a:spcPct val="107000"/>
              </a:lnSpc>
              <a:spcAft>
                <a:spcPts val="800"/>
              </a:spcAft>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800"/>
              </a:spcAft>
            </a:pPr>
            <a:r>
              <a:rPr lang="tr-TR"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a:t>
            </a:r>
            <a:endParaRPr lang="tr-TR" dirty="0">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6" name="Tablo 8">
            <a:extLst>
              <a:ext uri="{FF2B5EF4-FFF2-40B4-BE49-F238E27FC236}">
                <a16:creationId xmlns:a16="http://schemas.microsoft.com/office/drawing/2014/main" id="{E7FB9B71-35E0-6B5B-48EE-5787355259FE}"/>
              </a:ext>
            </a:extLst>
          </p:cNvPr>
          <p:cNvGraphicFramePr>
            <a:graphicFrameLocks noGrp="1"/>
          </p:cNvGraphicFramePr>
          <p:nvPr>
            <p:extLst>
              <p:ext uri="{D42A27DB-BD31-4B8C-83A1-F6EECF244321}">
                <p14:modId xmlns:p14="http://schemas.microsoft.com/office/powerpoint/2010/main" val="4174978714"/>
              </p:ext>
            </p:extLst>
          </p:nvPr>
        </p:nvGraphicFramePr>
        <p:xfrm>
          <a:off x="931067" y="1984659"/>
          <a:ext cx="10767308" cy="4438757"/>
        </p:xfrm>
        <a:graphic>
          <a:graphicData uri="http://schemas.openxmlformats.org/drawingml/2006/table">
            <a:tbl>
              <a:tblPr firstRow="1" bandRow="1">
                <a:tableStyleId>{ED083AE6-46FA-4A59-8FB0-9F97EB10719F}</a:tableStyleId>
              </a:tblPr>
              <a:tblGrid>
                <a:gridCol w="5668989">
                  <a:extLst>
                    <a:ext uri="{9D8B030D-6E8A-4147-A177-3AD203B41FA5}">
                      <a16:colId xmlns:a16="http://schemas.microsoft.com/office/drawing/2014/main" val="3575741136"/>
                    </a:ext>
                  </a:extLst>
                </a:gridCol>
                <a:gridCol w="5098319">
                  <a:extLst>
                    <a:ext uri="{9D8B030D-6E8A-4147-A177-3AD203B41FA5}">
                      <a16:colId xmlns:a16="http://schemas.microsoft.com/office/drawing/2014/main" val="1280779695"/>
                    </a:ext>
                  </a:extLst>
                </a:gridCol>
              </a:tblGrid>
              <a:tr h="384917">
                <a:tc>
                  <a:txBody>
                    <a:bodyPr/>
                    <a:lstStyle/>
                    <a:p>
                      <a:pPr algn="ctr"/>
                      <a:r>
                        <a:rPr lang="tr-TR" dirty="0"/>
                        <a:t>DEĞİŞİKLİK ÖNCESİ KDV GEÇİCİ 37.MADDE</a:t>
                      </a:r>
                    </a:p>
                  </a:txBody>
                  <a:tcPr>
                    <a:solidFill>
                      <a:srgbClr val="FFC000"/>
                    </a:solidFill>
                  </a:tcPr>
                </a:tc>
                <a:tc>
                  <a:txBody>
                    <a:bodyPr/>
                    <a:lstStyle/>
                    <a:p>
                      <a:pPr algn="ctr"/>
                      <a:r>
                        <a:rPr lang="tr-TR" dirty="0"/>
                        <a:t>DEĞİŞİKLİK SONRASI GEÇİCİ  KDV 37.MADDE</a:t>
                      </a:r>
                    </a:p>
                  </a:txBody>
                  <a:tcPr>
                    <a:solidFill>
                      <a:schemeClr val="accent4">
                        <a:lumMod val="20000"/>
                        <a:lumOff val="80000"/>
                      </a:schemeClr>
                    </a:solidFill>
                  </a:tcPr>
                </a:tc>
                <a:extLst>
                  <a:ext uri="{0D108BD9-81ED-4DB2-BD59-A6C34878D82A}">
                    <a16:rowId xmlns:a16="http://schemas.microsoft.com/office/drawing/2014/main" val="3389568444"/>
                  </a:ext>
                </a:extLst>
              </a:tr>
              <a:tr h="384917">
                <a:tc>
                  <a:txBody>
                    <a:bodyPr/>
                    <a:lstStyle/>
                    <a:p>
                      <a:pPr algn="just"/>
                      <a:r>
                        <a:rPr lang="tr-TR" sz="13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İmalat sanayiine yönelik yatırım teşvik belgesi kapsamında; </a:t>
                      </a:r>
                    </a:p>
                    <a:p>
                      <a:pPr marL="342900" indent="-342900" algn="just">
                        <a:buAutoNum type="alphaLcParenR"/>
                      </a:pPr>
                      <a:r>
                        <a:rPr lang="tr-TR" sz="13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Asgari 50 milyon Türk lirası tutarında sabit yatırım öngörülen yatırımlara ilişkin inşaat işleri nedeniyle 2017, 2018 ve 2019 yıllarında yüklenilen ve 2017, 2018 ve 2019 yıllarının altı aylık dönemleri itibarıyla indirim yoluyla telafi edilemeyen katma değer vergisi altı aylık dönemleri izleyen bir yıl içerisinde,</a:t>
                      </a:r>
                    </a:p>
                    <a:p>
                      <a:pPr marL="342900" indent="-342900" algn="just">
                        <a:buAutoNum type="alphaLcParenR"/>
                      </a:pPr>
                      <a:r>
                        <a:rPr lang="tr-TR" sz="13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 50 milyon Türk lirası tutarına kadar sabit yatırım öngörülen yatırımlara ilişkin inşaat işleri nedeniyle 2017, 2018 ve 2019 yıllarında yüklenilen ve 2017, 2018 ve 2019 yılı sonuna kadar indirim yoluyla telafi edilemeyen katma değer vergisi izleyen yıl içerisinde, talep edilmesi halinde belge sahibi mükellefe iade olunur. Teşvik belgesine konu yatırımın tamamlanmaması halinde, iade edilen vergiler, vergi </a:t>
                      </a:r>
                      <a:r>
                        <a:rPr lang="tr-TR" sz="1300" b="0" kern="12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ziyaı</a:t>
                      </a:r>
                      <a:r>
                        <a:rPr lang="tr-TR" sz="13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cezası uygulanarak iade tarihinden itibaren gecikme faizi ile birlikte tahsil edilir. Bu vergiler ve cezalarda zamanaşımı, verginin tarhını veya cezanın kesilmesini gerektiren durumun meydana geldiği tarihi takip eden takvim yılı başında başlar.</a:t>
                      </a:r>
                    </a:p>
                    <a:p>
                      <a:pPr algn="just"/>
                      <a:r>
                        <a:rPr lang="tr-TR" sz="13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Cumhurbaşkanı, birinci fıkrada yer alan süreleri, bitiminden itibaren, sürelerin bitimini takip eden her bir takvim yılı itibarıyla ayrı ayrı ya da birlikte, beş yıla kadar uzatmaya yetkilidir. Bu maddenin uygulanmasına ilişkin usul ve esasları belirlemeye Maliye Bakanlığı yetkilidir.</a:t>
                      </a:r>
                    </a:p>
                    <a:p>
                      <a:endParaRPr lang="tr-TR" sz="1300" dirty="0"/>
                    </a:p>
                  </a:txBody>
                  <a:tcPr>
                    <a:solidFill>
                      <a:schemeClr val="accent4">
                        <a:alpha val="66000"/>
                      </a:schemeClr>
                    </a:solidFill>
                  </a:tcPr>
                </a:tc>
                <a:tc>
                  <a:txBody>
                    <a:bodyPr/>
                    <a:lstStyle/>
                    <a:p>
                      <a:pPr algn="just"/>
                      <a:r>
                        <a:rPr lang="tr-TR" sz="13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İmalat sanayii ile </a:t>
                      </a:r>
                      <a:r>
                        <a:rPr lang="tr-TR" sz="1300" b="1"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turizme yönelik yatırım teşvik b</a:t>
                      </a:r>
                      <a:r>
                        <a:rPr lang="tr-TR" sz="13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elgesi sahibi mükelleflere belge kapsamındaki inşaat işlerine ilişkin mal teslimleri ve hizmet ifaları </a:t>
                      </a:r>
                      <a:r>
                        <a:rPr lang="tr-TR" sz="1300" b="1"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31/12/2025 tarihine kadar katma değer vergisinden müstesnadır.</a:t>
                      </a:r>
                    </a:p>
                    <a:p>
                      <a:pPr algn="just"/>
                      <a:r>
                        <a:rPr lang="tr-TR" sz="13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Teşvik belgesine konu yatırımın tamamlanmaması halinde, zamanında alınmayan vergiler, vergi </a:t>
                      </a:r>
                      <a:r>
                        <a:rPr lang="tr-TR" sz="1300" b="0" kern="12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ziyaı</a:t>
                      </a:r>
                      <a:r>
                        <a:rPr lang="tr-TR" sz="13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cezası uygulanarak gecikme faizi ile birlikte yatırım teşvik belgesi sahibi alıcıdan tahsil edilir. Bu vergiler ve cezalarda zamanaşımı, verginin tarhını veya cezanın kesilmesini gerektiren durumun meydana geldiği tarihi takip eden takvim yılı başından başlar.</a:t>
                      </a:r>
                    </a:p>
                    <a:p>
                      <a:pPr algn="just"/>
                      <a:r>
                        <a:rPr lang="tr-TR" sz="13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 kapsamda yapılan mal teslimleri ve hizmet ifaları nedeniyle yüklenilen vergiler, vergiye tabi işlemler üzerinden hesaplanan vergiden indirilir. İndirim yoluyla telafi edilemeyen vergiler, bu Kanunun 32 </a:t>
                      </a:r>
                      <a:r>
                        <a:rPr lang="tr-TR" sz="1300" b="0" kern="12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nci</a:t>
                      </a:r>
                      <a:r>
                        <a:rPr lang="tr-TR" sz="13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maddesi hükmü uyarınca istisna kapsamında işlem yapan mükellefin talebi üzerine iade edilir.</a:t>
                      </a:r>
                    </a:p>
                    <a:p>
                      <a:pPr algn="just"/>
                      <a:r>
                        <a:rPr lang="tr-TR" sz="13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Cumhurbaşkanı, birinci fıkrada yer alan süreyi üç yıla kadar uzatmaya; Hazine ve Maliye Bakanlığı, bu maddenin uygulanmasına ilişkin usul ve esasları belirlemeye yetkilidir.</a:t>
                      </a:r>
                    </a:p>
                    <a:p>
                      <a:endParaRPr lang="tr-TR" sz="1300" dirty="0"/>
                    </a:p>
                  </a:txBody>
                  <a:tcPr/>
                </a:tc>
                <a:extLst>
                  <a:ext uri="{0D108BD9-81ED-4DB2-BD59-A6C34878D82A}">
                    <a16:rowId xmlns:a16="http://schemas.microsoft.com/office/drawing/2014/main" val="1248867649"/>
                  </a:ext>
                </a:extLst>
              </a:tr>
            </a:tbl>
          </a:graphicData>
        </a:graphic>
      </p:graphicFrame>
      <p:pic>
        <p:nvPicPr>
          <p:cNvPr id="10" name="Resim 9">
            <a:extLst>
              <a:ext uri="{FF2B5EF4-FFF2-40B4-BE49-F238E27FC236}">
                <a16:creationId xmlns:a16="http://schemas.microsoft.com/office/drawing/2014/main" id="{CF354852-1E58-85C2-6F7A-051DBB968C2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840416" y="6349303"/>
            <a:ext cx="2087678" cy="556260"/>
          </a:xfrm>
          <a:prstGeom prst="rect">
            <a:avLst/>
          </a:prstGeom>
          <a:noFill/>
          <a:ln>
            <a:noFill/>
          </a:ln>
        </p:spPr>
      </p:pic>
    </p:spTree>
    <p:extLst>
      <p:ext uri="{BB962C8B-B14F-4D97-AF65-F5344CB8AC3E}">
        <p14:creationId xmlns:p14="http://schemas.microsoft.com/office/powerpoint/2010/main" val="2708304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a:extLst>
              <a:ext uri="{FF2B5EF4-FFF2-40B4-BE49-F238E27FC236}">
                <a16:creationId xmlns:a16="http://schemas.microsoft.com/office/drawing/2014/main" id="{101D4ADB-79CE-478E-8FBE-53E59DEC969A}"/>
              </a:ext>
            </a:extLst>
          </p:cNvPr>
          <p:cNvSpPr>
            <a:spLocks noGrp="1"/>
          </p:cNvSpPr>
          <p:nvPr>
            <p:ph type="sldNum" sz="quarter" idx="4"/>
          </p:nvPr>
        </p:nvSpPr>
        <p:spPr/>
        <p:txBody>
          <a:bodyPr rtlCol="0"/>
          <a:lstStyle/>
          <a:p>
            <a:pPr rtl="0"/>
            <a:fld id="{4FAB73BC-B049-4115-A692-8D63A059BFB8}" type="slidenum">
              <a:rPr lang="tr-TR" b="1" smtClean="0">
                <a:latin typeface="Calibri" panose="020F0502020204030204" pitchFamily="34" charset="0"/>
                <a:cs typeface="Calibri" panose="020F0502020204030204" pitchFamily="34" charset="0"/>
              </a:rPr>
              <a:pPr rtl="0"/>
              <a:t>6</a:t>
            </a:fld>
            <a:endParaRPr lang="tr-TR" b="1" dirty="0">
              <a:latin typeface="Calibri" panose="020F0502020204030204" pitchFamily="34" charset="0"/>
              <a:cs typeface="Calibri" panose="020F0502020204030204" pitchFamily="34" charset="0"/>
            </a:endParaRPr>
          </a:p>
        </p:txBody>
      </p:sp>
      <p:sp>
        <p:nvSpPr>
          <p:cNvPr id="5" name="Metin Yer Tutucusu 119">
            <a:extLst>
              <a:ext uri="{FF2B5EF4-FFF2-40B4-BE49-F238E27FC236}">
                <a16:creationId xmlns:a16="http://schemas.microsoft.com/office/drawing/2014/main" id="{A8F5C4E3-6105-466B-A340-80D73DB227A9}"/>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rtl="0"/>
            <a:endParaRPr lang="tr-TR" dirty="0">
              <a:latin typeface="Calibri" panose="020F0502020204030204" pitchFamily="34" charset="0"/>
            </a:endParaRPr>
          </a:p>
        </p:txBody>
      </p:sp>
      <p:sp>
        <p:nvSpPr>
          <p:cNvPr id="13" name="Başlık 11">
            <a:extLst>
              <a:ext uri="{FF2B5EF4-FFF2-40B4-BE49-F238E27FC236}">
                <a16:creationId xmlns:a16="http://schemas.microsoft.com/office/drawing/2014/main" id="{DAFEE083-366A-C17D-AFC2-B26CA811BFCC}"/>
              </a:ext>
            </a:extLst>
          </p:cNvPr>
          <p:cNvSpPr txBox="1">
            <a:spLocks/>
          </p:cNvSpPr>
          <p:nvPr/>
        </p:nvSpPr>
        <p:spPr>
          <a:xfrm>
            <a:off x="191344" y="743337"/>
            <a:ext cx="10805160" cy="707886"/>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4000" b="1" kern="1200" cap="all" spc="100" baseline="0">
                <a:solidFill>
                  <a:schemeClr val="tx1">
                    <a:lumMod val="95000"/>
                    <a:lumOff val="5000"/>
                  </a:schemeClr>
                </a:solidFill>
                <a:latin typeface="Calibri" panose="020F0502020204030204" pitchFamily="34" charset="0"/>
                <a:ea typeface="+mj-ea"/>
                <a:cs typeface="Calibri" panose="020F0502020204030204" pitchFamily="34" charset="0"/>
              </a:defRPr>
            </a:lvl1pPr>
          </a:lstStyle>
          <a:p>
            <a:pPr algn="r"/>
            <a:r>
              <a:rPr lang="tr-TR" sz="2000" i="0" dirty="0">
                <a:solidFill>
                  <a:srgbClr val="000000"/>
                </a:solidFill>
                <a:effectLst/>
                <a:ea typeface="Calibri" panose="020F0502020204030204" pitchFamily="34" charset="0"/>
              </a:rPr>
              <a:t>Yatırım Teşvik Belgesi Kapsamındaki İnşaat İşlerinde KDV istisnası</a:t>
            </a:r>
            <a:endParaRPr lang="tr-TR" sz="2000" dirty="0">
              <a:ea typeface="Calibri" panose="020F0502020204030204" pitchFamily="34" charset="0"/>
            </a:endParaRPr>
          </a:p>
        </p:txBody>
      </p:sp>
      <p:sp>
        <p:nvSpPr>
          <p:cNvPr id="15" name="İçerik Yer Tutucusu 12">
            <a:extLst>
              <a:ext uri="{FF2B5EF4-FFF2-40B4-BE49-F238E27FC236}">
                <a16:creationId xmlns:a16="http://schemas.microsoft.com/office/drawing/2014/main" id="{38B10C37-B173-C0DB-3186-D9A7D4650BF2}"/>
              </a:ext>
            </a:extLst>
          </p:cNvPr>
          <p:cNvSpPr txBox="1">
            <a:spLocks/>
          </p:cNvSpPr>
          <p:nvPr/>
        </p:nvSpPr>
        <p:spPr>
          <a:xfrm>
            <a:off x="263352" y="1752688"/>
            <a:ext cx="10945216" cy="956232"/>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pPr marL="0" indent="0">
              <a:buNone/>
            </a:pPr>
            <a:endParaRPr lang="tr-TR" dirty="0"/>
          </a:p>
        </p:txBody>
      </p:sp>
      <p:sp>
        <p:nvSpPr>
          <p:cNvPr id="16" name="İçerik Yer Tutucusu 12">
            <a:extLst>
              <a:ext uri="{FF2B5EF4-FFF2-40B4-BE49-F238E27FC236}">
                <a16:creationId xmlns:a16="http://schemas.microsoft.com/office/drawing/2014/main" id="{AAF88F8F-6DD0-3EA6-1B09-D05036F02309}"/>
              </a:ext>
            </a:extLst>
          </p:cNvPr>
          <p:cNvSpPr txBox="1">
            <a:spLocks/>
          </p:cNvSpPr>
          <p:nvPr/>
        </p:nvSpPr>
        <p:spPr>
          <a:xfrm>
            <a:off x="191344" y="1380263"/>
            <a:ext cx="10945216" cy="4499047"/>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endParaRPr lang="tr-TR" dirty="0"/>
          </a:p>
        </p:txBody>
      </p:sp>
      <p:sp>
        <p:nvSpPr>
          <p:cNvPr id="7" name="Metin kutusu 6">
            <a:extLst>
              <a:ext uri="{FF2B5EF4-FFF2-40B4-BE49-F238E27FC236}">
                <a16:creationId xmlns:a16="http://schemas.microsoft.com/office/drawing/2014/main" id="{3786C810-7D96-87DF-B3DE-04AFDF2744C1}"/>
              </a:ext>
            </a:extLst>
          </p:cNvPr>
          <p:cNvSpPr txBox="1"/>
          <p:nvPr/>
        </p:nvSpPr>
        <p:spPr>
          <a:xfrm>
            <a:off x="263352" y="1380263"/>
            <a:ext cx="11737304" cy="369332"/>
          </a:xfrm>
          <a:prstGeom prst="rect">
            <a:avLst/>
          </a:prstGeom>
          <a:solidFill>
            <a:srgbClr val="004274"/>
          </a:solidFill>
        </p:spPr>
        <p:txBody>
          <a:bodyPr wrap="square" rtlCol="0">
            <a:spAutoFit/>
          </a:bodyPr>
          <a:lstStyle/>
          <a:p>
            <a:r>
              <a:rPr lang="tr-TR" dirty="0">
                <a:solidFill>
                  <a:schemeClr val="bg1"/>
                </a:solidFill>
              </a:rPr>
              <a:t>3065 SK. GEÇİCİ 37.MADDESİNİN DEĞİŞİKLİK SONRASI DURUM </a:t>
            </a:r>
          </a:p>
        </p:txBody>
      </p:sp>
      <p:sp>
        <p:nvSpPr>
          <p:cNvPr id="8" name="Metin kutusu 7">
            <a:extLst>
              <a:ext uri="{FF2B5EF4-FFF2-40B4-BE49-F238E27FC236}">
                <a16:creationId xmlns:a16="http://schemas.microsoft.com/office/drawing/2014/main" id="{B7B45C5D-10AA-A5E0-9002-EC1AEF84528B}"/>
              </a:ext>
            </a:extLst>
          </p:cNvPr>
          <p:cNvSpPr txBox="1"/>
          <p:nvPr/>
        </p:nvSpPr>
        <p:spPr>
          <a:xfrm>
            <a:off x="263352" y="1956139"/>
            <a:ext cx="11737304" cy="4558877"/>
          </a:xfrm>
          <a:prstGeom prst="rect">
            <a:avLst/>
          </a:prstGeom>
          <a:noFill/>
        </p:spPr>
        <p:txBody>
          <a:bodyPr wrap="square" rtlCol="0">
            <a:spAutoFit/>
          </a:bodyPr>
          <a:lstStyle/>
          <a:p>
            <a:pPr algn="just">
              <a:lnSpc>
                <a:spcPct val="107000"/>
              </a:lnSpc>
              <a:spcAft>
                <a:spcPts val="800"/>
              </a:spcAft>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Wingdings" panose="05000000000000000000" pitchFamily="2" charset="2"/>
              <a:buChar char="Ø"/>
            </a:pPr>
            <a:r>
              <a:rPr lang="tr-TR" dirty="0">
                <a:solidFill>
                  <a:srgbClr val="333333"/>
                </a:solidFill>
                <a:latin typeface="Calibri" panose="020F0502020204030204" pitchFamily="34" charset="0"/>
                <a:ea typeface="Calibri" panose="020F0502020204030204" pitchFamily="34" charset="0"/>
                <a:cs typeface="Calibri" panose="020F0502020204030204" pitchFamily="34" charset="0"/>
              </a:rPr>
              <a:t>Her iki durumda da yatırımların teşvik belgesi kapsamında gerçekleştirilmesi şartı korunmuştur.</a:t>
            </a:r>
          </a:p>
          <a:p>
            <a:pPr algn="just">
              <a:lnSpc>
                <a:spcPct val="107000"/>
              </a:lnSpc>
              <a:spcAft>
                <a:spcPts val="800"/>
              </a:spcAft>
            </a:pPr>
            <a:endParaRPr lang="tr-TR" dirty="0">
              <a:solidFill>
                <a:srgbClr val="333333"/>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lnSpc>
                <a:spcPct val="107000"/>
              </a:lnSpc>
              <a:spcAft>
                <a:spcPts val="800"/>
              </a:spcAft>
              <a:buFont typeface="Wingdings" panose="05000000000000000000" pitchFamily="2" charset="2"/>
              <a:buChar char="Ø"/>
            </a:pPr>
            <a:r>
              <a:rPr lang="tr-TR" dirty="0">
                <a:solidFill>
                  <a:srgbClr val="333333"/>
                </a:solidFill>
                <a:latin typeface="Calibri" panose="020F0502020204030204" pitchFamily="34" charset="0"/>
                <a:ea typeface="Calibri" panose="020F0502020204030204" pitchFamily="34" charset="0"/>
                <a:cs typeface="Calibri" panose="020F0502020204030204" pitchFamily="34" charset="0"/>
              </a:rPr>
              <a:t>İnşaat işlerine ilişkin yüklenilen vergilerin yatırımcılar tarafından önce ödenmesi, sonra belirli koşullar altında yatırımcıya iade yönteminden vazgeçilerek, istisna uygulamasına geçilmiştir.</a:t>
            </a:r>
          </a:p>
          <a:p>
            <a:pPr marL="285750" indent="-285750" algn="just">
              <a:lnSpc>
                <a:spcPct val="107000"/>
              </a:lnSpc>
              <a:spcAft>
                <a:spcPts val="800"/>
              </a:spcAft>
              <a:buFont typeface="Wingdings" panose="05000000000000000000" pitchFamily="2" charset="2"/>
              <a:buChar char="Ø"/>
            </a:pPr>
            <a:endParaRPr lang="tr-TR" dirty="0">
              <a:solidFill>
                <a:srgbClr val="333333"/>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lnSpc>
                <a:spcPct val="107000"/>
              </a:lnSpc>
              <a:spcAft>
                <a:spcPts val="800"/>
              </a:spcAft>
              <a:buFont typeface="Wingdings" panose="05000000000000000000" pitchFamily="2" charset="2"/>
              <a:buChar char="Ø"/>
            </a:pPr>
            <a:r>
              <a:rPr lang="tr-TR" dirty="0">
                <a:solidFill>
                  <a:srgbClr val="333333"/>
                </a:solidFill>
                <a:latin typeface="Calibri" panose="020F0502020204030204" pitchFamily="34" charset="0"/>
                <a:ea typeface="Calibri" panose="020F0502020204030204" pitchFamily="34" charset="0"/>
                <a:cs typeface="Calibri" panose="020F0502020204030204" pitchFamily="34" charset="0"/>
              </a:rPr>
              <a:t>Değişiklik ile imalat sanayii ile turizme yönelik yatırım teşvik belgesi sahibi mükelleflere belge kapsamındaki inşaat işlerine ilişkin mal teslimleri ve hizmet ifaları 31/12/2025 tarihine kadar katma değer vergisinden istisna edilmiştir.</a:t>
            </a:r>
          </a:p>
          <a:p>
            <a:pPr algn="just">
              <a:lnSpc>
                <a:spcPct val="107000"/>
              </a:lnSpc>
              <a:spcAft>
                <a:spcPts val="800"/>
              </a:spcAft>
            </a:pPr>
            <a:endParaRPr lang="tr-TR" dirty="0">
              <a:solidFill>
                <a:srgbClr val="333333"/>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lnSpc>
                <a:spcPct val="107000"/>
              </a:lnSpc>
              <a:spcAft>
                <a:spcPts val="800"/>
              </a:spcAft>
              <a:buFont typeface="Wingdings" panose="05000000000000000000" pitchFamily="2" charset="2"/>
              <a:buChar char="Ø"/>
            </a:pPr>
            <a:r>
              <a:rPr lang="tr-TR" sz="18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Teşvik belgesine konu yatırımın tamamlanmaması</a:t>
            </a:r>
            <a:r>
              <a:rPr lang="tr-TR" sz="1800" b="0" kern="12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 </a:t>
            </a:r>
            <a:r>
              <a:rPr lang="tr-TR" dirty="0">
                <a:solidFill>
                  <a:srgbClr val="333333"/>
                </a:solidFill>
                <a:latin typeface="Calibri" panose="020F0502020204030204" pitchFamily="34" charset="0"/>
                <a:ea typeface="Calibri" panose="020F0502020204030204" pitchFamily="34" charset="0"/>
                <a:cs typeface="Calibri" panose="020F0502020204030204" pitchFamily="34" charset="0"/>
              </a:rPr>
              <a:t>ve müteselsil sorumluluklara ilişkin hükümler aynen korunmuştur.</a:t>
            </a:r>
          </a:p>
          <a:p>
            <a:pPr marL="285750" indent="-285750" algn="just">
              <a:lnSpc>
                <a:spcPct val="107000"/>
              </a:lnSpc>
              <a:spcAft>
                <a:spcPts val="800"/>
              </a:spcAft>
              <a:buFont typeface="Wingdings" panose="05000000000000000000" pitchFamily="2" charset="2"/>
              <a:buChar char="Ø"/>
            </a:pPr>
            <a:endParaRPr lang="tr-TR" dirty="0">
              <a:solidFill>
                <a:srgbClr val="333333"/>
              </a:solidFill>
              <a:latin typeface="Calibri" panose="020F0502020204030204" pitchFamily="34" charset="0"/>
              <a:ea typeface="Calibri" panose="020F0502020204030204" pitchFamily="34" charset="0"/>
              <a:cs typeface="Calibri" panose="020F0502020204030204" pitchFamily="34" charset="0"/>
            </a:endParaRPr>
          </a:p>
          <a:p>
            <a:pPr marL="285750" indent="-285750" algn="just">
              <a:lnSpc>
                <a:spcPct val="107000"/>
              </a:lnSpc>
              <a:spcAft>
                <a:spcPts val="800"/>
              </a:spcAft>
              <a:buFont typeface="Wingdings" panose="05000000000000000000" pitchFamily="2" charset="2"/>
              <a:buChar char="Ø"/>
            </a:pPr>
            <a:endParaRPr lang="tr-TR" dirty="0">
              <a:latin typeface="Calibri" panose="020F0502020204030204" pitchFamily="34" charset="0"/>
              <a:ea typeface="Calibri" panose="020F0502020204030204" pitchFamily="34" charset="0"/>
              <a:cs typeface="Calibri" panose="020F0502020204030204" pitchFamily="34" charset="0"/>
            </a:endParaRPr>
          </a:p>
        </p:txBody>
      </p:sp>
      <p:pic>
        <p:nvPicPr>
          <p:cNvPr id="9" name="Resim 8">
            <a:extLst>
              <a:ext uri="{FF2B5EF4-FFF2-40B4-BE49-F238E27FC236}">
                <a16:creationId xmlns:a16="http://schemas.microsoft.com/office/drawing/2014/main" id="{C2C26FEE-FEBF-9688-DD6E-2730A3DED67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840416" y="6349303"/>
            <a:ext cx="2087678" cy="556260"/>
          </a:xfrm>
          <a:prstGeom prst="rect">
            <a:avLst/>
          </a:prstGeom>
          <a:noFill/>
          <a:ln>
            <a:noFill/>
          </a:ln>
        </p:spPr>
      </p:pic>
    </p:spTree>
    <p:extLst>
      <p:ext uri="{BB962C8B-B14F-4D97-AF65-F5344CB8AC3E}">
        <p14:creationId xmlns:p14="http://schemas.microsoft.com/office/powerpoint/2010/main" val="676596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a:extLst>
              <a:ext uri="{FF2B5EF4-FFF2-40B4-BE49-F238E27FC236}">
                <a16:creationId xmlns:a16="http://schemas.microsoft.com/office/drawing/2014/main" id="{101D4ADB-79CE-478E-8FBE-53E59DEC969A}"/>
              </a:ext>
            </a:extLst>
          </p:cNvPr>
          <p:cNvSpPr>
            <a:spLocks noGrp="1"/>
          </p:cNvSpPr>
          <p:nvPr>
            <p:ph type="sldNum" sz="quarter" idx="4"/>
          </p:nvPr>
        </p:nvSpPr>
        <p:spPr/>
        <p:txBody>
          <a:bodyPr rtlCol="0"/>
          <a:lstStyle/>
          <a:p>
            <a:pPr rtl="0"/>
            <a:fld id="{4FAB73BC-B049-4115-A692-8D63A059BFB8}" type="slidenum">
              <a:rPr lang="tr-TR" b="1" smtClean="0">
                <a:latin typeface="Calibri" panose="020F0502020204030204" pitchFamily="34" charset="0"/>
                <a:cs typeface="Calibri" panose="020F0502020204030204" pitchFamily="34" charset="0"/>
              </a:rPr>
              <a:pPr rtl="0"/>
              <a:t>7</a:t>
            </a:fld>
            <a:endParaRPr lang="tr-TR" b="1" dirty="0">
              <a:latin typeface="Calibri" panose="020F0502020204030204" pitchFamily="34" charset="0"/>
              <a:cs typeface="Calibri" panose="020F0502020204030204" pitchFamily="34" charset="0"/>
            </a:endParaRPr>
          </a:p>
        </p:txBody>
      </p:sp>
      <p:sp>
        <p:nvSpPr>
          <p:cNvPr id="5" name="Metin Yer Tutucusu 119">
            <a:extLst>
              <a:ext uri="{FF2B5EF4-FFF2-40B4-BE49-F238E27FC236}">
                <a16:creationId xmlns:a16="http://schemas.microsoft.com/office/drawing/2014/main" id="{A8F5C4E3-6105-466B-A340-80D73DB227A9}"/>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rtl="0"/>
            <a:endParaRPr lang="tr-TR" dirty="0">
              <a:latin typeface="Calibri" panose="020F0502020204030204" pitchFamily="34" charset="0"/>
            </a:endParaRPr>
          </a:p>
        </p:txBody>
      </p:sp>
      <p:sp>
        <p:nvSpPr>
          <p:cNvPr id="13" name="Başlık 11">
            <a:extLst>
              <a:ext uri="{FF2B5EF4-FFF2-40B4-BE49-F238E27FC236}">
                <a16:creationId xmlns:a16="http://schemas.microsoft.com/office/drawing/2014/main" id="{DAFEE083-366A-C17D-AFC2-B26CA811BFCC}"/>
              </a:ext>
            </a:extLst>
          </p:cNvPr>
          <p:cNvSpPr txBox="1">
            <a:spLocks/>
          </p:cNvSpPr>
          <p:nvPr/>
        </p:nvSpPr>
        <p:spPr>
          <a:xfrm>
            <a:off x="191344" y="743337"/>
            <a:ext cx="10805160" cy="707886"/>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4000" b="1" kern="1200" cap="all" spc="100" baseline="0">
                <a:solidFill>
                  <a:schemeClr val="tx1">
                    <a:lumMod val="95000"/>
                    <a:lumOff val="5000"/>
                  </a:schemeClr>
                </a:solidFill>
                <a:latin typeface="Calibri" panose="020F0502020204030204" pitchFamily="34" charset="0"/>
                <a:ea typeface="+mj-ea"/>
                <a:cs typeface="Calibri" panose="020F0502020204030204" pitchFamily="34" charset="0"/>
              </a:defRPr>
            </a:lvl1pPr>
          </a:lstStyle>
          <a:p>
            <a:pPr algn="r"/>
            <a:r>
              <a:rPr lang="tr-TR" sz="2000" i="0" dirty="0">
                <a:solidFill>
                  <a:srgbClr val="000000"/>
                </a:solidFill>
                <a:effectLst/>
                <a:ea typeface="Calibri" panose="020F0502020204030204" pitchFamily="34" charset="0"/>
              </a:rPr>
              <a:t>Yatırım Teşvik Belgesi Kapsamındaki İnşaat İşlerinde KDV istisnası</a:t>
            </a:r>
            <a:endParaRPr lang="tr-TR" sz="2000" dirty="0">
              <a:ea typeface="Calibri" panose="020F0502020204030204" pitchFamily="34" charset="0"/>
            </a:endParaRPr>
          </a:p>
        </p:txBody>
      </p:sp>
      <p:sp>
        <p:nvSpPr>
          <p:cNvPr id="15" name="İçerik Yer Tutucusu 12">
            <a:extLst>
              <a:ext uri="{FF2B5EF4-FFF2-40B4-BE49-F238E27FC236}">
                <a16:creationId xmlns:a16="http://schemas.microsoft.com/office/drawing/2014/main" id="{38B10C37-B173-C0DB-3186-D9A7D4650BF2}"/>
              </a:ext>
            </a:extLst>
          </p:cNvPr>
          <p:cNvSpPr txBox="1">
            <a:spLocks/>
          </p:cNvSpPr>
          <p:nvPr/>
        </p:nvSpPr>
        <p:spPr>
          <a:xfrm>
            <a:off x="263352" y="1752688"/>
            <a:ext cx="10945216" cy="956232"/>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pPr marL="0" indent="0">
              <a:buNone/>
            </a:pPr>
            <a:endParaRPr lang="tr-TR" dirty="0"/>
          </a:p>
        </p:txBody>
      </p:sp>
      <p:sp>
        <p:nvSpPr>
          <p:cNvPr id="16" name="İçerik Yer Tutucusu 12">
            <a:extLst>
              <a:ext uri="{FF2B5EF4-FFF2-40B4-BE49-F238E27FC236}">
                <a16:creationId xmlns:a16="http://schemas.microsoft.com/office/drawing/2014/main" id="{AAF88F8F-6DD0-3EA6-1B09-D05036F02309}"/>
              </a:ext>
            </a:extLst>
          </p:cNvPr>
          <p:cNvSpPr txBox="1">
            <a:spLocks/>
          </p:cNvSpPr>
          <p:nvPr/>
        </p:nvSpPr>
        <p:spPr>
          <a:xfrm>
            <a:off x="191344" y="1380263"/>
            <a:ext cx="10945216" cy="4499047"/>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endParaRPr lang="tr-TR" dirty="0"/>
          </a:p>
        </p:txBody>
      </p:sp>
      <p:sp>
        <p:nvSpPr>
          <p:cNvPr id="7" name="Metin kutusu 6">
            <a:extLst>
              <a:ext uri="{FF2B5EF4-FFF2-40B4-BE49-F238E27FC236}">
                <a16:creationId xmlns:a16="http://schemas.microsoft.com/office/drawing/2014/main" id="{3786C810-7D96-87DF-B3DE-04AFDF2744C1}"/>
              </a:ext>
            </a:extLst>
          </p:cNvPr>
          <p:cNvSpPr txBox="1"/>
          <p:nvPr/>
        </p:nvSpPr>
        <p:spPr>
          <a:xfrm>
            <a:off x="263352" y="1380263"/>
            <a:ext cx="11737304" cy="369332"/>
          </a:xfrm>
          <a:prstGeom prst="rect">
            <a:avLst/>
          </a:prstGeom>
          <a:solidFill>
            <a:srgbClr val="004274"/>
          </a:solidFill>
        </p:spPr>
        <p:txBody>
          <a:bodyPr wrap="square" rtlCol="0">
            <a:spAutoFit/>
          </a:bodyPr>
          <a:lstStyle/>
          <a:p>
            <a:r>
              <a:rPr lang="tr-TR" dirty="0">
                <a:solidFill>
                  <a:schemeClr val="bg1"/>
                </a:solidFill>
              </a:rPr>
              <a:t>İSTİSNADAN FAYDALACAK OLANLAR</a:t>
            </a:r>
          </a:p>
        </p:txBody>
      </p:sp>
      <p:sp>
        <p:nvSpPr>
          <p:cNvPr id="8" name="Metin kutusu 7">
            <a:extLst>
              <a:ext uri="{FF2B5EF4-FFF2-40B4-BE49-F238E27FC236}">
                <a16:creationId xmlns:a16="http://schemas.microsoft.com/office/drawing/2014/main" id="{B7B45C5D-10AA-A5E0-9002-EC1AEF84528B}"/>
              </a:ext>
            </a:extLst>
          </p:cNvPr>
          <p:cNvSpPr txBox="1"/>
          <p:nvPr/>
        </p:nvSpPr>
        <p:spPr>
          <a:xfrm>
            <a:off x="2686944" y="2130645"/>
            <a:ext cx="9505056" cy="2031325"/>
          </a:xfrm>
          <a:prstGeom prst="rect">
            <a:avLst/>
          </a:prstGeom>
          <a:noFill/>
        </p:spPr>
        <p:txBody>
          <a:bodyPr wrap="square" rtlCol="0">
            <a:spAutoFit/>
          </a:bodyPr>
          <a:lstStyle/>
          <a:p>
            <a:r>
              <a:rPr lang="tr-TR" sz="1800" dirty="0">
                <a:effectLst/>
                <a:latin typeface="Calibri" panose="020F0502020204030204" pitchFamily="34" charset="0"/>
                <a:ea typeface="Times New Roman" panose="02020603050405020304" pitchFamily="18" charset="0"/>
                <a:cs typeface="Times New Roman" panose="02020603050405020304" pitchFamily="18" charset="0"/>
              </a:rPr>
              <a:t>Yatırım Teşvik Belgesi Kapsamındaki İnşaat İşlerinde KDV İstisnasından;</a:t>
            </a:r>
          </a:p>
          <a:p>
            <a:endParaRPr lang="tr-TR"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tr-TR" sz="1800" i="1" dirty="0">
                <a:effectLst/>
                <a:latin typeface="Calibri" panose="020F0502020204030204" pitchFamily="34" charset="0"/>
                <a:ea typeface="Times New Roman" panose="02020603050405020304" pitchFamily="18" charset="0"/>
                <a:cs typeface="Times New Roman" panose="02020603050405020304" pitchFamily="18" charset="0"/>
              </a:rPr>
              <a:t>imalat sanayii ile </a:t>
            </a:r>
          </a:p>
          <a:p>
            <a:endParaRPr lang="tr-TR" sz="1800" i="1" dirty="0">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tr-TR" sz="1800" i="1" dirty="0">
                <a:effectLst/>
                <a:latin typeface="Calibri" panose="020F0502020204030204" pitchFamily="34" charset="0"/>
                <a:ea typeface="Times New Roman" panose="02020603050405020304" pitchFamily="18" charset="0"/>
                <a:cs typeface="Times New Roman" panose="02020603050405020304" pitchFamily="18" charset="0"/>
              </a:rPr>
              <a:t>turizme yönelik yatırım teşvik belgesi sahibi mükellefler</a:t>
            </a:r>
          </a:p>
          <a:p>
            <a:endParaRPr lang="tr-TR" sz="1800" i="1" dirty="0">
              <a:effectLst/>
              <a:latin typeface="Calibri" panose="020F0502020204030204" pitchFamily="34" charset="0"/>
              <a:ea typeface="Times New Roman" panose="02020603050405020304" pitchFamily="18" charset="0"/>
              <a:cs typeface="Times New Roman" panose="02020603050405020304" pitchFamily="18" charset="0"/>
            </a:endParaRPr>
          </a:p>
          <a:p>
            <a:r>
              <a:rPr lang="tr-TR" i="1" dirty="0">
                <a:latin typeface="Calibri" panose="020F0502020204030204" pitchFamily="34" charset="0"/>
                <a:cs typeface="Times New Roman" panose="02020603050405020304" pitchFamily="18" charset="0"/>
              </a:rPr>
              <a:t> faydalanabilecektir.</a:t>
            </a:r>
            <a:endParaRPr lang="tr-TR" dirty="0"/>
          </a:p>
        </p:txBody>
      </p:sp>
      <p:sp>
        <p:nvSpPr>
          <p:cNvPr id="9" name="Metin kutusu 8">
            <a:extLst>
              <a:ext uri="{FF2B5EF4-FFF2-40B4-BE49-F238E27FC236}">
                <a16:creationId xmlns:a16="http://schemas.microsoft.com/office/drawing/2014/main" id="{036D2F49-D1EC-B841-8D4A-C9AFE83F3B64}"/>
              </a:ext>
            </a:extLst>
          </p:cNvPr>
          <p:cNvSpPr txBox="1"/>
          <p:nvPr/>
        </p:nvSpPr>
        <p:spPr>
          <a:xfrm>
            <a:off x="2567608" y="4539927"/>
            <a:ext cx="7488832" cy="646331"/>
          </a:xfrm>
          <a:prstGeom prst="rect">
            <a:avLst/>
          </a:prstGeom>
          <a:noFill/>
          <a:ln w="41275">
            <a:solidFill>
              <a:schemeClr val="accent2"/>
            </a:solidFill>
          </a:ln>
        </p:spPr>
        <p:txBody>
          <a:bodyPr wrap="square" rtlCol="0">
            <a:spAutoFit/>
          </a:bodyPr>
          <a:lstStyle/>
          <a:p>
            <a:pPr algn="just"/>
            <a:r>
              <a:rPr lang="tr-TR" b="1" dirty="0">
                <a:latin typeface="Calibri" panose="020F0502020204030204" pitchFamily="34" charset="0"/>
                <a:ea typeface="Calibri" panose="020F0502020204030204" pitchFamily="34" charset="0"/>
                <a:cs typeface="Calibri" panose="020F0502020204030204" pitchFamily="34" charset="0"/>
              </a:rPr>
              <a:t>Not: Y</a:t>
            </a:r>
            <a:r>
              <a:rPr lang="tr-TR" sz="1800" b="1" dirty="0">
                <a:effectLst/>
                <a:latin typeface="Calibri" panose="020F0502020204030204" pitchFamily="34" charset="0"/>
                <a:ea typeface="Calibri" panose="020F0502020204030204" pitchFamily="34" charset="0"/>
                <a:cs typeface="Calibri" panose="020F0502020204030204" pitchFamily="34" charset="0"/>
              </a:rPr>
              <a:t>atırım teşvik belgesinin </a:t>
            </a:r>
            <a:r>
              <a:rPr lang="tr-TR" b="1" dirty="0">
                <a:latin typeface="Calibri" panose="020F0502020204030204" pitchFamily="34" charset="0"/>
                <a:ea typeface="Calibri" panose="020F0502020204030204" pitchFamily="34" charset="0"/>
                <a:cs typeface="Calibri" panose="020F0502020204030204" pitchFamily="34" charset="0"/>
              </a:rPr>
              <a:t>k</a:t>
            </a:r>
            <a:r>
              <a:rPr lang="tr-TR" sz="1800" b="1" dirty="0">
                <a:effectLst/>
                <a:latin typeface="Calibri" panose="020F0502020204030204" pitchFamily="34" charset="0"/>
                <a:ea typeface="Calibri" panose="020F0502020204030204" pitchFamily="34" charset="0"/>
                <a:cs typeface="Calibri" panose="020F0502020204030204" pitchFamily="34" charset="0"/>
              </a:rPr>
              <a:t>anunun yürürlük tarihi olan 01.05.2022 tarihinden önce düzenlenmiş olması istisna uygulanmasına engel değildir. </a:t>
            </a:r>
          </a:p>
        </p:txBody>
      </p:sp>
      <p:pic>
        <p:nvPicPr>
          <p:cNvPr id="10" name="Resim 9">
            <a:extLst>
              <a:ext uri="{FF2B5EF4-FFF2-40B4-BE49-F238E27FC236}">
                <a16:creationId xmlns:a16="http://schemas.microsoft.com/office/drawing/2014/main" id="{9E10268F-49AE-9BD6-144A-77FC9D39606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840416" y="6349303"/>
            <a:ext cx="2087678" cy="556260"/>
          </a:xfrm>
          <a:prstGeom prst="rect">
            <a:avLst/>
          </a:prstGeom>
          <a:noFill/>
          <a:ln>
            <a:noFill/>
          </a:ln>
        </p:spPr>
      </p:pic>
    </p:spTree>
    <p:extLst>
      <p:ext uri="{BB962C8B-B14F-4D97-AF65-F5344CB8AC3E}">
        <p14:creationId xmlns:p14="http://schemas.microsoft.com/office/powerpoint/2010/main" val="2186062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a:extLst>
              <a:ext uri="{FF2B5EF4-FFF2-40B4-BE49-F238E27FC236}">
                <a16:creationId xmlns:a16="http://schemas.microsoft.com/office/drawing/2014/main" id="{101D4ADB-79CE-478E-8FBE-53E59DEC969A}"/>
              </a:ext>
            </a:extLst>
          </p:cNvPr>
          <p:cNvSpPr>
            <a:spLocks noGrp="1"/>
          </p:cNvSpPr>
          <p:nvPr>
            <p:ph type="sldNum" sz="quarter" idx="4"/>
          </p:nvPr>
        </p:nvSpPr>
        <p:spPr/>
        <p:txBody>
          <a:bodyPr rtlCol="0"/>
          <a:lstStyle/>
          <a:p>
            <a:pPr rtl="0"/>
            <a:fld id="{4FAB73BC-B049-4115-A692-8D63A059BFB8}" type="slidenum">
              <a:rPr lang="tr-TR" b="1" smtClean="0">
                <a:latin typeface="Calibri" panose="020F0502020204030204" pitchFamily="34" charset="0"/>
                <a:cs typeface="Calibri" panose="020F0502020204030204" pitchFamily="34" charset="0"/>
              </a:rPr>
              <a:pPr rtl="0"/>
              <a:t>8</a:t>
            </a:fld>
            <a:endParaRPr lang="tr-TR" b="1" dirty="0">
              <a:latin typeface="Calibri" panose="020F0502020204030204" pitchFamily="34" charset="0"/>
              <a:cs typeface="Calibri" panose="020F0502020204030204" pitchFamily="34" charset="0"/>
            </a:endParaRPr>
          </a:p>
        </p:txBody>
      </p:sp>
      <p:sp>
        <p:nvSpPr>
          <p:cNvPr id="5" name="Metin Yer Tutucusu 119">
            <a:extLst>
              <a:ext uri="{FF2B5EF4-FFF2-40B4-BE49-F238E27FC236}">
                <a16:creationId xmlns:a16="http://schemas.microsoft.com/office/drawing/2014/main" id="{A8F5C4E3-6105-466B-A340-80D73DB227A9}"/>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rtl="0"/>
            <a:endParaRPr lang="tr-TR" dirty="0">
              <a:latin typeface="Calibri" panose="020F0502020204030204" pitchFamily="34" charset="0"/>
            </a:endParaRPr>
          </a:p>
        </p:txBody>
      </p:sp>
      <p:sp>
        <p:nvSpPr>
          <p:cNvPr id="13" name="Başlık 11">
            <a:extLst>
              <a:ext uri="{FF2B5EF4-FFF2-40B4-BE49-F238E27FC236}">
                <a16:creationId xmlns:a16="http://schemas.microsoft.com/office/drawing/2014/main" id="{DAFEE083-366A-C17D-AFC2-B26CA811BFCC}"/>
              </a:ext>
            </a:extLst>
          </p:cNvPr>
          <p:cNvSpPr txBox="1">
            <a:spLocks/>
          </p:cNvSpPr>
          <p:nvPr/>
        </p:nvSpPr>
        <p:spPr>
          <a:xfrm>
            <a:off x="191344" y="743337"/>
            <a:ext cx="10805160" cy="707886"/>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4000" b="1" kern="1200" cap="all" spc="100" baseline="0">
                <a:solidFill>
                  <a:schemeClr val="tx1">
                    <a:lumMod val="95000"/>
                    <a:lumOff val="5000"/>
                  </a:schemeClr>
                </a:solidFill>
                <a:latin typeface="Calibri" panose="020F0502020204030204" pitchFamily="34" charset="0"/>
                <a:ea typeface="+mj-ea"/>
                <a:cs typeface="Calibri" panose="020F0502020204030204" pitchFamily="34" charset="0"/>
              </a:defRPr>
            </a:lvl1pPr>
          </a:lstStyle>
          <a:p>
            <a:pPr algn="r"/>
            <a:r>
              <a:rPr lang="tr-TR" sz="2000" i="0" dirty="0">
                <a:solidFill>
                  <a:srgbClr val="000000"/>
                </a:solidFill>
                <a:effectLst/>
                <a:ea typeface="Calibri" panose="020F0502020204030204" pitchFamily="34" charset="0"/>
              </a:rPr>
              <a:t>Yatırım Teşvik Belgesi Kapsamındaki İnşaat İşlerinde KDV istisnası</a:t>
            </a:r>
            <a:endParaRPr lang="tr-TR" sz="2000" dirty="0">
              <a:ea typeface="Calibri" panose="020F0502020204030204" pitchFamily="34" charset="0"/>
            </a:endParaRPr>
          </a:p>
        </p:txBody>
      </p:sp>
      <p:sp>
        <p:nvSpPr>
          <p:cNvPr id="15" name="İçerik Yer Tutucusu 12">
            <a:extLst>
              <a:ext uri="{FF2B5EF4-FFF2-40B4-BE49-F238E27FC236}">
                <a16:creationId xmlns:a16="http://schemas.microsoft.com/office/drawing/2014/main" id="{38B10C37-B173-C0DB-3186-D9A7D4650BF2}"/>
              </a:ext>
            </a:extLst>
          </p:cNvPr>
          <p:cNvSpPr txBox="1">
            <a:spLocks/>
          </p:cNvSpPr>
          <p:nvPr/>
        </p:nvSpPr>
        <p:spPr>
          <a:xfrm>
            <a:off x="263352" y="1752688"/>
            <a:ext cx="10945216" cy="956232"/>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pPr marL="0" indent="0">
              <a:buNone/>
            </a:pPr>
            <a:endParaRPr lang="tr-TR" dirty="0"/>
          </a:p>
        </p:txBody>
      </p:sp>
      <p:sp>
        <p:nvSpPr>
          <p:cNvPr id="16" name="İçerik Yer Tutucusu 12">
            <a:extLst>
              <a:ext uri="{FF2B5EF4-FFF2-40B4-BE49-F238E27FC236}">
                <a16:creationId xmlns:a16="http://schemas.microsoft.com/office/drawing/2014/main" id="{AAF88F8F-6DD0-3EA6-1B09-D05036F02309}"/>
              </a:ext>
            </a:extLst>
          </p:cNvPr>
          <p:cNvSpPr txBox="1">
            <a:spLocks/>
          </p:cNvSpPr>
          <p:nvPr/>
        </p:nvSpPr>
        <p:spPr>
          <a:xfrm>
            <a:off x="191344" y="1380263"/>
            <a:ext cx="10945216" cy="4499047"/>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endParaRPr lang="tr-TR" dirty="0"/>
          </a:p>
        </p:txBody>
      </p:sp>
      <p:sp>
        <p:nvSpPr>
          <p:cNvPr id="7" name="Metin kutusu 6">
            <a:extLst>
              <a:ext uri="{FF2B5EF4-FFF2-40B4-BE49-F238E27FC236}">
                <a16:creationId xmlns:a16="http://schemas.microsoft.com/office/drawing/2014/main" id="{3786C810-7D96-87DF-B3DE-04AFDF2744C1}"/>
              </a:ext>
            </a:extLst>
          </p:cNvPr>
          <p:cNvSpPr txBox="1"/>
          <p:nvPr/>
        </p:nvSpPr>
        <p:spPr>
          <a:xfrm>
            <a:off x="263352" y="1380263"/>
            <a:ext cx="11737304" cy="369332"/>
          </a:xfrm>
          <a:prstGeom prst="rect">
            <a:avLst/>
          </a:prstGeom>
          <a:solidFill>
            <a:srgbClr val="004274"/>
          </a:solidFill>
        </p:spPr>
        <p:txBody>
          <a:bodyPr wrap="square" rtlCol="0">
            <a:spAutoFit/>
          </a:bodyPr>
          <a:lstStyle/>
          <a:p>
            <a:r>
              <a:rPr lang="tr-TR" dirty="0">
                <a:solidFill>
                  <a:schemeClr val="bg1"/>
                </a:solidFill>
              </a:rPr>
              <a:t>İSTİSNANIN KAPSAM VE SÜRESİ</a:t>
            </a:r>
          </a:p>
        </p:txBody>
      </p:sp>
      <p:sp>
        <p:nvSpPr>
          <p:cNvPr id="8" name="Metin kutusu 7">
            <a:extLst>
              <a:ext uri="{FF2B5EF4-FFF2-40B4-BE49-F238E27FC236}">
                <a16:creationId xmlns:a16="http://schemas.microsoft.com/office/drawing/2014/main" id="{B7B45C5D-10AA-A5E0-9002-EC1AEF84528B}"/>
              </a:ext>
            </a:extLst>
          </p:cNvPr>
          <p:cNvSpPr txBox="1"/>
          <p:nvPr/>
        </p:nvSpPr>
        <p:spPr>
          <a:xfrm>
            <a:off x="1090443" y="2198625"/>
            <a:ext cx="9505056" cy="2862322"/>
          </a:xfrm>
          <a:prstGeom prst="rect">
            <a:avLst/>
          </a:prstGeom>
          <a:noFill/>
        </p:spPr>
        <p:txBody>
          <a:bodyPr wrap="square" rtlCol="0">
            <a:spAutoFit/>
          </a:bodyPr>
          <a:lstStyle/>
          <a:p>
            <a:r>
              <a:rPr lang="tr-TR" sz="1800" dirty="0">
                <a:effectLst/>
                <a:latin typeface="Calibri" panose="020F0502020204030204" pitchFamily="34" charset="0"/>
                <a:ea typeface="Times New Roman" panose="02020603050405020304" pitchFamily="18" charset="0"/>
                <a:cs typeface="Times New Roman" panose="02020603050405020304" pitchFamily="18" charset="0"/>
              </a:rPr>
              <a:t>Yatırım Teşvik Belgesi Kapsamındaki İnşaat İşlerinde KDV İstisnası;</a:t>
            </a:r>
          </a:p>
          <a:p>
            <a:endParaRPr lang="tr-TR"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tr-TR" sz="1800" i="1" dirty="0">
                <a:effectLst/>
                <a:latin typeface="Calibri" panose="020F0502020204030204" pitchFamily="34" charset="0"/>
                <a:ea typeface="Times New Roman" panose="02020603050405020304" pitchFamily="18" charset="0"/>
                <a:cs typeface="Times New Roman" panose="02020603050405020304" pitchFamily="18" charset="0"/>
              </a:rPr>
              <a:t>01.05.2022 tarihinden itibaren yapılan inşaat işleri,</a:t>
            </a:r>
          </a:p>
          <a:p>
            <a:endParaRPr lang="tr-TR" sz="1800" i="1" dirty="0">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tr-TR" i="1" dirty="0">
                <a:latin typeface="Calibri" panose="020F0502020204030204" pitchFamily="34" charset="0"/>
                <a:ea typeface="Times New Roman" panose="02020603050405020304" pitchFamily="18" charset="0"/>
                <a:cs typeface="Times New Roman" panose="02020603050405020304" pitchFamily="18" charset="0"/>
              </a:rPr>
              <a:t>01.05.2022 tarihinden önce yatırıma başlayan yatırımlarda 01.05.2022 tarihinden sonra yapılan alımlarla sınırlı olmak üzere</a:t>
            </a:r>
            <a:r>
              <a:rPr lang="tr-TR" sz="1800" i="1" dirty="0">
                <a:effectLst/>
                <a:latin typeface="Calibri" panose="020F0502020204030204" pitchFamily="34" charset="0"/>
                <a:ea typeface="Times New Roman" panose="02020603050405020304" pitchFamily="18" charset="0"/>
                <a:cs typeface="Times New Roman" panose="02020603050405020304" pitchFamily="18" charset="0"/>
              </a:rPr>
              <a:t>,</a:t>
            </a:r>
          </a:p>
          <a:p>
            <a:endParaRPr lang="tr-TR" sz="1800" i="1" dirty="0">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tr-TR" sz="1800" i="1" dirty="0">
                <a:effectLst/>
                <a:latin typeface="Calibri" panose="020F0502020204030204" pitchFamily="34" charset="0"/>
                <a:ea typeface="Times New Roman" panose="02020603050405020304" pitchFamily="18" charset="0"/>
                <a:cs typeface="Times New Roman" panose="02020603050405020304" pitchFamily="18" charset="0"/>
              </a:rPr>
              <a:t>31.12.2025 tarihine kadar </a:t>
            </a:r>
          </a:p>
          <a:p>
            <a:endParaRPr lang="tr-TR" sz="1800" i="1" dirty="0">
              <a:effectLst/>
              <a:latin typeface="Calibri" panose="020F0502020204030204" pitchFamily="34" charset="0"/>
              <a:ea typeface="Times New Roman" panose="02020603050405020304" pitchFamily="18" charset="0"/>
              <a:cs typeface="Times New Roman" panose="02020603050405020304" pitchFamily="18" charset="0"/>
            </a:endParaRPr>
          </a:p>
          <a:p>
            <a:r>
              <a:rPr lang="tr-TR" i="1" dirty="0">
                <a:latin typeface="Calibri" panose="020F0502020204030204" pitchFamily="34" charset="0"/>
                <a:cs typeface="Times New Roman" panose="02020603050405020304" pitchFamily="18" charset="0"/>
              </a:rPr>
              <a:t> uygulanacaktır.</a:t>
            </a:r>
            <a:endParaRPr lang="tr-TR" dirty="0"/>
          </a:p>
        </p:txBody>
      </p:sp>
      <p:sp>
        <p:nvSpPr>
          <p:cNvPr id="9" name="Metin kutusu 8">
            <a:extLst>
              <a:ext uri="{FF2B5EF4-FFF2-40B4-BE49-F238E27FC236}">
                <a16:creationId xmlns:a16="http://schemas.microsoft.com/office/drawing/2014/main" id="{036D2F49-D1EC-B841-8D4A-C9AFE83F3B64}"/>
              </a:ext>
            </a:extLst>
          </p:cNvPr>
          <p:cNvSpPr txBox="1"/>
          <p:nvPr/>
        </p:nvSpPr>
        <p:spPr>
          <a:xfrm>
            <a:off x="1090443" y="5224585"/>
            <a:ext cx="8141936" cy="369332"/>
          </a:xfrm>
          <a:prstGeom prst="rect">
            <a:avLst/>
          </a:prstGeom>
          <a:noFill/>
          <a:ln w="41275">
            <a:solidFill>
              <a:schemeClr val="accent2"/>
            </a:solidFill>
          </a:ln>
        </p:spPr>
        <p:txBody>
          <a:bodyPr wrap="square" rtlCol="0">
            <a:spAutoFit/>
          </a:bodyPr>
          <a:lstStyle/>
          <a:p>
            <a:pPr algn="just"/>
            <a:r>
              <a:rPr lang="tr-TR" sz="1800" b="1" dirty="0">
                <a:effectLst/>
                <a:latin typeface="Calibri" panose="020F0502020204030204" pitchFamily="34" charset="0"/>
                <a:ea typeface="Calibri" panose="020F0502020204030204" pitchFamily="34" charset="0"/>
                <a:cs typeface="Calibri" panose="020F0502020204030204" pitchFamily="34" charset="0"/>
              </a:rPr>
              <a:t>Not: </a:t>
            </a:r>
            <a:r>
              <a:rPr lang="tr-TR" b="1" dirty="0">
                <a:latin typeface="Calibri" panose="020F0502020204030204" pitchFamily="34" charset="0"/>
                <a:ea typeface="Calibri" panose="020F0502020204030204" pitchFamily="34" charset="0"/>
                <a:cs typeface="Calibri" panose="020F0502020204030204" pitchFamily="34" charset="0"/>
              </a:rPr>
              <a:t>Cumhurbaşkanına istisna süresini 3(üç) yıla kadar uzatma yetkisi verilmiştir. </a:t>
            </a:r>
          </a:p>
        </p:txBody>
      </p:sp>
      <p:pic>
        <p:nvPicPr>
          <p:cNvPr id="10" name="Resim 9">
            <a:extLst>
              <a:ext uri="{FF2B5EF4-FFF2-40B4-BE49-F238E27FC236}">
                <a16:creationId xmlns:a16="http://schemas.microsoft.com/office/drawing/2014/main" id="{2B010DF8-3AFA-B47F-FF0E-47CDCA315C0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840416" y="6349303"/>
            <a:ext cx="2087678" cy="556260"/>
          </a:xfrm>
          <a:prstGeom prst="rect">
            <a:avLst/>
          </a:prstGeom>
          <a:noFill/>
          <a:ln>
            <a:noFill/>
          </a:ln>
        </p:spPr>
      </p:pic>
    </p:spTree>
    <p:extLst>
      <p:ext uri="{BB962C8B-B14F-4D97-AF65-F5344CB8AC3E}">
        <p14:creationId xmlns:p14="http://schemas.microsoft.com/office/powerpoint/2010/main" val="518004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a:extLst>
              <a:ext uri="{FF2B5EF4-FFF2-40B4-BE49-F238E27FC236}">
                <a16:creationId xmlns:a16="http://schemas.microsoft.com/office/drawing/2014/main" id="{101D4ADB-79CE-478E-8FBE-53E59DEC969A}"/>
              </a:ext>
            </a:extLst>
          </p:cNvPr>
          <p:cNvSpPr>
            <a:spLocks noGrp="1"/>
          </p:cNvSpPr>
          <p:nvPr>
            <p:ph type="sldNum" sz="quarter" idx="4"/>
          </p:nvPr>
        </p:nvSpPr>
        <p:spPr/>
        <p:txBody>
          <a:bodyPr rtlCol="0"/>
          <a:lstStyle/>
          <a:p>
            <a:pPr rtl="0"/>
            <a:fld id="{4FAB73BC-B049-4115-A692-8D63A059BFB8}" type="slidenum">
              <a:rPr lang="tr-TR" b="1" smtClean="0">
                <a:latin typeface="Calibri" panose="020F0502020204030204" pitchFamily="34" charset="0"/>
                <a:cs typeface="Calibri" panose="020F0502020204030204" pitchFamily="34" charset="0"/>
              </a:rPr>
              <a:pPr rtl="0"/>
              <a:t>9</a:t>
            </a:fld>
            <a:endParaRPr lang="tr-TR" b="1" dirty="0">
              <a:latin typeface="Calibri" panose="020F0502020204030204" pitchFamily="34" charset="0"/>
              <a:cs typeface="Calibri" panose="020F0502020204030204" pitchFamily="34" charset="0"/>
            </a:endParaRPr>
          </a:p>
        </p:txBody>
      </p:sp>
      <p:sp>
        <p:nvSpPr>
          <p:cNvPr id="5" name="Metin Yer Tutucusu 119">
            <a:extLst>
              <a:ext uri="{FF2B5EF4-FFF2-40B4-BE49-F238E27FC236}">
                <a16:creationId xmlns:a16="http://schemas.microsoft.com/office/drawing/2014/main" id="{A8F5C4E3-6105-466B-A340-80D73DB227A9}"/>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rtl="0"/>
            <a:endParaRPr lang="tr-TR" dirty="0">
              <a:latin typeface="Calibri" panose="020F0502020204030204" pitchFamily="34" charset="0"/>
            </a:endParaRPr>
          </a:p>
        </p:txBody>
      </p:sp>
      <p:sp>
        <p:nvSpPr>
          <p:cNvPr id="13" name="Başlık 11">
            <a:extLst>
              <a:ext uri="{FF2B5EF4-FFF2-40B4-BE49-F238E27FC236}">
                <a16:creationId xmlns:a16="http://schemas.microsoft.com/office/drawing/2014/main" id="{DAFEE083-366A-C17D-AFC2-B26CA811BFCC}"/>
              </a:ext>
            </a:extLst>
          </p:cNvPr>
          <p:cNvSpPr txBox="1">
            <a:spLocks/>
          </p:cNvSpPr>
          <p:nvPr/>
        </p:nvSpPr>
        <p:spPr>
          <a:xfrm>
            <a:off x="191344" y="743337"/>
            <a:ext cx="10805160" cy="707886"/>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sz="4000" b="1" kern="1200" cap="all" spc="100" baseline="0">
                <a:solidFill>
                  <a:schemeClr val="tx1">
                    <a:lumMod val="95000"/>
                    <a:lumOff val="5000"/>
                  </a:schemeClr>
                </a:solidFill>
                <a:latin typeface="Calibri" panose="020F0502020204030204" pitchFamily="34" charset="0"/>
                <a:ea typeface="+mj-ea"/>
                <a:cs typeface="Calibri" panose="020F0502020204030204" pitchFamily="34" charset="0"/>
              </a:defRPr>
            </a:lvl1pPr>
          </a:lstStyle>
          <a:p>
            <a:pPr algn="r"/>
            <a:r>
              <a:rPr lang="tr-TR" sz="2000" i="0" dirty="0">
                <a:solidFill>
                  <a:srgbClr val="000000"/>
                </a:solidFill>
                <a:effectLst/>
                <a:ea typeface="Calibri" panose="020F0502020204030204" pitchFamily="34" charset="0"/>
              </a:rPr>
              <a:t>Yatırım Teşvik Belgesi Kapsamındaki İnşaat İşlerinde KDV istisnası</a:t>
            </a:r>
            <a:endParaRPr lang="tr-TR" sz="2000" dirty="0">
              <a:ea typeface="Calibri" panose="020F0502020204030204" pitchFamily="34" charset="0"/>
            </a:endParaRPr>
          </a:p>
        </p:txBody>
      </p:sp>
      <p:sp>
        <p:nvSpPr>
          <p:cNvPr id="15" name="İçerik Yer Tutucusu 12">
            <a:extLst>
              <a:ext uri="{FF2B5EF4-FFF2-40B4-BE49-F238E27FC236}">
                <a16:creationId xmlns:a16="http://schemas.microsoft.com/office/drawing/2014/main" id="{38B10C37-B173-C0DB-3186-D9A7D4650BF2}"/>
              </a:ext>
            </a:extLst>
          </p:cNvPr>
          <p:cNvSpPr txBox="1">
            <a:spLocks/>
          </p:cNvSpPr>
          <p:nvPr/>
        </p:nvSpPr>
        <p:spPr>
          <a:xfrm>
            <a:off x="263352" y="1752688"/>
            <a:ext cx="10945216" cy="956232"/>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pPr marL="0" indent="0">
              <a:buNone/>
            </a:pPr>
            <a:endParaRPr lang="tr-TR" dirty="0"/>
          </a:p>
        </p:txBody>
      </p:sp>
      <p:sp>
        <p:nvSpPr>
          <p:cNvPr id="16" name="İçerik Yer Tutucusu 12">
            <a:extLst>
              <a:ext uri="{FF2B5EF4-FFF2-40B4-BE49-F238E27FC236}">
                <a16:creationId xmlns:a16="http://schemas.microsoft.com/office/drawing/2014/main" id="{AAF88F8F-6DD0-3EA6-1B09-D05036F02309}"/>
              </a:ext>
            </a:extLst>
          </p:cNvPr>
          <p:cNvSpPr txBox="1">
            <a:spLocks/>
          </p:cNvSpPr>
          <p:nvPr/>
        </p:nvSpPr>
        <p:spPr>
          <a:xfrm>
            <a:off x="191344" y="1380263"/>
            <a:ext cx="10945216" cy="4499047"/>
          </a:xfrm>
          <a:prstGeom prst="rect">
            <a:avLst/>
          </a:prstGeom>
        </p:spPr>
        <p:txBody>
          <a:bodyPr rtlCol="0"/>
          <a:lst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Calibri" panose="020F0502020204030204" pitchFamily="34" charset="0"/>
                <a:ea typeface="+mn-ea"/>
                <a:cs typeface="+mn-cs"/>
              </a:defRPr>
            </a:lvl1pPr>
            <a:lvl2pPr marL="457200" indent="-230400" eaLnBrk="1" hangingPunct="1">
              <a:lnSpc>
                <a:spcPct val="90000"/>
              </a:lnSpc>
              <a:spcBef>
                <a:spcPts val="200"/>
              </a:spcBef>
              <a:spcAft>
                <a:spcPts val="400"/>
              </a:spcAft>
              <a:buFont typeface="Arial" panose="020B0604020202020204" pitchFamily="34" charset="0"/>
              <a:buChar char="•"/>
              <a:defRPr/>
            </a:lvl2pPr>
            <a:lvl3pPr marL="687600" indent="-230400" eaLnBrk="1" hangingPunct="1">
              <a:lnSpc>
                <a:spcPct val="90000"/>
              </a:lnSpc>
              <a:spcBef>
                <a:spcPts val="200"/>
              </a:spcBef>
              <a:spcAft>
                <a:spcPts val="400"/>
              </a:spcAft>
              <a:buFont typeface="Arial" panose="020B0604020202020204" pitchFamily="34" charset="0"/>
              <a:buChar char="•"/>
              <a:defRPr sz="1600"/>
            </a:lvl3pPr>
            <a:lvl4pPr marL="914400" indent="-230400" eaLnBrk="1" hangingPunct="1">
              <a:lnSpc>
                <a:spcPct val="90000"/>
              </a:lnSpc>
              <a:spcBef>
                <a:spcPts val="200"/>
              </a:spcBef>
              <a:spcAft>
                <a:spcPts val="400"/>
              </a:spcAft>
              <a:buFont typeface="Arial" panose="020B0604020202020204" pitchFamily="34" charset="0"/>
              <a:buChar char="•"/>
              <a:defRPr sz="1400"/>
            </a:lvl4pPr>
            <a:lvl5pPr marL="1144800" indent="-230400" eaLnBrk="1" hangingPunct="1">
              <a:lnSpc>
                <a:spcPct val="90000"/>
              </a:lnSpc>
              <a:spcBef>
                <a:spcPts val="200"/>
              </a:spcBef>
              <a:spcAft>
                <a:spcPts val="400"/>
              </a:spcAft>
              <a:buFont typeface="Arial" panose="020B0604020202020204" pitchFamily="34" charset="0"/>
              <a:buChar char="•"/>
              <a:defRPr sz="1400"/>
            </a:lvl5pPr>
          </a:lstStyle>
          <a:p>
            <a:endParaRPr lang="tr-TR" dirty="0"/>
          </a:p>
        </p:txBody>
      </p:sp>
      <p:sp>
        <p:nvSpPr>
          <p:cNvPr id="7" name="Metin kutusu 6">
            <a:extLst>
              <a:ext uri="{FF2B5EF4-FFF2-40B4-BE49-F238E27FC236}">
                <a16:creationId xmlns:a16="http://schemas.microsoft.com/office/drawing/2014/main" id="{3786C810-7D96-87DF-B3DE-04AFDF2744C1}"/>
              </a:ext>
            </a:extLst>
          </p:cNvPr>
          <p:cNvSpPr txBox="1"/>
          <p:nvPr/>
        </p:nvSpPr>
        <p:spPr>
          <a:xfrm>
            <a:off x="227348" y="1231891"/>
            <a:ext cx="11737304" cy="369332"/>
          </a:xfrm>
          <a:prstGeom prst="rect">
            <a:avLst/>
          </a:prstGeom>
          <a:solidFill>
            <a:srgbClr val="004274"/>
          </a:solidFill>
        </p:spPr>
        <p:txBody>
          <a:bodyPr wrap="square" rtlCol="0">
            <a:spAutoFit/>
          </a:bodyPr>
          <a:lstStyle/>
          <a:p>
            <a:r>
              <a:rPr lang="tr-TR" dirty="0">
                <a:solidFill>
                  <a:schemeClr val="bg1"/>
                </a:solidFill>
              </a:rPr>
              <a:t>İSTİSNANIN KAPSAM VE SÜRESİ - 01.05.2022 TARİHİNDEN ÖNCE YATIRIMA BAŞLAYANLAR</a:t>
            </a:r>
          </a:p>
        </p:txBody>
      </p:sp>
      <p:sp>
        <p:nvSpPr>
          <p:cNvPr id="8" name="Metin kutusu 7">
            <a:extLst>
              <a:ext uri="{FF2B5EF4-FFF2-40B4-BE49-F238E27FC236}">
                <a16:creationId xmlns:a16="http://schemas.microsoft.com/office/drawing/2014/main" id="{B7B45C5D-10AA-A5E0-9002-EC1AEF84528B}"/>
              </a:ext>
            </a:extLst>
          </p:cNvPr>
          <p:cNvSpPr txBox="1"/>
          <p:nvPr/>
        </p:nvSpPr>
        <p:spPr>
          <a:xfrm>
            <a:off x="1343472" y="1631993"/>
            <a:ext cx="9505056" cy="4247317"/>
          </a:xfrm>
          <a:prstGeom prst="rect">
            <a:avLst/>
          </a:prstGeom>
          <a:noFill/>
        </p:spPr>
        <p:txBody>
          <a:bodyPr wrap="square" rtlCol="0">
            <a:spAutoFit/>
          </a:bodyPr>
          <a:lstStyle/>
          <a:p>
            <a:r>
              <a:rPr lang="tr-TR" sz="1800" dirty="0">
                <a:effectLst/>
                <a:latin typeface="Calibri" panose="020F0502020204030204" pitchFamily="34" charset="0"/>
                <a:ea typeface="Times New Roman" panose="02020603050405020304" pitchFamily="18" charset="0"/>
                <a:cs typeface="Times New Roman" panose="02020603050405020304" pitchFamily="18" charset="0"/>
              </a:rPr>
              <a:t>Yatırım Teşvik Belgesi Kapsamındaki İnşaat İşlerinde KDV İstisnasından;</a:t>
            </a:r>
          </a:p>
          <a:p>
            <a:endParaRPr lang="tr-TR"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Ø"/>
            </a:pPr>
            <a:r>
              <a:rPr lang="tr-TR" sz="1800" dirty="0">
                <a:effectLst/>
                <a:latin typeface="Calibri" panose="020F0502020204030204" pitchFamily="34" charset="0"/>
                <a:ea typeface="Calibri" panose="020F0502020204030204" pitchFamily="34" charset="0"/>
                <a:cs typeface="Calibri" panose="020F0502020204030204" pitchFamily="34" charset="0"/>
              </a:rPr>
              <a:t>İmalat sanayine yönelik yatırım teşvik belgesi sahibi olan ve 01.05.2022 tarihinden önce inşaat işlerine başlayan mükelleflerde faydalanabilecektir. </a:t>
            </a:r>
          </a:p>
          <a:p>
            <a:endParaRPr lang="tr-TR" sz="1800" dirty="0">
              <a:effectLst/>
              <a:latin typeface="Calibri" panose="020F0502020204030204" pitchFamily="34" charset="0"/>
              <a:ea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pPr>
            <a:r>
              <a:rPr lang="tr-TR" sz="1800" dirty="0">
                <a:effectLst/>
                <a:latin typeface="Calibri" panose="020F0502020204030204" pitchFamily="34" charset="0"/>
                <a:ea typeface="Calibri" panose="020F0502020204030204" pitchFamily="34" charset="0"/>
                <a:cs typeface="Calibri" panose="020F0502020204030204" pitchFamily="34" charset="0"/>
              </a:rPr>
              <a:t>İnşaat işlerine 01.05.2022 tarihinden önce başlayan mükellefler, 01.05.2022 tarihinden önce yapmış oldukları alımlar dolayısıyla istisna hükmünden faydalanamayacaktır. İstisna hükmü sadece </a:t>
            </a:r>
            <a:r>
              <a:rPr lang="tr-TR" sz="1800" b="1" dirty="0">
                <a:effectLst/>
                <a:latin typeface="Calibri" panose="020F0502020204030204" pitchFamily="34" charset="0"/>
                <a:ea typeface="Calibri" panose="020F0502020204030204" pitchFamily="34" charset="0"/>
                <a:cs typeface="Calibri" panose="020F0502020204030204" pitchFamily="34" charset="0"/>
              </a:rPr>
              <a:t>01.05.2022 tarihinden sonra yapılacak mal/hizmet alımlarını </a:t>
            </a:r>
            <a:r>
              <a:rPr lang="tr-TR" sz="1800" dirty="0">
                <a:effectLst/>
                <a:latin typeface="Calibri" panose="020F0502020204030204" pitchFamily="34" charset="0"/>
                <a:ea typeface="Calibri" panose="020F0502020204030204" pitchFamily="34" charset="0"/>
                <a:cs typeface="Calibri" panose="020F0502020204030204" pitchFamily="34" charset="0"/>
              </a:rPr>
              <a:t>kapsamaktadır.</a:t>
            </a:r>
          </a:p>
          <a:p>
            <a:pPr marL="285750" indent="-285750">
              <a:buFont typeface="Wingdings" panose="05000000000000000000" pitchFamily="2" charset="2"/>
              <a:buChar char="Ø"/>
            </a:pPr>
            <a:endParaRPr lang="tr-TR" dirty="0">
              <a:latin typeface="Calibri" panose="020F0502020204030204" pitchFamily="34" charset="0"/>
              <a:ea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pPr>
            <a:r>
              <a:rPr lang="tr-TR" sz="1800" dirty="0">
                <a:effectLst/>
                <a:latin typeface="Calibri" panose="020F0502020204030204" pitchFamily="34" charset="0"/>
                <a:ea typeface="Calibri" panose="020F0502020204030204" pitchFamily="34" charset="0"/>
                <a:cs typeface="Calibri" panose="020F0502020204030204" pitchFamily="34" charset="0"/>
              </a:rPr>
              <a:t>01.05.2022 tarihinden önce yapılan KDV’li alımlar dolayısıyla yüklenilen ancak indirim konusu yapılamayan KDV tutarlarının iade olarak talep edilmesi halinde, eski düzenlemeler kapsamında iade işlemleri yerine getirilecektir.</a:t>
            </a:r>
          </a:p>
          <a:p>
            <a:pPr marL="285750" indent="-285750">
              <a:buFont typeface="Wingdings" panose="05000000000000000000" pitchFamily="2" charset="2"/>
              <a:buChar char="Ø"/>
            </a:pPr>
            <a:endParaRPr lang="tr-TR" sz="1800" dirty="0">
              <a:effectLst/>
              <a:latin typeface="Calibri" panose="020F0502020204030204" pitchFamily="34" charset="0"/>
              <a:ea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tr-TR" sz="1800" dirty="0">
              <a:effectLst/>
              <a:latin typeface="Calibri" panose="020F0502020204030204" pitchFamily="34" charset="0"/>
              <a:ea typeface="Calibri" panose="020F0502020204030204" pitchFamily="34" charset="0"/>
              <a:cs typeface="Calibri" panose="020F0502020204030204" pitchFamily="34" charset="0"/>
            </a:endParaRPr>
          </a:p>
          <a:p>
            <a:endParaRPr lang="tr-TR" sz="18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9" name="Metin kutusu 8">
            <a:extLst>
              <a:ext uri="{FF2B5EF4-FFF2-40B4-BE49-F238E27FC236}">
                <a16:creationId xmlns:a16="http://schemas.microsoft.com/office/drawing/2014/main" id="{036D2F49-D1EC-B841-8D4A-C9AFE83F3B64}"/>
              </a:ext>
            </a:extLst>
          </p:cNvPr>
          <p:cNvSpPr txBox="1"/>
          <p:nvPr/>
        </p:nvSpPr>
        <p:spPr>
          <a:xfrm>
            <a:off x="1631504" y="5139511"/>
            <a:ext cx="9217024" cy="1200329"/>
          </a:xfrm>
          <a:prstGeom prst="rect">
            <a:avLst/>
          </a:prstGeom>
          <a:noFill/>
          <a:ln w="41275">
            <a:solidFill>
              <a:schemeClr val="accent2"/>
            </a:solidFill>
          </a:ln>
        </p:spPr>
        <p:txBody>
          <a:bodyPr wrap="square" rtlCol="0">
            <a:spAutoFit/>
          </a:bodyPr>
          <a:lstStyle/>
          <a:p>
            <a:pPr algn="just"/>
            <a:r>
              <a:rPr lang="tr-TR" b="1" dirty="0">
                <a:latin typeface="Calibri" panose="020F0502020204030204" pitchFamily="34" charset="0"/>
                <a:ea typeface="Calibri" panose="020F0502020204030204" pitchFamily="34" charset="0"/>
                <a:cs typeface="Calibri" panose="020F0502020204030204" pitchFamily="34" charset="0"/>
              </a:rPr>
              <a:t>Dikkat: </a:t>
            </a:r>
            <a:r>
              <a:rPr lang="tr-TR" dirty="0">
                <a:latin typeface="Calibri" panose="020F0502020204030204" pitchFamily="34" charset="0"/>
                <a:ea typeface="Calibri" panose="020F0502020204030204" pitchFamily="34" charset="0"/>
                <a:cs typeface="Calibri" panose="020F0502020204030204" pitchFamily="34" charset="0"/>
              </a:rPr>
              <a:t>01.05.2022</a:t>
            </a:r>
            <a:r>
              <a:rPr lang="tr-TR" b="1" dirty="0">
                <a:latin typeface="Calibri" panose="020F0502020204030204" pitchFamily="34" charset="0"/>
                <a:ea typeface="Calibri" panose="020F0502020204030204" pitchFamily="34" charset="0"/>
                <a:cs typeface="Calibri" panose="020F0502020204030204" pitchFamily="34" charset="0"/>
              </a:rPr>
              <a:t> </a:t>
            </a:r>
            <a:r>
              <a:rPr lang="tr-TR" sz="1800" dirty="0">
                <a:effectLst/>
                <a:latin typeface="Calibri" panose="020F0502020204030204" pitchFamily="34" charset="0"/>
                <a:ea typeface="Calibri" panose="020F0502020204030204" pitchFamily="34" charset="0"/>
                <a:cs typeface="Calibri" panose="020F0502020204030204" pitchFamily="34" charset="0"/>
              </a:rPr>
              <a:t>tarihi ile 28.05.2022 tarihleri arasında gerçekleştirilen KDV’li alımlar dolayısıyla ödenen KDV tutarlarının iadesi ise Kanunun 8. maddesi çerçevesinde fazla ve yersiz ödenen KDV kapsamında iade edilecektir.</a:t>
            </a:r>
          </a:p>
          <a:p>
            <a:pPr algn="just"/>
            <a:r>
              <a:rPr lang="tr-TR" sz="1800" dirty="0">
                <a:effectLst/>
                <a:latin typeface="Calibri" panose="020F0502020204030204" pitchFamily="34" charset="0"/>
                <a:ea typeface="Calibri" panose="020F0502020204030204" pitchFamily="34" charset="0"/>
                <a:cs typeface="Calibri" panose="020F0502020204030204" pitchFamily="34" charset="0"/>
              </a:rPr>
              <a:t> </a:t>
            </a:r>
            <a:endParaRPr lang="tr-TR" b="1" dirty="0">
              <a:latin typeface="Calibri" panose="020F0502020204030204" pitchFamily="34" charset="0"/>
              <a:ea typeface="Calibri" panose="020F0502020204030204" pitchFamily="34" charset="0"/>
              <a:cs typeface="Calibri" panose="020F0502020204030204" pitchFamily="34" charset="0"/>
            </a:endParaRPr>
          </a:p>
        </p:txBody>
      </p:sp>
      <p:pic>
        <p:nvPicPr>
          <p:cNvPr id="10" name="Resim 9">
            <a:extLst>
              <a:ext uri="{FF2B5EF4-FFF2-40B4-BE49-F238E27FC236}">
                <a16:creationId xmlns:a16="http://schemas.microsoft.com/office/drawing/2014/main" id="{54BBC1AC-8EE7-B005-108F-399395F398F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840416" y="6349303"/>
            <a:ext cx="2087678" cy="556260"/>
          </a:xfrm>
          <a:prstGeom prst="rect">
            <a:avLst/>
          </a:prstGeom>
          <a:noFill/>
          <a:ln>
            <a:noFill/>
          </a:ln>
        </p:spPr>
      </p:pic>
    </p:spTree>
    <p:extLst>
      <p:ext uri="{BB962C8B-B14F-4D97-AF65-F5344CB8AC3E}">
        <p14:creationId xmlns:p14="http://schemas.microsoft.com/office/powerpoint/2010/main" val="26931882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ernClassicBlock-3">
  <a:themeElements>
    <a:clrScheme name="MSFT_ELT_ModernClassicBlock_03">
      <a:dk1>
        <a:sysClr val="windowText" lastClr="000000"/>
      </a:dk1>
      <a:lt1>
        <a:sysClr val="window" lastClr="FFFFFF"/>
      </a:lt1>
      <a:dk2>
        <a:srgbClr val="43467B"/>
      </a:dk2>
      <a:lt2>
        <a:srgbClr val="DFE3E5"/>
      </a:lt2>
      <a:accent1>
        <a:srgbClr val="43467B"/>
      </a:accent1>
      <a:accent2>
        <a:srgbClr val="E58C09"/>
      </a:accent2>
      <a:accent3>
        <a:srgbClr val="2683C6"/>
      </a:accent3>
      <a:accent4>
        <a:srgbClr val="EEC621"/>
      </a:accent4>
      <a:accent5>
        <a:srgbClr val="1D9BA1"/>
      </a:accent5>
      <a:accent6>
        <a:srgbClr val="87175F"/>
      </a:accent6>
      <a:hlink>
        <a:srgbClr val="0070C0"/>
      </a:hlink>
      <a:folHlink>
        <a:srgbClr val="C00000"/>
      </a:folHlink>
    </a:clrScheme>
    <a:fontScheme name="MSFT_ELT_ModernClassicBlock_03">
      <a:majorFont>
        <a:latin typeface="Tw Cen MT Condensed"/>
        <a:ea typeface=""/>
        <a:cs typeface=""/>
      </a:majorFont>
      <a:minorFont>
        <a:latin typeface="Tw Cen MT"/>
        <a:ea typeface=""/>
        <a:cs typeface=""/>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Office_50285511_TF89082059_Win32.potx" id="{703665FA-9487-4822-8C1B-8C4C26496FD0}" vid="{AB36572B-FCB0-41C6-A071-7A86FF6649D9}"/>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f9fc9171bb41dc08635275f351de8590">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29387215989a890c06011de04edfe97d"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A86D9CC-0D9D-4BFE-B3F3-26F480BF8C8A}">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9BFCA5F6-1A5A-4D78-BDE2-C793B61E0E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106BD98-E608-40A1-98A8-93D5976215C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Modern ve klasik blok sunu</Template>
  <TotalTime>611</TotalTime>
  <Words>2364</Words>
  <Application>Microsoft Office PowerPoint</Application>
  <PresentationFormat>Geniş ekran</PresentationFormat>
  <Paragraphs>215</Paragraphs>
  <Slides>20</Slides>
  <Notes>20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20</vt:i4>
      </vt:variant>
    </vt:vector>
  </HeadingPairs>
  <TitlesOfParts>
    <vt:vector size="27" baseType="lpstr">
      <vt:lpstr>Arial</vt:lpstr>
      <vt:lpstr>Calibri</vt:lpstr>
      <vt:lpstr>Georgia</vt:lpstr>
      <vt:lpstr>Tw Cen MT</vt:lpstr>
      <vt:lpstr>Tw Cen MT Condensed</vt:lpstr>
      <vt:lpstr>Wingdings</vt:lpstr>
      <vt:lpstr>ModernClassicBlock-3</vt:lpstr>
      <vt:lpstr>İmalat Sanayii ve Turizme  Yönelik Yatırım Teşvik Belgesi Kapsamında yapılan İnşaat işlerine ilişkin KDV İstisnası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İstisnanın uygulaması Teşvik Belgesi sahibi yatırımcı yönünden</vt:lpstr>
      <vt:lpstr>İstisna belgesinin alınması</vt:lpstr>
      <vt:lpstr>İstisnalı mal/hizmet alımı ve istisna belgesinin kapatılması</vt:lpstr>
      <vt:lpstr>İstisna uygulamasında özellikli durumlar</vt:lpstr>
      <vt:lpstr>PowerPoint Sunusu</vt:lpstr>
      <vt:lpstr>PowerPoint Sunusu</vt:lpstr>
      <vt:lpstr>“değerlendirme soru-cevap”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İmalat Sanayii ve Turizme  Yönelik Yatırım Teşvik Belgesi Kapsamında yapılan İnşaat harcamalarına ilişkin KDV İstisnası  </dc:title>
  <dc:creator>Gelirler</dc:creator>
  <cp:lastModifiedBy>Gelirler</cp:lastModifiedBy>
  <cp:revision>13</cp:revision>
  <dcterms:created xsi:type="dcterms:W3CDTF">2022-07-04T08:20:20Z</dcterms:created>
  <dcterms:modified xsi:type="dcterms:W3CDTF">2022-07-20T06:52:15Z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