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2" r:id="rId3"/>
    <p:sldMasterId id="2147483694" r:id="rId4"/>
  </p:sldMasterIdLst>
  <p:notesMasterIdLst>
    <p:notesMasterId r:id="rId42"/>
  </p:notesMasterIdLst>
  <p:sldIdLst>
    <p:sldId id="256" r:id="rId5"/>
    <p:sldId id="263" r:id="rId6"/>
    <p:sldId id="1684" r:id="rId7"/>
    <p:sldId id="1650" r:id="rId8"/>
    <p:sldId id="1671" r:id="rId9"/>
    <p:sldId id="1710" r:id="rId10"/>
    <p:sldId id="1683" r:id="rId11"/>
    <p:sldId id="1685" r:id="rId12"/>
    <p:sldId id="1687" r:id="rId13"/>
    <p:sldId id="1739" r:id="rId14"/>
    <p:sldId id="1733" r:id="rId15"/>
    <p:sldId id="350" r:id="rId16"/>
    <p:sldId id="1688" r:id="rId17"/>
    <p:sldId id="1690" r:id="rId18"/>
    <p:sldId id="1708" r:id="rId19"/>
    <p:sldId id="1709" r:id="rId20"/>
    <p:sldId id="1706" r:id="rId21"/>
    <p:sldId id="1707" r:id="rId22"/>
    <p:sldId id="1740" r:id="rId23"/>
    <p:sldId id="1673" r:id="rId24"/>
    <p:sldId id="1674" r:id="rId25"/>
    <p:sldId id="1724" r:id="rId26"/>
    <p:sldId id="1749" r:id="rId27"/>
    <p:sldId id="1744" r:id="rId28"/>
    <p:sldId id="1745" r:id="rId29"/>
    <p:sldId id="1746" r:id="rId30"/>
    <p:sldId id="1747" r:id="rId31"/>
    <p:sldId id="1748" r:id="rId32"/>
    <p:sldId id="1726" r:id="rId33"/>
    <p:sldId id="1750" r:id="rId34"/>
    <p:sldId id="1751" r:id="rId35"/>
    <p:sldId id="1728" r:id="rId36"/>
    <p:sldId id="1753" r:id="rId37"/>
    <p:sldId id="1754" r:id="rId38"/>
    <p:sldId id="1727" r:id="rId39"/>
    <p:sldId id="1752" r:id="rId40"/>
    <p:sldId id="321" r:id="rId4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6.png"/></Relationships>
</file>

<file path=ppt/diagrams/_rels/drawing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3EEAC4-34B4-41AA-9D32-600E7B9BB773}" type="doc">
      <dgm:prSet loTypeId="urn:microsoft.com/office/officeart/2005/8/layout/equation2" loCatId="process" qsTypeId="urn:microsoft.com/office/officeart/2005/8/quickstyle/simple1" qsCatId="simple" csTypeId="urn:microsoft.com/office/officeart/2005/8/colors/accent1_2" csCatId="accent1" phldr="1"/>
      <dgm:spPr/>
      <dgm:t>
        <a:bodyPr/>
        <a:lstStyle/>
        <a:p>
          <a:endParaRPr lang="tr-TR"/>
        </a:p>
      </dgm:t>
    </dgm:pt>
    <dgm:pt modelId="{2F809087-5BC8-4D6C-A637-2B7E7B1FC98C}">
      <dgm:prSet phldrT="[Metin]"/>
      <dgm:spPr>
        <a:solidFill>
          <a:schemeClr val="bg2"/>
        </a:solidFill>
      </dgm:spPr>
      <dgm:t>
        <a:bodyPr/>
        <a:lstStyle/>
        <a:p>
          <a:r>
            <a:rPr lang="tr-TR" dirty="0"/>
            <a:t>AB için Yeni Sanayi Stratejisi </a:t>
          </a:r>
        </a:p>
        <a:p>
          <a:r>
            <a:rPr lang="tr-TR" dirty="0"/>
            <a:t>10 Mart 2022 </a:t>
          </a:r>
        </a:p>
      </dgm:t>
    </dgm:pt>
    <dgm:pt modelId="{47D4FCDE-CF57-48B8-87F3-E772CE575CD8}" type="parTrans" cxnId="{347D8316-5CAA-44F5-B546-40D44C4D2B4F}">
      <dgm:prSet/>
      <dgm:spPr/>
      <dgm:t>
        <a:bodyPr/>
        <a:lstStyle/>
        <a:p>
          <a:endParaRPr lang="tr-TR"/>
        </a:p>
      </dgm:t>
    </dgm:pt>
    <dgm:pt modelId="{0D797F12-33D2-47AC-B78C-F453058767FC}" type="sibTrans" cxnId="{347D8316-5CAA-44F5-B546-40D44C4D2B4F}">
      <dgm:prSet/>
      <dgm:spPr/>
      <dgm:t>
        <a:bodyPr/>
        <a:lstStyle/>
        <a:p>
          <a:endParaRPr lang="tr-TR"/>
        </a:p>
      </dgm:t>
    </dgm:pt>
    <dgm:pt modelId="{09179D67-D4A9-44D8-9595-876AA7439911}" type="pres">
      <dgm:prSet presAssocID="{853EEAC4-34B4-41AA-9D32-600E7B9BB773}" presName="Name0" presStyleCnt="0">
        <dgm:presLayoutVars>
          <dgm:dir/>
          <dgm:resizeHandles val="exact"/>
        </dgm:presLayoutVars>
      </dgm:prSet>
      <dgm:spPr/>
    </dgm:pt>
    <dgm:pt modelId="{49A95875-E42E-44D8-AF0F-F96791587444}" type="pres">
      <dgm:prSet presAssocID="{853EEAC4-34B4-41AA-9D32-600E7B9BB773}" presName="vNodes" presStyleCnt="0"/>
      <dgm:spPr/>
    </dgm:pt>
    <dgm:pt modelId="{184F00C9-A113-48C4-B4D3-D4DD4F90821D}" type="pres">
      <dgm:prSet presAssocID="{853EEAC4-34B4-41AA-9D32-600E7B9BB773}" presName="lastNode" presStyleLbl="node1" presStyleIdx="0" presStyleCnt="1" custLinFactNeighborX="9742" custLinFactNeighborY="43">
        <dgm:presLayoutVars>
          <dgm:bulletEnabled val="1"/>
        </dgm:presLayoutVars>
      </dgm:prSet>
      <dgm:spPr/>
    </dgm:pt>
  </dgm:ptLst>
  <dgm:cxnLst>
    <dgm:cxn modelId="{347D8316-5CAA-44F5-B546-40D44C4D2B4F}" srcId="{853EEAC4-34B4-41AA-9D32-600E7B9BB773}" destId="{2F809087-5BC8-4D6C-A637-2B7E7B1FC98C}" srcOrd="0" destOrd="0" parTransId="{47D4FCDE-CF57-48B8-87F3-E772CE575CD8}" sibTransId="{0D797F12-33D2-47AC-B78C-F453058767FC}"/>
    <dgm:cxn modelId="{DD37D23F-5A6A-4351-A1BD-C5CC873E8C39}" type="presOf" srcId="{2F809087-5BC8-4D6C-A637-2B7E7B1FC98C}" destId="{184F00C9-A113-48C4-B4D3-D4DD4F90821D}" srcOrd="0" destOrd="0" presId="urn:microsoft.com/office/officeart/2005/8/layout/equation2"/>
    <dgm:cxn modelId="{A745EA72-7650-462F-83F4-6BDC59DC14F9}" type="presOf" srcId="{853EEAC4-34B4-41AA-9D32-600E7B9BB773}" destId="{09179D67-D4A9-44D8-9595-876AA7439911}" srcOrd="0" destOrd="0" presId="urn:microsoft.com/office/officeart/2005/8/layout/equation2"/>
    <dgm:cxn modelId="{32B8E76B-DE10-4811-96BC-E2FEBAD16DEA}" type="presParOf" srcId="{09179D67-D4A9-44D8-9595-876AA7439911}" destId="{49A95875-E42E-44D8-AF0F-F96791587444}" srcOrd="0" destOrd="0" presId="urn:microsoft.com/office/officeart/2005/8/layout/equation2"/>
    <dgm:cxn modelId="{5E526817-289A-4416-A445-3E73992F6926}" type="presParOf" srcId="{09179D67-D4A9-44D8-9595-876AA7439911}" destId="{184F00C9-A113-48C4-B4D3-D4DD4F90821D}" srcOrd="1" destOrd="0" presId="urn:microsoft.com/office/officeart/2005/8/layout/equati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3EEAC4-34B4-41AA-9D32-600E7B9BB773}" type="doc">
      <dgm:prSet loTypeId="urn:microsoft.com/office/officeart/2005/8/layout/equation2" loCatId="process" qsTypeId="urn:microsoft.com/office/officeart/2005/8/quickstyle/simple1" qsCatId="simple" csTypeId="urn:microsoft.com/office/officeart/2005/8/colors/accent1_2" csCatId="accent1" phldr="1"/>
      <dgm:spPr/>
    </dgm:pt>
    <dgm:pt modelId="{71DE62DA-1A7D-4697-81BA-ABE00466B5F8}">
      <dgm:prSet phldrT="[Metin]" custT="1"/>
      <dgm:spPr>
        <a:solidFill>
          <a:schemeClr val="bg2"/>
        </a:solidFill>
      </dgm:spPr>
      <dgm:t>
        <a:bodyPr/>
        <a:lstStyle/>
        <a:p>
          <a:r>
            <a:rPr lang="tr-TR" sz="2200" b="1" dirty="0"/>
            <a:t>Sürdürülebilir Ürün Politika Çerçevesi</a:t>
          </a:r>
        </a:p>
      </dgm:t>
    </dgm:pt>
    <dgm:pt modelId="{2C6FB8B1-0CA7-40F5-9044-718C2783A8BB}" type="parTrans" cxnId="{18A8AE29-6FEC-4ED4-953D-DD832364C757}">
      <dgm:prSet/>
      <dgm:spPr/>
      <dgm:t>
        <a:bodyPr/>
        <a:lstStyle/>
        <a:p>
          <a:endParaRPr lang="tr-TR"/>
        </a:p>
      </dgm:t>
    </dgm:pt>
    <dgm:pt modelId="{98098746-4D70-4671-AE4E-100BE2569A63}" type="sibTrans" cxnId="{18A8AE29-6FEC-4ED4-953D-DD832364C757}">
      <dgm:prSet/>
      <dgm:spPr/>
      <dgm:t>
        <a:bodyPr/>
        <a:lstStyle/>
        <a:p>
          <a:endParaRPr lang="tr-TR"/>
        </a:p>
      </dgm:t>
    </dgm:pt>
    <dgm:pt modelId="{09179D67-D4A9-44D8-9595-876AA7439911}" type="pres">
      <dgm:prSet presAssocID="{853EEAC4-34B4-41AA-9D32-600E7B9BB773}" presName="Name0" presStyleCnt="0">
        <dgm:presLayoutVars>
          <dgm:dir/>
          <dgm:resizeHandles val="exact"/>
        </dgm:presLayoutVars>
      </dgm:prSet>
      <dgm:spPr/>
    </dgm:pt>
    <dgm:pt modelId="{B5112430-ACA2-4701-B5A4-FFE64996B598}" type="pres">
      <dgm:prSet presAssocID="{853EEAC4-34B4-41AA-9D32-600E7B9BB773}" presName="vNodes" presStyleCnt="0"/>
      <dgm:spPr/>
    </dgm:pt>
    <dgm:pt modelId="{C717ADCD-B88C-410A-B40D-0FE6538FB5ED}" type="pres">
      <dgm:prSet presAssocID="{853EEAC4-34B4-41AA-9D32-600E7B9BB773}" presName="lastNode" presStyleLbl="node1" presStyleIdx="0" presStyleCnt="1" custScaleX="106908" custLinFactNeighborX="-39319" custLinFactNeighborY="-1504">
        <dgm:presLayoutVars>
          <dgm:bulletEnabled val="1"/>
        </dgm:presLayoutVars>
      </dgm:prSet>
      <dgm:spPr/>
    </dgm:pt>
  </dgm:ptLst>
  <dgm:cxnLst>
    <dgm:cxn modelId="{18A8AE29-6FEC-4ED4-953D-DD832364C757}" srcId="{853EEAC4-34B4-41AA-9D32-600E7B9BB773}" destId="{71DE62DA-1A7D-4697-81BA-ABE00466B5F8}" srcOrd="0" destOrd="0" parTransId="{2C6FB8B1-0CA7-40F5-9044-718C2783A8BB}" sibTransId="{98098746-4D70-4671-AE4E-100BE2569A63}"/>
    <dgm:cxn modelId="{A745EA72-7650-462F-83F4-6BDC59DC14F9}" type="presOf" srcId="{853EEAC4-34B4-41AA-9D32-600E7B9BB773}" destId="{09179D67-D4A9-44D8-9595-876AA7439911}" srcOrd="0" destOrd="0" presId="urn:microsoft.com/office/officeart/2005/8/layout/equation2"/>
    <dgm:cxn modelId="{DD87ED73-7F43-4F14-973A-EB005C4A12B1}" type="presOf" srcId="{71DE62DA-1A7D-4697-81BA-ABE00466B5F8}" destId="{C717ADCD-B88C-410A-B40D-0FE6538FB5ED}" srcOrd="0" destOrd="0" presId="urn:microsoft.com/office/officeart/2005/8/layout/equation2"/>
    <dgm:cxn modelId="{86D09AFA-ABDA-4BD8-A96C-08AABB31733E}" type="presParOf" srcId="{09179D67-D4A9-44D8-9595-876AA7439911}" destId="{B5112430-ACA2-4701-B5A4-FFE64996B598}" srcOrd="0" destOrd="0" presId="urn:microsoft.com/office/officeart/2005/8/layout/equation2"/>
    <dgm:cxn modelId="{0A529BCA-75B5-4701-BEF1-20FB54635677}" type="presParOf" srcId="{09179D67-D4A9-44D8-9595-876AA7439911}" destId="{C717ADCD-B88C-410A-B40D-0FE6538FB5ED}" srcOrd="1" destOrd="0" presId="urn:microsoft.com/office/officeart/2005/8/layout/equati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FB7A5B-A9F7-4DB2-9D5A-5A2DEE1BF7F4}"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tr-TR"/>
        </a:p>
      </dgm:t>
    </dgm:pt>
    <dgm:pt modelId="{91BD9AA4-AB75-4BC6-8693-245ABC4B2C89}">
      <dgm:prSet phldrT="[Metin]" custT="1"/>
      <dgm:spPr/>
      <dgm:t>
        <a:bodyPr/>
        <a:lstStyle/>
        <a:p>
          <a:r>
            <a:rPr lang="tr-TR" sz="2000" b="1" u="sng" dirty="0">
              <a:solidFill>
                <a:schemeClr val="tx1"/>
              </a:solidFill>
              <a:latin typeface="+mn-lt"/>
            </a:rPr>
            <a:t>Enerji Verimliliği Çalışmaları </a:t>
          </a:r>
        </a:p>
      </dgm:t>
    </dgm:pt>
    <dgm:pt modelId="{54838469-59BD-43FE-8C71-777FDFA46A7A}" type="parTrans" cxnId="{597F5DA4-1C21-4C36-9064-923B7C88B072}">
      <dgm:prSet/>
      <dgm:spPr/>
      <dgm:t>
        <a:bodyPr/>
        <a:lstStyle/>
        <a:p>
          <a:endParaRPr lang="tr-TR"/>
        </a:p>
      </dgm:t>
    </dgm:pt>
    <dgm:pt modelId="{6A844258-CDC0-42B0-B73A-41F0D193D298}" type="sibTrans" cxnId="{597F5DA4-1C21-4C36-9064-923B7C88B072}">
      <dgm:prSet/>
      <dgm:spPr/>
      <dgm:t>
        <a:bodyPr/>
        <a:lstStyle/>
        <a:p>
          <a:endParaRPr lang="tr-TR"/>
        </a:p>
      </dgm:t>
    </dgm:pt>
    <dgm:pt modelId="{76178607-5735-4D33-85EE-AD64B8A7399D}">
      <dgm:prSet phldrT="[Metin]" custT="1"/>
      <dgm:spPr/>
      <dgm:t>
        <a:bodyPr/>
        <a:lstStyle/>
        <a:p>
          <a:pPr marL="0" lvl="0" defTabSz="889000">
            <a:lnSpc>
              <a:spcPct val="90000"/>
            </a:lnSpc>
            <a:spcBef>
              <a:spcPct val="0"/>
            </a:spcBef>
            <a:spcAft>
              <a:spcPct val="35000"/>
            </a:spcAft>
            <a:buNone/>
          </a:pPr>
          <a:r>
            <a:rPr lang="tr-TR" sz="2000" b="1" u="sng" dirty="0">
              <a:solidFill>
                <a:schemeClr val="tx1"/>
              </a:solidFill>
            </a:rPr>
            <a:t>Yenilenebilir, düşük karbonlu alternatif yakıtlara geçiş</a:t>
          </a:r>
        </a:p>
        <a:p>
          <a:pPr marL="0" lvl="0" defTabSz="889000">
            <a:lnSpc>
              <a:spcPct val="90000"/>
            </a:lnSpc>
            <a:spcBef>
              <a:spcPct val="0"/>
            </a:spcBef>
            <a:spcAft>
              <a:spcPct val="35000"/>
            </a:spcAft>
            <a:buNone/>
          </a:pPr>
          <a:r>
            <a:rPr lang="tr-TR" sz="1600" b="1" dirty="0"/>
            <a:t>Yenilenebilir enerji kullanımına geçiş / kapasitesinin arttırılması</a:t>
          </a:r>
        </a:p>
        <a:p>
          <a:pPr marL="0" lvl="0" defTabSz="889000">
            <a:lnSpc>
              <a:spcPct val="90000"/>
            </a:lnSpc>
            <a:spcBef>
              <a:spcPct val="0"/>
            </a:spcBef>
            <a:spcAft>
              <a:spcPct val="35000"/>
            </a:spcAft>
            <a:buNone/>
          </a:pPr>
          <a:r>
            <a:rPr lang="tr-TR" sz="1600" b="1" dirty="0"/>
            <a:t>Yenilenebilir hidrojen ve </a:t>
          </a:r>
          <a:r>
            <a:rPr lang="tr-TR" sz="1600" b="1" dirty="0" err="1"/>
            <a:t>biyometan</a:t>
          </a:r>
          <a:r>
            <a:rPr lang="tr-TR" sz="1600" b="1" dirty="0"/>
            <a:t> kullanımının yaygınlaştırılması</a:t>
          </a:r>
        </a:p>
        <a:p>
          <a:pPr marL="0" marR="0" lvl="0" indent="0" defTabSz="914400" eaLnBrk="1" fontAlgn="auto" latinLnBrk="0" hangingPunct="1">
            <a:lnSpc>
              <a:spcPct val="100000"/>
            </a:lnSpc>
            <a:spcBef>
              <a:spcPts val="0"/>
            </a:spcBef>
            <a:spcAft>
              <a:spcPts val="0"/>
            </a:spcAft>
            <a:buClrTx/>
            <a:buSzTx/>
            <a:buFontTx/>
            <a:buNone/>
            <a:tabLst/>
            <a:defRPr/>
          </a:pPr>
          <a:r>
            <a:rPr lang="tr-TR" sz="1600" b="1" dirty="0"/>
            <a:t>Fosil yakıt kullanımının azaltılması / ikamesi</a:t>
          </a:r>
        </a:p>
        <a:p>
          <a:pPr marL="0" marR="0" lvl="0" indent="0" defTabSz="914400" eaLnBrk="1" fontAlgn="auto" latinLnBrk="0" hangingPunct="1">
            <a:lnSpc>
              <a:spcPct val="100000"/>
            </a:lnSpc>
            <a:spcBef>
              <a:spcPts val="0"/>
            </a:spcBef>
            <a:spcAft>
              <a:spcPts val="0"/>
            </a:spcAft>
            <a:buClrTx/>
            <a:buSzTx/>
            <a:buFontTx/>
            <a:buNone/>
            <a:tabLst/>
            <a:defRPr/>
          </a:pPr>
          <a:r>
            <a:rPr lang="tr-TR" sz="1600" b="1" dirty="0">
              <a:solidFill>
                <a:schemeClr val="bg1"/>
              </a:solidFill>
            </a:rPr>
            <a:t>Temiz hidrojen, güneş paneli, rüzgar enerjisi, ısı pompası teknolojileri kapasite </a:t>
          </a:r>
          <a:endParaRPr lang="tr-TR" sz="1600" dirty="0"/>
        </a:p>
        <a:p>
          <a:pPr marL="0" lvl="0" defTabSz="889000">
            <a:lnSpc>
              <a:spcPct val="90000"/>
            </a:lnSpc>
            <a:spcBef>
              <a:spcPct val="0"/>
            </a:spcBef>
            <a:spcAft>
              <a:spcPct val="35000"/>
            </a:spcAft>
            <a:buNone/>
          </a:pPr>
          <a:endParaRPr lang="tr-TR" sz="1600" b="1" dirty="0"/>
        </a:p>
      </dgm:t>
    </dgm:pt>
    <dgm:pt modelId="{1DF5180B-D095-4643-9705-C6A0610BC60F}" type="parTrans" cxnId="{4299BD00-3A90-40F6-9E80-24864263649F}">
      <dgm:prSet/>
      <dgm:spPr/>
      <dgm:t>
        <a:bodyPr/>
        <a:lstStyle/>
        <a:p>
          <a:endParaRPr lang="tr-TR"/>
        </a:p>
      </dgm:t>
    </dgm:pt>
    <dgm:pt modelId="{DA311811-CEE7-4380-B296-447BC2DA3E89}" type="sibTrans" cxnId="{4299BD00-3A90-40F6-9E80-24864263649F}">
      <dgm:prSet/>
      <dgm:spPr/>
      <dgm:t>
        <a:bodyPr/>
        <a:lstStyle/>
        <a:p>
          <a:endParaRPr lang="tr-TR"/>
        </a:p>
      </dgm:t>
    </dgm:pt>
    <dgm:pt modelId="{1D6E0DD7-4B91-430A-94A7-0D7470A1A461}">
      <dgm:prSet custT="1"/>
      <dgm:spPr/>
      <dgm:t>
        <a:bodyPr/>
        <a:lstStyle/>
        <a:p>
          <a:r>
            <a:rPr lang="tr-TR" sz="2000" b="1" u="sng" dirty="0" err="1">
              <a:solidFill>
                <a:schemeClr val="tx1"/>
              </a:solidFill>
            </a:rPr>
            <a:t>İnovatif</a:t>
          </a:r>
          <a:r>
            <a:rPr lang="tr-TR" sz="2000" b="1" u="sng" dirty="0">
              <a:solidFill>
                <a:schemeClr val="tx1"/>
              </a:solidFill>
            </a:rPr>
            <a:t> Teknolojiler ile ARGE Çalışmaları</a:t>
          </a:r>
          <a:endParaRPr lang="tr-TR" sz="2000" dirty="0">
            <a:solidFill>
              <a:schemeClr val="tx1"/>
            </a:solidFill>
          </a:endParaRPr>
        </a:p>
      </dgm:t>
    </dgm:pt>
    <dgm:pt modelId="{643C92DB-7396-4E29-9E37-4FA0057E4C25}" type="parTrans" cxnId="{19E3DA98-C9ED-4B91-8448-22C2B4669CDF}">
      <dgm:prSet/>
      <dgm:spPr/>
      <dgm:t>
        <a:bodyPr/>
        <a:lstStyle/>
        <a:p>
          <a:endParaRPr lang="tr-TR"/>
        </a:p>
      </dgm:t>
    </dgm:pt>
    <dgm:pt modelId="{38FDCC7F-B039-4DA5-83C2-8923ABF0EDD1}" type="sibTrans" cxnId="{19E3DA98-C9ED-4B91-8448-22C2B4669CDF}">
      <dgm:prSet/>
      <dgm:spPr/>
      <dgm:t>
        <a:bodyPr/>
        <a:lstStyle/>
        <a:p>
          <a:endParaRPr lang="tr-TR"/>
        </a:p>
      </dgm:t>
    </dgm:pt>
    <dgm:pt modelId="{57595433-C447-4ECF-97BF-164F182CEC64}">
      <dgm:prSet custT="1"/>
      <dgm:spPr/>
      <dgm:t>
        <a:bodyPr/>
        <a:lstStyle/>
        <a:p>
          <a:r>
            <a:rPr lang="tr-TR" sz="1600" b="1" dirty="0">
              <a:solidFill>
                <a:schemeClr val="bg1"/>
              </a:solidFill>
              <a:latin typeface="+mn-lt"/>
            </a:rPr>
            <a:t>Enerji etütleri ile enerji verimliliği analizleri,</a:t>
          </a:r>
        </a:p>
      </dgm:t>
    </dgm:pt>
    <dgm:pt modelId="{F3C6B200-F5FB-4B54-BD07-13A341A082C2}" type="parTrans" cxnId="{259A2A93-BFE5-4AA6-BFDB-06F16BCCA87A}">
      <dgm:prSet/>
      <dgm:spPr/>
      <dgm:t>
        <a:bodyPr/>
        <a:lstStyle/>
        <a:p>
          <a:endParaRPr lang="tr-TR"/>
        </a:p>
      </dgm:t>
    </dgm:pt>
    <dgm:pt modelId="{D8B1073D-370F-433A-AA35-58F1107F2B75}" type="sibTrans" cxnId="{259A2A93-BFE5-4AA6-BFDB-06F16BCCA87A}">
      <dgm:prSet/>
      <dgm:spPr/>
      <dgm:t>
        <a:bodyPr/>
        <a:lstStyle/>
        <a:p>
          <a:endParaRPr lang="tr-TR"/>
        </a:p>
      </dgm:t>
    </dgm:pt>
    <dgm:pt modelId="{8E442DA3-F3B2-4559-ACBD-FD18A57E488A}">
      <dgm:prSet/>
      <dgm:spPr/>
      <dgm:t>
        <a:bodyPr/>
        <a:lstStyle/>
        <a:p>
          <a:r>
            <a:rPr lang="tr-TR" sz="1600" b="1" dirty="0">
              <a:solidFill>
                <a:schemeClr val="bg1"/>
              </a:solidFill>
            </a:rPr>
            <a:t>Ürün tasarım aşamasında LCA çalışmaları yapılarak düşük emisyonlu üretime geçiş - </a:t>
          </a:r>
          <a:r>
            <a:rPr lang="tr-TR" sz="1600" b="1" dirty="0" err="1">
              <a:solidFill>
                <a:schemeClr val="bg1"/>
              </a:solidFill>
            </a:rPr>
            <a:t>Ekodizayn</a:t>
          </a:r>
          <a:r>
            <a:rPr lang="tr-TR" sz="1600" b="1" dirty="0">
              <a:solidFill>
                <a:schemeClr val="bg1"/>
              </a:solidFill>
            </a:rPr>
            <a:t>,</a:t>
          </a:r>
        </a:p>
      </dgm:t>
    </dgm:pt>
    <dgm:pt modelId="{877D7FFE-A271-4ED7-838D-82002E394B38}" type="sibTrans" cxnId="{55415207-0B38-42D9-96B6-AC72FB17CA6E}">
      <dgm:prSet/>
      <dgm:spPr/>
      <dgm:t>
        <a:bodyPr/>
        <a:lstStyle/>
        <a:p>
          <a:endParaRPr lang="tr-TR"/>
        </a:p>
      </dgm:t>
    </dgm:pt>
    <dgm:pt modelId="{51A32F49-C140-46FA-A0AF-06A8BD7B25D0}" type="parTrans" cxnId="{55415207-0B38-42D9-96B6-AC72FB17CA6E}">
      <dgm:prSet/>
      <dgm:spPr/>
      <dgm:t>
        <a:bodyPr/>
        <a:lstStyle/>
        <a:p>
          <a:endParaRPr lang="tr-TR"/>
        </a:p>
      </dgm:t>
    </dgm:pt>
    <dgm:pt modelId="{1C169FB5-7976-48F2-ABD1-8E26EC8314BA}">
      <dgm:prSet/>
      <dgm:spPr/>
      <dgm:t>
        <a:bodyPr/>
        <a:lstStyle/>
        <a:p>
          <a:endParaRPr lang="tr-TR" sz="1600" dirty="0"/>
        </a:p>
      </dgm:t>
    </dgm:pt>
    <dgm:pt modelId="{92D8B8B2-3B7E-4038-8B85-0551AEAB434D}" type="sibTrans" cxnId="{D1042DF2-E0F1-423F-8D6C-DCD3E1029A2B}">
      <dgm:prSet/>
      <dgm:spPr/>
      <dgm:t>
        <a:bodyPr/>
        <a:lstStyle/>
        <a:p>
          <a:endParaRPr lang="tr-TR"/>
        </a:p>
      </dgm:t>
    </dgm:pt>
    <dgm:pt modelId="{5F279AE0-52D6-4C5F-B32E-B277F4D5B07D}" type="parTrans" cxnId="{D1042DF2-E0F1-423F-8D6C-DCD3E1029A2B}">
      <dgm:prSet/>
      <dgm:spPr/>
      <dgm:t>
        <a:bodyPr/>
        <a:lstStyle/>
        <a:p>
          <a:endParaRPr lang="tr-TR"/>
        </a:p>
      </dgm:t>
    </dgm:pt>
    <dgm:pt modelId="{D2E714E3-0718-4996-819B-0BD5DA03120B}">
      <dgm:prSet custT="1"/>
      <dgm:spPr/>
      <dgm:t>
        <a:bodyPr/>
        <a:lstStyle/>
        <a:p>
          <a:r>
            <a:rPr lang="tr-TR" sz="1600" b="1" dirty="0" err="1">
              <a:solidFill>
                <a:schemeClr val="bg1"/>
              </a:solidFill>
              <a:latin typeface="+mn-lt"/>
            </a:rPr>
            <a:t>Döngüsellik</a:t>
          </a:r>
          <a:r>
            <a:rPr lang="tr-TR" sz="1600" b="1" dirty="0">
              <a:solidFill>
                <a:schemeClr val="bg1"/>
              </a:solidFill>
              <a:latin typeface="+mn-lt"/>
            </a:rPr>
            <a:t>, </a:t>
          </a:r>
        </a:p>
      </dgm:t>
    </dgm:pt>
    <dgm:pt modelId="{AA22A4B8-DDC4-425C-85C3-235684643CE4}" type="parTrans" cxnId="{28AE237F-ED54-4E50-9EED-B02D4C3587E9}">
      <dgm:prSet/>
      <dgm:spPr/>
      <dgm:t>
        <a:bodyPr/>
        <a:lstStyle/>
        <a:p>
          <a:endParaRPr lang="tr-TR"/>
        </a:p>
      </dgm:t>
    </dgm:pt>
    <dgm:pt modelId="{94B77B4D-A3A8-47C2-857F-2478E065A050}" type="sibTrans" cxnId="{28AE237F-ED54-4E50-9EED-B02D4C3587E9}">
      <dgm:prSet/>
      <dgm:spPr/>
      <dgm:t>
        <a:bodyPr/>
        <a:lstStyle/>
        <a:p>
          <a:endParaRPr lang="tr-TR"/>
        </a:p>
      </dgm:t>
    </dgm:pt>
    <dgm:pt modelId="{2EF04F67-1943-4F4E-B305-BCEB7125CEF0}">
      <dgm:prSet custT="1"/>
      <dgm:spPr/>
      <dgm:t>
        <a:bodyPr/>
        <a:lstStyle/>
        <a:p>
          <a:r>
            <a:rPr lang="tr-TR" sz="1600" b="1" dirty="0" err="1">
              <a:solidFill>
                <a:schemeClr val="bg1"/>
              </a:solidFill>
              <a:latin typeface="+mn-lt"/>
            </a:rPr>
            <a:t>Dijitalizasyon</a:t>
          </a:r>
          <a:r>
            <a:rPr lang="tr-TR" sz="1600" b="1" dirty="0">
              <a:solidFill>
                <a:schemeClr val="bg1"/>
              </a:solidFill>
              <a:latin typeface="+mn-lt"/>
            </a:rPr>
            <a:t> ve </a:t>
          </a:r>
          <a:r>
            <a:rPr lang="tr-TR" sz="1600" b="1" dirty="0" err="1">
              <a:solidFill>
                <a:schemeClr val="bg1"/>
              </a:solidFill>
              <a:latin typeface="+mn-lt"/>
            </a:rPr>
            <a:t>Renovasyon</a:t>
          </a:r>
          <a:endParaRPr lang="tr-TR" sz="1600" b="1" dirty="0">
            <a:solidFill>
              <a:schemeClr val="bg1"/>
            </a:solidFill>
            <a:latin typeface="+mn-lt"/>
          </a:endParaRPr>
        </a:p>
      </dgm:t>
    </dgm:pt>
    <dgm:pt modelId="{4CE0C06F-938B-4F54-B38A-1FA675B05F93}" type="parTrans" cxnId="{ED6EED7A-6790-4D3F-9D9F-54B70971DDBB}">
      <dgm:prSet/>
      <dgm:spPr/>
      <dgm:t>
        <a:bodyPr/>
        <a:lstStyle/>
        <a:p>
          <a:endParaRPr lang="tr-TR"/>
        </a:p>
      </dgm:t>
    </dgm:pt>
    <dgm:pt modelId="{12E5AA5D-2F04-446C-B45B-B4B68234A70C}" type="sibTrans" cxnId="{ED6EED7A-6790-4D3F-9D9F-54B70971DDBB}">
      <dgm:prSet/>
      <dgm:spPr/>
      <dgm:t>
        <a:bodyPr/>
        <a:lstStyle/>
        <a:p>
          <a:endParaRPr lang="tr-TR"/>
        </a:p>
      </dgm:t>
    </dgm:pt>
    <dgm:pt modelId="{8A7EE073-F2BF-4E32-94C8-6A36D019592F}">
      <dgm:prSet/>
      <dgm:spPr/>
      <dgm:t>
        <a:bodyPr/>
        <a:lstStyle/>
        <a:p>
          <a:r>
            <a:rPr lang="tr-TR" sz="1600" b="1" dirty="0">
              <a:solidFill>
                <a:schemeClr val="bg1"/>
              </a:solidFill>
            </a:rPr>
            <a:t>Endüstriyel </a:t>
          </a:r>
          <a:r>
            <a:rPr lang="tr-TR" sz="1600" b="1" dirty="0" err="1">
              <a:solidFill>
                <a:schemeClr val="bg1"/>
              </a:solidFill>
            </a:rPr>
            <a:t>Simbiyoz</a:t>
          </a:r>
          <a:r>
            <a:rPr lang="tr-TR" sz="1600" b="1" dirty="0">
              <a:solidFill>
                <a:schemeClr val="bg1"/>
              </a:solidFill>
            </a:rPr>
            <a:t> çalışmaları</a:t>
          </a:r>
        </a:p>
      </dgm:t>
    </dgm:pt>
    <dgm:pt modelId="{9A67590D-9FA3-4865-AC47-ECAE6B524DD2}" type="parTrans" cxnId="{85651E53-364B-41ED-8EA9-BD4330BC9C71}">
      <dgm:prSet/>
      <dgm:spPr/>
      <dgm:t>
        <a:bodyPr/>
        <a:lstStyle/>
        <a:p>
          <a:endParaRPr lang="tr-TR"/>
        </a:p>
      </dgm:t>
    </dgm:pt>
    <dgm:pt modelId="{A4EE3546-6F03-4AAA-A0C2-87F8273AB068}" type="sibTrans" cxnId="{85651E53-364B-41ED-8EA9-BD4330BC9C71}">
      <dgm:prSet/>
      <dgm:spPr/>
      <dgm:t>
        <a:bodyPr/>
        <a:lstStyle/>
        <a:p>
          <a:endParaRPr lang="tr-TR"/>
        </a:p>
      </dgm:t>
    </dgm:pt>
    <dgm:pt modelId="{D18BE625-C96F-4B85-911E-68B270FB9D96}" type="pres">
      <dgm:prSet presAssocID="{9FFB7A5B-A9F7-4DB2-9D5A-5A2DEE1BF7F4}" presName="linear" presStyleCnt="0">
        <dgm:presLayoutVars>
          <dgm:dir/>
          <dgm:resizeHandles val="exact"/>
        </dgm:presLayoutVars>
      </dgm:prSet>
      <dgm:spPr/>
    </dgm:pt>
    <dgm:pt modelId="{080E460E-9396-4F74-9F32-DBECAC85FCD6}" type="pres">
      <dgm:prSet presAssocID="{91BD9AA4-AB75-4BC6-8693-245ABC4B2C89}" presName="comp" presStyleCnt="0"/>
      <dgm:spPr/>
    </dgm:pt>
    <dgm:pt modelId="{04E97125-FBD2-4ACF-9B0D-183F79190770}" type="pres">
      <dgm:prSet presAssocID="{91BD9AA4-AB75-4BC6-8693-245ABC4B2C89}" presName="box" presStyleLbl="node1" presStyleIdx="0" presStyleCnt="3" custScaleY="85941" custLinFactNeighborX="-511" custLinFactNeighborY="806"/>
      <dgm:spPr/>
    </dgm:pt>
    <dgm:pt modelId="{6DDC6208-95C7-4D50-969F-EAAF43C494C8}" type="pres">
      <dgm:prSet presAssocID="{91BD9AA4-AB75-4BC6-8693-245ABC4B2C89}" presName="img" presStyleLbl="fgImgPlace1" presStyleIdx="0" presStyleCnt="3" custLinFactNeighborX="-2293" custLinFactNeighborY="1042"/>
      <dgm:spPr>
        <a:blipFill rotWithShape="1">
          <a:blip xmlns:r="http://schemas.openxmlformats.org/officeDocument/2006/relationships" r:embed="rId1"/>
          <a:srcRect/>
          <a:stretch>
            <a:fillRect l="-6000" r="-6000"/>
          </a:stretch>
        </a:blipFill>
      </dgm:spPr>
    </dgm:pt>
    <dgm:pt modelId="{6BCEC972-EAFC-40E0-9D84-9C26235D7DF4}" type="pres">
      <dgm:prSet presAssocID="{91BD9AA4-AB75-4BC6-8693-245ABC4B2C89}" presName="text" presStyleLbl="node1" presStyleIdx="0" presStyleCnt="3">
        <dgm:presLayoutVars>
          <dgm:bulletEnabled val="1"/>
        </dgm:presLayoutVars>
      </dgm:prSet>
      <dgm:spPr/>
    </dgm:pt>
    <dgm:pt modelId="{FE228812-93BC-4630-AB2F-A17A1E16D9B7}" type="pres">
      <dgm:prSet presAssocID="{6A844258-CDC0-42B0-B73A-41F0D193D298}" presName="spacer" presStyleCnt="0"/>
      <dgm:spPr/>
    </dgm:pt>
    <dgm:pt modelId="{C1272CED-1408-45AB-B4A5-626210ABEEEB}" type="pres">
      <dgm:prSet presAssocID="{76178607-5735-4D33-85EE-AD64B8A7399D}" presName="comp" presStyleCnt="0"/>
      <dgm:spPr/>
    </dgm:pt>
    <dgm:pt modelId="{ED29E872-0DEF-4523-A00D-9C3A70A62692}" type="pres">
      <dgm:prSet presAssocID="{76178607-5735-4D33-85EE-AD64B8A7399D}" presName="box" presStyleLbl="node1" presStyleIdx="1" presStyleCnt="3" custScaleY="118055" custLinFactNeighborY="-4530"/>
      <dgm:spPr/>
    </dgm:pt>
    <dgm:pt modelId="{E7EC5301-794B-441B-9ED4-AE34BAF54380}" type="pres">
      <dgm:prSet presAssocID="{76178607-5735-4D33-85EE-AD64B8A7399D}" presName="img" presStyleLbl="fgImgPlace1" presStyleIdx="1" presStyleCnt="3" custLinFactNeighborX="-3824" custLinFactNeighborY="-10436"/>
      <dgm:spPr>
        <a:blipFill rotWithShape="1">
          <a:blip xmlns:r="http://schemas.openxmlformats.org/officeDocument/2006/relationships" r:embed="rId2"/>
          <a:srcRect/>
          <a:stretch>
            <a:fillRect l="-12000" r="-12000"/>
          </a:stretch>
        </a:blipFill>
      </dgm:spPr>
    </dgm:pt>
    <dgm:pt modelId="{A14F5271-BC41-463B-B7D0-E5E4844CFA5E}" type="pres">
      <dgm:prSet presAssocID="{76178607-5735-4D33-85EE-AD64B8A7399D}" presName="text" presStyleLbl="node1" presStyleIdx="1" presStyleCnt="3">
        <dgm:presLayoutVars>
          <dgm:bulletEnabled val="1"/>
        </dgm:presLayoutVars>
      </dgm:prSet>
      <dgm:spPr/>
    </dgm:pt>
    <dgm:pt modelId="{F2D2D4AE-BF0D-4BD5-A0CD-5F25A63CD061}" type="pres">
      <dgm:prSet presAssocID="{DA311811-CEE7-4380-B296-447BC2DA3E89}" presName="spacer" presStyleCnt="0"/>
      <dgm:spPr/>
    </dgm:pt>
    <dgm:pt modelId="{2AB26889-DD85-4969-8834-721FAD50F155}" type="pres">
      <dgm:prSet presAssocID="{1D6E0DD7-4B91-430A-94A7-0D7470A1A461}" presName="comp" presStyleCnt="0"/>
      <dgm:spPr/>
    </dgm:pt>
    <dgm:pt modelId="{106F9454-A41F-49F5-AE5F-3F5651C2344F}" type="pres">
      <dgm:prSet presAssocID="{1D6E0DD7-4B91-430A-94A7-0D7470A1A461}" presName="box" presStyleLbl="node1" presStyleIdx="2" presStyleCnt="3" custLinFactNeighborX="712" custLinFactNeighborY="-6190"/>
      <dgm:spPr/>
    </dgm:pt>
    <dgm:pt modelId="{F4047C72-6D41-4758-A883-69F2142F1E13}" type="pres">
      <dgm:prSet presAssocID="{1D6E0DD7-4B91-430A-94A7-0D7470A1A461}" presName="img" presStyleLbl="fgImgPlace1" presStyleIdx="2" presStyleCnt="3" custScaleX="103655" custLinFactNeighborX="-5909" custLinFactNeighborY="-8452"/>
      <dgm:spPr>
        <a:blipFill rotWithShape="1">
          <a:blip xmlns:r="http://schemas.openxmlformats.org/officeDocument/2006/relationships" r:embed="rId3"/>
          <a:stretch>
            <a:fillRect/>
          </a:stretch>
        </a:blipFill>
      </dgm:spPr>
    </dgm:pt>
    <dgm:pt modelId="{DD5A4CD5-28E2-4084-9599-6359FF48DDE4}" type="pres">
      <dgm:prSet presAssocID="{1D6E0DD7-4B91-430A-94A7-0D7470A1A461}" presName="text" presStyleLbl="node1" presStyleIdx="2" presStyleCnt="3">
        <dgm:presLayoutVars>
          <dgm:bulletEnabled val="1"/>
        </dgm:presLayoutVars>
      </dgm:prSet>
      <dgm:spPr/>
    </dgm:pt>
  </dgm:ptLst>
  <dgm:cxnLst>
    <dgm:cxn modelId="{4299BD00-3A90-40F6-9E80-24864263649F}" srcId="{9FFB7A5B-A9F7-4DB2-9D5A-5A2DEE1BF7F4}" destId="{76178607-5735-4D33-85EE-AD64B8A7399D}" srcOrd="1" destOrd="0" parTransId="{1DF5180B-D095-4643-9705-C6A0610BC60F}" sibTransId="{DA311811-CEE7-4380-B296-447BC2DA3E89}"/>
    <dgm:cxn modelId="{55415207-0B38-42D9-96B6-AC72FB17CA6E}" srcId="{1D6E0DD7-4B91-430A-94A7-0D7470A1A461}" destId="{8E442DA3-F3B2-4559-ACBD-FD18A57E488A}" srcOrd="0" destOrd="0" parTransId="{51A32F49-C140-46FA-A0AF-06A8BD7B25D0}" sibTransId="{877D7FFE-A271-4ED7-838D-82002E394B38}"/>
    <dgm:cxn modelId="{37CF2E0D-A701-4B5B-9787-580CFA2E433A}" type="presOf" srcId="{8A7EE073-F2BF-4E32-94C8-6A36D019592F}" destId="{DD5A4CD5-28E2-4084-9599-6359FF48DDE4}" srcOrd="1" destOrd="2" presId="urn:microsoft.com/office/officeart/2005/8/layout/vList4"/>
    <dgm:cxn modelId="{F78D6926-7809-4CC2-83B1-0DD120D98018}" type="presOf" srcId="{91BD9AA4-AB75-4BC6-8693-245ABC4B2C89}" destId="{04E97125-FBD2-4ACF-9B0D-183F79190770}" srcOrd="0" destOrd="0" presId="urn:microsoft.com/office/officeart/2005/8/layout/vList4"/>
    <dgm:cxn modelId="{0649EC29-CEC6-4D27-8F78-E1B9C6A8793A}" type="presOf" srcId="{D2E714E3-0718-4996-819B-0BD5DA03120B}" destId="{04E97125-FBD2-4ACF-9B0D-183F79190770}" srcOrd="0" destOrd="2" presId="urn:microsoft.com/office/officeart/2005/8/layout/vList4"/>
    <dgm:cxn modelId="{EA05CD33-F3CB-4E0A-AD5C-C097DCE03D99}" type="presOf" srcId="{8E442DA3-F3B2-4559-ACBD-FD18A57E488A}" destId="{DD5A4CD5-28E2-4084-9599-6359FF48DDE4}" srcOrd="1" destOrd="1" presId="urn:microsoft.com/office/officeart/2005/8/layout/vList4"/>
    <dgm:cxn modelId="{39C1114A-1783-4F95-B426-4624C5C64C97}" type="presOf" srcId="{1D6E0DD7-4B91-430A-94A7-0D7470A1A461}" destId="{DD5A4CD5-28E2-4084-9599-6359FF48DDE4}" srcOrd="1" destOrd="0" presId="urn:microsoft.com/office/officeart/2005/8/layout/vList4"/>
    <dgm:cxn modelId="{FF84B36A-FA86-418C-89C9-DEFFA93FB02C}" type="presOf" srcId="{91BD9AA4-AB75-4BC6-8693-245ABC4B2C89}" destId="{6BCEC972-EAFC-40E0-9D84-9C26235D7DF4}" srcOrd="1" destOrd="0" presId="urn:microsoft.com/office/officeart/2005/8/layout/vList4"/>
    <dgm:cxn modelId="{EA87444E-C32A-4A36-806F-E02B8B042744}" type="presOf" srcId="{76178607-5735-4D33-85EE-AD64B8A7399D}" destId="{ED29E872-0DEF-4523-A00D-9C3A70A62692}" srcOrd="0" destOrd="0" presId="urn:microsoft.com/office/officeart/2005/8/layout/vList4"/>
    <dgm:cxn modelId="{85651E53-364B-41ED-8EA9-BD4330BC9C71}" srcId="{1D6E0DD7-4B91-430A-94A7-0D7470A1A461}" destId="{8A7EE073-F2BF-4E32-94C8-6A36D019592F}" srcOrd="1" destOrd="0" parTransId="{9A67590D-9FA3-4865-AC47-ECAE6B524DD2}" sibTransId="{A4EE3546-6F03-4AAA-A0C2-87F8273AB068}"/>
    <dgm:cxn modelId="{ACE4DE55-E31A-420F-BC64-95A34BBEC501}" type="presOf" srcId="{9FFB7A5B-A9F7-4DB2-9D5A-5A2DEE1BF7F4}" destId="{D18BE625-C96F-4B85-911E-68B270FB9D96}" srcOrd="0" destOrd="0" presId="urn:microsoft.com/office/officeart/2005/8/layout/vList4"/>
    <dgm:cxn modelId="{ED6EED7A-6790-4D3F-9D9F-54B70971DDBB}" srcId="{91BD9AA4-AB75-4BC6-8693-245ABC4B2C89}" destId="{2EF04F67-1943-4F4E-B305-BCEB7125CEF0}" srcOrd="2" destOrd="0" parTransId="{4CE0C06F-938B-4F54-B38A-1FA675B05F93}" sibTransId="{12E5AA5D-2F04-446C-B45B-B4B68234A70C}"/>
    <dgm:cxn modelId="{ABDEEB7B-5821-4D1E-89BA-2B395CF811C2}" type="presOf" srcId="{76178607-5735-4D33-85EE-AD64B8A7399D}" destId="{A14F5271-BC41-463B-B7D0-E5E4844CFA5E}" srcOrd="1" destOrd="0" presId="urn:microsoft.com/office/officeart/2005/8/layout/vList4"/>
    <dgm:cxn modelId="{28AE237F-ED54-4E50-9EED-B02D4C3587E9}" srcId="{91BD9AA4-AB75-4BC6-8693-245ABC4B2C89}" destId="{D2E714E3-0718-4996-819B-0BD5DA03120B}" srcOrd="1" destOrd="0" parTransId="{AA22A4B8-DDC4-425C-85C3-235684643CE4}" sibTransId="{94B77B4D-A3A8-47C2-857F-2478E065A050}"/>
    <dgm:cxn modelId="{B5CECF8C-05B1-46D8-880F-05E1D7231B4F}" type="presOf" srcId="{D2E714E3-0718-4996-819B-0BD5DA03120B}" destId="{6BCEC972-EAFC-40E0-9D84-9C26235D7DF4}" srcOrd="1" destOrd="2" presId="urn:microsoft.com/office/officeart/2005/8/layout/vList4"/>
    <dgm:cxn modelId="{259A2A93-BFE5-4AA6-BFDB-06F16BCCA87A}" srcId="{91BD9AA4-AB75-4BC6-8693-245ABC4B2C89}" destId="{57595433-C447-4ECF-97BF-164F182CEC64}" srcOrd="0" destOrd="0" parTransId="{F3C6B200-F5FB-4B54-BD07-13A341A082C2}" sibTransId="{D8B1073D-370F-433A-AA35-58F1107F2B75}"/>
    <dgm:cxn modelId="{19E3DA98-C9ED-4B91-8448-22C2B4669CDF}" srcId="{9FFB7A5B-A9F7-4DB2-9D5A-5A2DEE1BF7F4}" destId="{1D6E0DD7-4B91-430A-94A7-0D7470A1A461}" srcOrd="2" destOrd="0" parTransId="{643C92DB-7396-4E29-9E37-4FA0057E4C25}" sibTransId="{38FDCC7F-B039-4DA5-83C2-8923ABF0EDD1}"/>
    <dgm:cxn modelId="{9271E199-CE5E-4FA4-BA36-9EB4FDE3C306}" type="presOf" srcId="{57595433-C447-4ECF-97BF-164F182CEC64}" destId="{04E97125-FBD2-4ACF-9B0D-183F79190770}" srcOrd="0" destOrd="1" presId="urn:microsoft.com/office/officeart/2005/8/layout/vList4"/>
    <dgm:cxn modelId="{9B01189A-4E89-486F-91BB-E76699DFC084}" type="presOf" srcId="{1D6E0DD7-4B91-430A-94A7-0D7470A1A461}" destId="{106F9454-A41F-49F5-AE5F-3F5651C2344F}" srcOrd="0" destOrd="0" presId="urn:microsoft.com/office/officeart/2005/8/layout/vList4"/>
    <dgm:cxn modelId="{A2ACF9A1-C057-4F1A-AEC6-CD9EA6D1D4A6}" type="presOf" srcId="{1C169FB5-7976-48F2-ABD1-8E26EC8314BA}" destId="{DD5A4CD5-28E2-4084-9599-6359FF48DDE4}" srcOrd="1" destOrd="3" presId="urn:microsoft.com/office/officeart/2005/8/layout/vList4"/>
    <dgm:cxn modelId="{597F5DA4-1C21-4C36-9064-923B7C88B072}" srcId="{9FFB7A5B-A9F7-4DB2-9D5A-5A2DEE1BF7F4}" destId="{91BD9AA4-AB75-4BC6-8693-245ABC4B2C89}" srcOrd="0" destOrd="0" parTransId="{54838469-59BD-43FE-8C71-777FDFA46A7A}" sibTransId="{6A844258-CDC0-42B0-B73A-41F0D193D298}"/>
    <dgm:cxn modelId="{160F69A6-03CC-483F-B4E5-C86EA239DC79}" type="presOf" srcId="{57595433-C447-4ECF-97BF-164F182CEC64}" destId="{6BCEC972-EAFC-40E0-9D84-9C26235D7DF4}" srcOrd="1" destOrd="1" presId="urn:microsoft.com/office/officeart/2005/8/layout/vList4"/>
    <dgm:cxn modelId="{D6E673C0-E80B-44E2-8256-87F7B94FC91A}" type="presOf" srcId="{2EF04F67-1943-4F4E-B305-BCEB7125CEF0}" destId="{6BCEC972-EAFC-40E0-9D84-9C26235D7DF4}" srcOrd="1" destOrd="3" presId="urn:microsoft.com/office/officeart/2005/8/layout/vList4"/>
    <dgm:cxn modelId="{23B365D3-8664-4F49-AC5B-ED86004EF651}" type="presOf" srcId="{8E442DA3-F3B2-4559-ACBD-FD18A57E488A}" destId="{106F9454-A41F-49F5-AE5F-3F5651C2344F}" srcOrd="0" destOrd="1" presId="urn:microsoft.com/office/officeart/2005/8/layout/vList4"/>
    <dgm:cxn modelId="{CFB8CFEB-2EF2-41C7-9BA2-3EDB37EEF2E3}" type="presOf" srcId="{8A7EE073-F2BF-4E32-94C8-6A36D019592F}" destId="{106F9454-A41F-49F5-AE5F-3F5651C2344F}" srcOrd="0" destOrd="2" presId="urn:microsoft.com/office/officeart/2005/8/layout/vList4"/>
    <dgm:cxn modelId="{2E7997ED-3A45-465B-B107-531CEF2242B6}" type="presOf" srcId="{2EF04F67-1943-4F4E-B305-BCEB7125CEF0}" destId="{04E97125-FBD2-4ACF-9B0D-183F79190770}" srcOrd="0" destOrd="3" presId="urn:microsoft.com/office/officeart/2005/8/layout/vList4"/>
    <dgm:cxn modelId="{5277FEED-0CD4-4BC1-9681-EEDAA841D30B}" type="presOf" srcId="{1C169FB5-7976-48F2-ABD1-8E26EC8314BA}" destId="{106F9454-A41F-49F5-AE5F-3F5651C2344F}" srcOrd="0" destOrd="3" presId="urn:microsoft.com/office/officeart/2005/8/layout/vList4"/>
    <dgm:cxn modelId="{D1042DF2-E0F1-423F-8D6C-DCD3E1029A2B}" srcId="{1D6E0DD7-4B91-430A-94A7-0D7470A1A461}" destId="{1C169FB5-7976-48F2-ABD1-8E26EC8314BA}" srcOrd="2" destOrd="0" parTransId="{5F279AE0-52D6-4C5F-B32E-B277F4D5B07D}" sibTransId="{92D8B8B2-3B7E-4038-8B85-0551AEAB434D}"/>
    <dgm:cxn modelId="{F0A7927C-3693-44A7-B725-B9A6403338EF}" type="presParOf" srcId="{D18BE625-C96F-4B85-911E-68B270FB9D96}" destId="{080E460E-9396-4F74-9F32-DBECAC85FCD6}" srcOrd="0" destOrd="0" presId="urn:microsoft.com/office/officeart/2005/8/layout/vList4"/>
    <dgm:cxn modelId="{79E90E8E-3144-4FED-9580-429D29613F95}" type="presParOf" srcId="{080E460E-9396-4F74-9F32-DBECAC85FCD6}" destId="{04E97125-FBD2-4ACF-9B0D-183F79190770}" srcOrd="0" destOrd="0" presId="urn:microsoft.com/office/officeart/2005/8/layout/vList4"/>
    <dgm:cxn modelId="{41EBC17C-5C40-479E-A425-4171547254DF}" type="presParOf" srcId="{080E460E-9396-4F74-9F32-DBECAC85FCD6}" destId="{6DDC6208-95C7-4D50-969F-EAAF43C494C8}" srcOrd="1" destOrd="0" presId="urn:microsoft.com/office/officeart/2005/8/layout/vList4"/>
    <dgm:cxn modelId="{77DF5BF7-40BC-4FB3-B16E-03D2A3D41912}" type="presParOf" srcId="{080E460E-9396-4F74-9F32-DBECAC85FCD6}" destId="{6BCEC972-EAFC-40E0-9D84-9C26235D7DF4}" srcOrd="2" destOrd="0" presId="urn:microsoft.com/office/officeart/2005/8/layout/vList4"/>
    <dgm:cxn modelId="{21AC78C0-BC22-426D-95F9-12CB26AAF5FB}" type="presParOf" srcId="{D18BE625-C96F-4B85-911E-68B270FB9D96}" destId="{FE228812-93BC-4630-AB2F-A17A1E16D9B7}" srcOrd="1" destOrd="0" presId="urn:microsoft.com/office/officeart/2005/8/layout/vList4"/>
    <dgm:cxn modelId="{ACBA86FB-F079-4BDE-B534-9322903E2592}" type="presParOf" srcId="{D18BE625-C96F-4B85-911E-68B270FB9D96}" destId="{C1272CED-1408-45AB-B4A5-626210ABEEEB}" srcOrd="2" destOrd="0" presId="urn:microsoft.com/office/officeart/2005/8/layout/vList4"/>
    <dgm:cxn modelId="{71B28EC6-33B8-4B7D-A790-49A95A172E30}" type="presParOf" srcId="{C1272CED-1408-45AB-B4A5-626210ABEEEB}" destId="{ED29E872-0DEF-4523-A00D-9C3A70A62692}" srcOrd="0" destOrd="0" presId="urn:microsoft.com/office/officeart/2005/8/layout/vList4"/>
    <dgm:cxn modelId="{8FCBA3E9-FC73-4491-B52C-B97FE6B3C07C}" type="presParOf" srcId="{C1272CED-1408-45AB-B4A5-626210ABEEEB}" destId="{E7EC5301-794B-441B-9ED4-AE34BAF54380}" srcOrd="1" destOrd="0" presId="urn:microsoft.com/office/officeart/2005/8/layout/vList4"/>
    <dgm:cxn modelId="{ACB9BCD3-8FE9-4B3B-92D9-52867DD2BD0E}" type="presParOf" srcId="{C1272CED-1408-45AB-B4A5-626210ABEEEB}" destId="{A14F5271-BC41-463B-B7D0-E5E4844CFA5E}" srcOrd="2" destOrd="0" presId="urn:microsoft.com/office/officeart/2005/8/layout/vList4"/>
    <dgm:cxn modelId="{0A40EEEA-E291-415D-84C3-1167DC6CCD0B}" type="presParOf" srcId="{D18BE625-C96F-4B85-911E-68B270FB9D96}" destId="{F2D2D4AE-BF0D-4BD5-A0CD-5F25A63CD061}" srcOrd="3" destOrd="0" presId="urn:microsoft.com/office/officeart/2005/8/layout/vList4"/>
    <dgm:cxn modelId="{D6E8DFC7-7C1F-40F1-B373-5C16843BA55A}" type="presParOf" srcId="{D18BE625-C96F-4B85-911E-68B270FB9D96}" destId="{2AB26889-DD85-4969-8834-721FAD50F155}" srcOrd="4" destOrd="0" presId="urn:microsoft.com/office/officeart/2005/8/layout/vList4"/>
    <dgm:cxn modelId="{5E636570-B0BB-4ECA-A3EE-AD2A7A6EE710}" type="presParOf" srcId="{2AB26889-DD85-4969-8834-721FAD50F155}" destId="{106F9454-A41F-49F5-AE5F-3F5651C2344F}" srcOrd="0" destOrd="0" presId="urn:microsoft.com/office/officeart/2005/8/layout/vList4"/>
    <dgm:cxn modelId="{BC4825F8-4330-460C-83E6-424A9B7D3BE7}" type="presParOf" srcId="{2AB26889-DD85-4969-8834-721FAD50F155}" destId="{F4047C72-6D41-4758-A883-69F2142F1E13}" srcOrd="1" destOrd="0" presId="urn:microsoft.com/office/officeart/2005/8/layout/vList4"/>
    <dgm:cxn modelId="{EEC98F55-E33D-4760-A02C-48FFE3217918}" type="presParOf" srcId="{2AB26889-DD85-4969-8834-721FAD50F155}" destId="{DD5A4CD5-28E2-4084-9599-6359FF48DDE4}"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6FE620-A6E9-4E7E-AC30-8BF4290A1BE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3E8FBACB-9D9C-4BD5-9D68-AAF0A9691C13}">
      <dgm:prSet phldrT="[Metin]" custT="1"/>
      <dgm:spPr>
        <a:solidFill>
          <a:schemeClr val="bg1">
            <a:lumMod val="75000"/>
          </a:schemeClr>
        </a:solidFill>
      </dgm:spPr>
      <dgm:t>
        <a:bodyPr/>
        <a:lstStyle/>
        <a:p>
          <a:r>
            <a:rPr lang="tr-TR" sz="2000" dirty="0">
              <a:solidFill>
                <a:schemeClr val="tx1"/>
              </a:solidFill>
              <a:latin typeface="Calibri" panose="020F0502020204030204" pitchFamily="34" charset="0"/>
              <a:cs typeface="Calibri" panose="020F0502020204030204" pitchFamily="34" charset="0"/>
            </a:rPr>
            <a:t>Paris Anlaşması Onaylama Sürecinde 3,1 Milyar € bütçeli Mutabakat Muhtırası imzalandı.</a:t>
          </a:r>
        </a:p>
      </dgm:t>
    </dgm:pt>
    <dgm:pt modelId="{3652260C-218C-4210-BDB7-CEC746D7C733}" type="parTrans" cxnId="{BFE15980-1A64-408C-A84D-FAA41432130E}">
      <dgm:prSet/>
      <dgm:spPr/>
      <dgm:t>
        <a:bodyPr/>
        <a:lstStyle/>
        <a:p>
          <a:endParaRPr lang="tr-TR" sz="2000">
            <a:solidFill>
              <a:schemeClr val="tx1"/>
            </a:solidFill>
            <a:latin typeface="Calibri" panose="020F0502020204030204" pitchFamily="34" charset="0"/>
            <a:cs typeface="Calibri" panose="020F0502020204030204" pitchFamily="34" charset="0"/>
          </a:endParaRPr>
        </a:p>
      </dgm:t>
    </dgm:pt>
    <dgm:pt modelId="{CA776C50-E60C-473F-A921-C965A72E9C31}" type="sibTrans" cxnId="{BFE15980-1A64-408C-A84D-FAA41432130E}">
      <dgm:prSet/>
      <dgm:spPr/>
      <dgm:t>
        <a:bodyPr/>
        <a:lstStyle/>
        <a:p>
          <a:endParaRPr lang="tr-TR" sz="2000">
            <a:solidFill>
              <a:schemeClr val="tx1"/>
            </a:solidFill>
            <a:latin typeface="Calibri" panose="020F0502020204030204" pitchFamily="34" charset="0"/>
            <a:cs typeface="Calibri" panose="020F0502020204030204" pitchFamily="34" charset="0"/>
          </a:endParaRPr>
        </a:p>
      </dgm:t>
    </dgm:pt>
    <dgm:pt modelId="{D3674ED4-86E7-4533-8774-91FFEC80E5DC}">
      <dgm:prSet phldrT="[Metin]" custT="1"/>
      <dgm:spPr>
        <a:solidFill>
          <a:schemeClr val="bg1">
            <a:lumMod val="75000"/>
          </a:schemeClr>
        </a:solidFill>
      </dgm:spPr>
      <dgm:t>
        <a:bodyPr/>
        <a:lstStyle/>
        <a:p>
          <a:r>
            <a:rPr lang="tr-TR" sz="2000" dirty="0">
              <a:solidFill>
                <a:schemeClr val="tx1"/>
              </a:solidFill>
              <a:latin typeface="Calibri" panose="020F0502020204030204" pitchFamily="34" charset="0"/>
              <a:cs typeface="Calibri" panose="020F0502020204030204" pitchFamily="34" charset="0"/>
            </a:rPr>
            <a:t>IPA 3 2021-2027 Mali döneminde 300 proje için 3,5 Milyar € talep edilmiş, </a:t>
          </a:r>
        </a:p>
        <a:p>
          <a:r>
            <a:rPr lang="tr-TR" sz="2000" dirty="0">
              <a:solidFill>
                <a:schemeClr val="tx1"/>
              </a:solidFill>
              <a:latin typeface="Calibri" panose="020F0502020204030204" pitchFamily="34" charset="0"/>
              <a:cs typeface="Calibri" panose="020F0502020204030204" pitchFamily="34" charset="0"/>
            </a:rPr>
            <a:t>- 2021 yılı için 16 projeye 210 Milyon € onaylandı. 60 Milyon €’ </a:t>
          </a:r>
          <a:r>
            <a:rPr lang="tr-TR" sz="2000" dirty="0" err="1">
              <a:solidFill>
                <a:schemeClr val="tx1"/>
              </a:solidFill>
              <a:latin typeface="Calibri" panose="020F0502020204030204" pitchFamily="34" charset="0"/>
              <a:cs typeface="Calibri" panose="020F0502020204030204" pitchFamily="34" charset="0"/>
            </a:rPr>
            <a:t>luk</a:t>
          </a:r>
          <a:r>
            <a:rPr lang="tr-TR" sz="2000" dirty="0">
              <a:solidFill>
                <a:schemeClr val="tx1"/>
              </a:solidFill>
              <a:latin typeface="Calibri" panose="020F0502020204030204" pitchFamily="34" charset="0"/>
              <a:cs typeface="Calibri" panose="020F0502020204030204" pitchFamily="34" charset="0"/>
            </a:rPr>
            <a:t> 7 proje AYM ile ilgili.</a:t>
          </a:r>
        </a:p>
      </dgm:t>
    </dgm:pt>
    <dgm:pt modelId="{3E13E976-6BD6-4B9D-AE0A-8ADC8789A5F5}" type="parTrans" cxnId="{8F80A453-1793-46D2-B41F-52CB484B8713}">
      <dgm:prSet/>
      <dgm:spPr/>
      <dgm:t>
        <a:bodyPr/>
        <a:lstStyle/>
        <a:p>
          <a:endParaRPr lang="tr-TR" sz="2000">
            <a:solidFill>
              <a:schemeClr val="tx1"/>
            </a:solidFill>
            <a:latin typeface="Calibri" panose="020F0502020204030204" pitchFamily="34" charset="0"/>
            <a:cs typeface="Calibri" panose="020F0502020204030204" pitchFamily="34" charset="0"/>
          </a:endParaRPr>
        </a:p>
      </dgm:t>
    </dgm:pt>
    <dgm:pt modelId="{06E46465-200D-403B-81BA-F1070D4C5AFA}" type="sibTrans" cxnId="{8F80A453-1793-46D2-B41F-52CB484B8713}">
      <dgm:prSet/>
      <dgm:spPr/>
      <dgm:t>
        <a:bodyPr/>
        <a:lstStyle/>
        <a:p>
          <a:endParaRPr lang="tr-TR" sz="2000">
            <a:solidFill>
              <a:schemeClr val="tx1"/>
            </a:solidFill>
            <a:latin typeface="Calibri" panose="020F0502020204030204" pitchFamily="34" charset="0"/>
            <a:cs typeface="Calibri" panose="020F0502020204030204" pitchFamily="34" charset="0"/>
          </a:endParaRPr>
        </a:p>
      </dgm:t>
    </dgm:pt>
    <dgm:pt modelId="{935C4400-75C1-4669-B953-479554B55D98}">
      <dgm:prSet phldrT="[Metin]" custT="1"/>
      <dgm:spPr>
        <a:solidFill>
          <a:schemeClr val="bg1">
            <a:lumMod val="75000"/>
          </a:schemeClr>
        </a:solidFill>
      </dgm:spPr>
      <dgm:t>
        <a:bodyPr/>
        <a:lstStyle/>
        <a:p>
          <a:r>
            <a:rPr lang="tr-TR" sz="2000" dirty="0">
              <a:solidFill>
                <a:schemeClr val="tx1"/>
              </a:solidFill>
              <a:latin typeface="Calibri" panose="020F0502020204030204" pitchFamily="34" charset="0"/>
              <a:cs typeface="Calibri" panose="020F0502020204030204" pitchFamily="34" charset="0"/>
            </a:rPr>
            <a:t>IPA 2 (Katılım öncesi mali yardım aracı) mali dönemi için AYM kapsamında 111 Milyon € bütçeli 24 proje devam ediyor. </a:t>
          </a:r>
        </a:p>
      </dgm:t>
    </dgm:pt>
    <dgm:pt modelId="{76DA11D7-5D9E-4570-B4BE-CCF4817B0445}" type="parTrans" cxnId="{DE3FDB0A-0827-4FE7-963E-A75004FC5D49}">
      <dgm:prSet/>
      <dgm:spPr/>
      <dgm:t>
        <a:bodyPr/>
        <a:lstStyle/>
        <a:p>
          <a:endParaRPr lang="tr-TR" sz="2000">
            <a:solidFill>
              <a:schemeClr val="tx1"/>
            </a:solidFill>
            <a:latin typeface="Calibri" panose="020F0502020204030204" pitchFamily="34" charset="0"/>
            <a:cs typeface="Calibri" panose="020F0502020204030204" pitchFamily="34" charset="0"/>
          </a:endParaRPr>
        </a:p>
      </dgm:t>
    </dgm:pt>
    <dgm:pt modelId="{4C714974-9828-4B9D-8C8B-6462C40379B7}" type="sibTrans" cxnId="{DE3FDB0A-0827-4FE7-963E-A75004FC5D49}">
      <dgm:prSet/>
      <dgm:spPr/>
      <dgm:t>
        <a:bodyPr/>
        <a:lstStyle/>
        <a:p>
          <a:endParaRPr lang="tr-TR" sz="2000">
            <a:solidFill>
              <a:schemeClr val="tx1"/>
            </a:solidFill>
            <a:latin typeface="Calibri" panose="020F0502020204030204" pitchFamily="34" charset="0"/>
            <a:cs typeface="Calibri" panose="020F0502020204030204" pitchFamily="34" charset="0"/>
          </a:endParaRPr>
        </a:p>
      </dgm:t>
    </dgm:pt>
    <dgm:pt modelId="{E9A89C27-ABFF-43C6-8AF7-08BC1C47E899}">
      <dgm:prSet phldrT="[Metin]" custT="1"/>
      <dgm:spPr>
        <a:solidFill>
          <a:schemeClr val="bg1">
            <a:lumMod val="75000"/>
          </a:schemeClr>
        </a:solidFill>
      </dgm:spPr>
      <dgm:t>
        <a:bodyPr/>
        <a:lstStyle/>
        <a:p>
          <a:r>
            <a:rPr lang="tr-TR" sz="2000" dirty="0">
              <a:solidFill>
                <a:schemeClr val="tx1"/>
              </a:solidFill>
              <a:latin typeface="Calibri" panose="020F0502020204030204" pitchFamily="34" charset="0"/>
              <a:cs typeface="Calibri" panose="020F0502020204030204" pitchFamily="34" charset="0"/>
            </a:rPr>
            <a:t>- 2022 yılı için çalışmalar devam ediyor 13 adet </a:t>
          </a:r>
          <a:r>
            <a:rPr lang="tr-TR" sz="2000" dirty="0" err="1">
              <a:solidFill>
                <a:schemeClr val="tx1"/>
              </a:solidFill>
              <a:latin typeface="Calibri" panose="020F0502020204030204" pitchFamily="34" charset="0"/>
              <a:cs typeface="Calibri" panose="020F0502020204030204" pitchFamily="34" charset="0"/>
            </a:rPr>
            <a:t>AYM’ye</a:t>
          </a:r>
          <a:r>
            <a:rPr lang="tr-TR" sz="2000" dirty="0">
              <a:solidFill>
                <a:schemeClr val="tx1"/>
              </a:solidFill>
              <a:latin typeface="Calibri" panose="020F0502020204030204" pitchFamily="34" charset="0"/>
              <a:cs typeface="Calibri" panose="020F0502020204030204" pitchFamily="34" charset="0"/>
            </a:rPr>
            <a:t> hizmet eden 60 Milyon €’ </a:t>
          </a:r>
          <a:r>
            <a:rPr lang="tr-TR" sz="2000" dirty="0" err="1">
              <a:solidFill>
                <a:schemeClr val="tx1"/>
              </a:solidFill>
              <a:latin typeface="Calibri" panose="020F0502020204030204" pitchFamily="34" charset="0"/>
              <a:cs typeface="Calibri" panose="020F0502020204030204" pitchFamily="34" charset="0"/>
            </a:rPr>
            <a:t>luk</a:t>
          </a:r>
          <a:r>
            <a:rPr lang="tr-TR" sz="2000" dirty="0">
              <a:solidFill>
                <a:schemeClr val="tx1"/>
              </a:solidFill>
              <a:latin typeface="Calibri" panose="020F0502020204030204" pitchFamily="34" charset="0"/>
              <a:cs typeface="Calibri" panose="020F0502020204030204" pitchFamily="34" charset="0"/>
            </a:rPr>
            <a:t> proje başvurusu yapıldı.</a:t>
          </a:r>
        </a:p>
      </dgm:t>
    </dgm:pt>
    <dgm:pt modelId="{2C11A7B6-F1B8-43FC-BE15-AB668F5EA3CA}" type="parTrans" cxnId="{296388DF-6A38-4889-B25C-597174E85644}">
      <dgm:prSet/>
      <dgm:spPr/>
      <dgm:t>
        <a:bodyPr/>
        <a:lstStyle/>
        <a:p>
          <a:endParaRPr lang="tr-TR" sz="1600">
            <a:solidFill>
              <a:schemeClr val="tx1"/>
            </a:solidFill>
          </a:endParaRPr>
        </a:p>
      </dgm:t>
    </dgm:pt>
    <dgm:pt modelId="{8D2E6B50-BE00-465B-B738-9B7EEC6F4EC3}" type="sibTrans" cxnId="{296388DF-6A38-4889-B25C-597174E85644}">
      <dgm:prSet/>
      <dgm:spPr/>
      <dgm:t>
        <a:bodyPr/>
        <a:lstStyle/>
        <a:p>
          <a:endParaRPr lang="tr-TR" sz="1600">
            <a:solidFill>
              <a:schemeClr val="tx1"/>
            </a:solidFill>
          </a:endParaRPr>
        </a:p>
      </dgm:t>
    </dgm:pt>
    <dgm:pt modelId="{5C4AD0BA-AC14-43AA-B692-B6F109D69B07}">
      <dgm:prSet custT="1"/>
      <dgm:spPr>
        <a:solidFill>
          <a:schemeClr val="bg1">
            <a:lumMod val="75000"/>
          </a:schemeClr>
        </a:solidFill>
      </dgm:spPr>
      <dgm:t>
        <a:bodyPr/>
        <a:lstStyle/>
        <a:p>
          <a:r>
            <a:rPr lang="tr-TR" sz="2000" dirty="0">
              <a:solidFill>
                <a:schemeClr val="tx1"/>
              </a:solidFill>
              <a:latin typeface="Calibri" panose="020F0502020204030204" pitchFamily="34" charset="0"/>
              <a:cs typeface="Calibri" panose="020F0502020204030204" pitchFamily="34" charset="0"/>
            </a:rPr>
            <a:t>AB Birlik Programları kapsamında mali destek sağlanabiliyor. Ufuk Avrupa Programı kapsamında, AB üye Ülkeleri ve katılımcı Ülkeler için 95,5 Milyar €’ </a:t>
          </a:r>
          <a:r>
            <a:rPr lang="tr-TR" sz="2000" dirty="0" err="1">
              <a:solidFill>
                <a:schemeClr val="tx1"/>
              </a:solidFill>
              <a:latin typeface="Calibri" panose="020F0502020204030204" pitchFamily="34" charset="0"/>
              <a:cs typeface="Calibri" panose="020F0502020204030204" pitchFamily="34" charset="0"/>
            </a:rPr>
            <a:t>luk</a:t>
          </a:r>
          <a:r>
            <a:rPr lang="tr-TR" sz="2000" dirty="0">
              <a:solidFill>
                <a:schemeClr val="tx1"/>
              </a:solidFill>
              <a:latin typeface="Calibri" panose="020F0502020204030204" pitchFamily="34" charset="0"/>
              <a:cs typeface="Calibri" panose="020F0502020204030204" pitchFamily="34" charset="0"/>
            </a:rPr>
            <a:t> bir fon sağlanıyor. Bu fonlar </a:t>
          </a:r>
          <a:r>
            <a:rPr lang="tr-TR" sz="2000" dirty="0" err="1">
              <a:solidFill>
                <a:schemeClr val="tx1"/>
              </a:solidFill>
              <a:latin typeface="Calibri" panose="020F0502020204030204" pitchFamily="34" charset="0"/>
              <a:cs typeface="Calibri" panose="020F0502020204030204" pitchFamily="34" charset="0"/>
            </a:rPr>
            <a:t>Yeşilleşme</a:t>
          </a:r>
          <a:r>
            <a:rPr lang="tr-TR" sz="2000" dirty="0">
              <a:solidFill>
                <a:schemeClr val="tx1"/>
              </a:solidFill>
              <a:latin typeface="Calibri" panose="020F0502020204030204" pitchFamily="34" charset="0"/>
              <a:cs typeface="Calibri" panose="020F0502020204030204" pitchFamily="34" charset="0"/>
            </a:rPr>
            <a:t> ve Dijitalleşme için kullanılacak.</a:t>
          </a:r>
        </a:p>
      </dgm:t>
    </dgm:pt>
    <dgm:pt modelId="{D49DABC9-2234-4E6B-A1F4-D4D280C561CF}" type="parTrans" cxnId="{FBDB7CE0-2F3B-4524-B7AD-E1CFB297AA1A}">
      <dgm:prSet/>
      <dgm:spPr/>
      <dgm:t>
        <a:bodyPr/>
        <a:lstStyle/>
        <a:p>
          <a:endParaRPr lang="tr-TR" sz="1600">
            <a:solidFill>
              <a:schemeClr val="tx1"/>
            </a:solidFill>
          </a:endParaRPr>
        </a:p>
      </dgm:t>
    </dgm:pt>
    <dgm:pt modelId="{36772A63-FCC8-4CCC-B620-B8D1F9EE1BAE}" type="sibTrans" cxnId="{FBDB7CE0-2F3B-4524-B7AD-E1CFB297AA1A}">
      <dgm:prSet/>
      <dgm:spPr/>
      <dgm:t>
        <a:bodyPr/>
        <a:lstStyle/>
        <a:p>
          <a:endParaRPr lang="tr-TR" sz="1600">
            <a:solidFill>
              <a:schemeClr val="tx1"/>
            </a:solidFill>
          </a:endParaRPr>
        </a:p>
      </dgm:t>
    </dgm:pt>
    <dgm:pt modelId="{91B053BC-7B14-49DC-B4DF-3FBBF222F2E4}">
      <dgm:prSet custT="1"/>
      <dgm:spPr>
        <a:solidFill>
          <a:schemeClr val="bg1">
            <a:lumMod val="75000"/>
          </a:schemeClr>
        </a:solidFill>
      </dgm:spPr>
      <dgm:t>
        <a:bodyPr/>
        <a:lstStyle/>
        <a:p>
          <a:r>
            <a:rPr lang="tr-TR" sz="2000" dirty="0">
              <a:solidFill>
                <a:schemeClr val="tx1"/>
              </a:solidFill>
              <a:latin typeface="Calibri" panose="020F0502020204030204" pitchFamily="34" charset="0"/>
              <a:cs typeface="Calibri" panose="020F0502020204030204" pitchFamily="34" charset="0"/>
            </a:rPr>
            <a:t> Ufuk Avrupa Programı kapsamında;</a:t>
          </a:r>
        </a:p>
        <a:p>
          <a:r>
            <a:rPr lang="tr-TR" sz="2000" dirty="0">
              <a:solidFill>
                <a:schemeClr val="tx1"/>
              </a:solidFill>
              <a:latin typeface="Calibri" panose="020F0502020204030204" pitchFamily="34" charset="0"/>
              <a:cs typeface="Calibri" panose="020F0502020204030204" pitchFamily="34" charset="0"/>
            </a:rPr>
            <a:t>- Dijital Endüstri ve Uzay alanı için 15,5 Milyar €</a:t>
          </a:r>
        </a:p>
        <a:p>
          <a:r>
            <a:rPr lang="tr-TR" sz="2000" dirty="0">
              <a:solidFill>
                <a:schemeClr val="tx1"/>
              </a:solidFill>
              <a:latin typeface="Calibri" panose="020F0502020204030204" pitchFamily="34" charset="0"/>
              <a:cs typeface="Calibri" panose="020F0502020204030204" pitchFamily="34" charset="0"/>
            </a:rPr>
            <a:t>- İklim, Enerji ve Hareketlilik alanı için 15 Milyar €</a:t>
          </a:r>
        </a:p>
      </dgm:t>
    </dgm:pt>
    <dgm:pt modelId="{49251BCA-FD1F-46C5-A805-894549B79D77}" type="sibTrans" cxnId="{06E24138-8D03-4052-A105-FC010B9EFC5F}">
      <dgm:prSet/>
      <dgm:spPr/>
      <dgm:t>
        <a:bodyPr/>
        <a:lstStyle/>
        <a:p>
          <a:endParaRPr lang="tr-TR" sz="1600">
            <a:solidFill>
              <a:schemeClr val="tx1"/>
            </a:solidFill>
          </a:endParaRPr>
        </a:p>
      </dgm:t>
    </dgm:pt>
    <dgm:pt modelId="{11C0736C-7A4C-413D-B6B2-20E58D0A2120}" type="parTrans" cxnId="{06E24138-8D03-4052-A105-FC010B9EFC5F}">
      <dgm:prSet/>
      <dgm:spPr/>
      <dgm:t>
        <a:bodyPr/>
        <a:lstStyle/>
        <a:p>
          <a:endParaRPr lang="tr-TR" sz="1600">
            <a:solidFill>
              <a:schemeClr val="tx1"/>
            </a:solidFill>
          </a:endParaRPr>
        </a:p>
      </dgm:t>
    </dgm:pt>
    <dgm:pt modelId="{B2926C91-77B1-47EF-BC96-B121240B73FC}" type="pres">
      <dgm:prSet presAssocID="{476FE620-A6E9-4E7E-AC30-8BF4290A1BE8}" presName="linear" presStyleCnt="0">
        <dgm:presLayoutVars>
          <dgm:animLvl val="lvl"/>
          <dgm:resizeHandles val="exact"/>
        </dgm:presLayoutVars>
      </dgm:prSet>
      <dgm:spPr/>
    </dgm:pt>
    <dgm:pt modelId="{C26E2C35-2DB4-488D-AC4B-6E4D83F73A49}" type="pres">
      <dgm:prSet presAssocID="{3E8FBACB-9D9C-4BD5-9D68-AAF0A9691C13}" presName="parentText" presStyleLbl="node1" presStyleIdx="0" presStyleCnt="6" custLinFactY="-26380" custLinFactNeighborX="1301" custLinFactNeighborY="-100000">
        <dgm:presLayoutVars>
          <dgm:chMax val="0"/>
          <dgm:bulletEnabled val="1"/>
        </dgm:presLayoutVars>
      </dgm:prSet>
      <dgm:spPr/>
    </dgm:pt>
    <dgm:pt modelId="{89878D1E-70D4-4913-9B48-7CA0B5F5300C}" type="pres">
      <dgm:prSet presAssocID="{CA776C50-E60C-473F-A921-C965A72E9C31}" presName="spacer" presStyleCnt="0"/>
      <dgm:spPr/>
    </dgm:pt>
    <dgm:pt modelId="{D0023EE3-74A9-410E-BFC3-3846BD074A31}" type="pres">
      <dgm:prSet presAssocID="{935C4400-75C1-4669-B953-479554B55D98}" presName="parentText" presStyleLbl="node1" presStyleIdx="1" presStyleCnt="6" custScaleX="100000" custLinFactNeighborY="2126">
        <dgm:presLayoutVars>
          <dgm:chMax val="0"/>
          <dgm:bulletEnabled val="1"/>
        </dgm:presLayoutVars>
      </dgm:prSet>
      <dgm:spPr/>
    </dgm:pt>
    <dgm:pt modelId="{8BBD6BAE-CF57-4F7F-9935-0A2A7FA4BBC3}" type="pres">
      <dgm:prSet presAssocID="{4C714974-9828-4B9D-8C8B-6462C40379B7}" presName="spacer" presStyleCnt="0"/>
      <dgm:spPr/>
    </dgm:pt>
    <dgm:pt modelId="{32D063D3-92F6-452E-9416-F55CCC16E1E9}" type="pres">
      <dgm:prSet presAssocID="{D3674ED4-86E7-4533-8774-91FFEC80E5DC}" presName="parentText" presStyleLbl="node1" presStyleIdx="2" presStyleCnt="6">
        <dgm:presLayoutVars>
          <dgm:chMax val="0"/>
          <dgm:bulletEnabled val="1"/>
        </dgm:presLayoutVars>
      </dgm:prSet>
      <dgm:spPr/>
    </dgm:pt>
    <dgm:pt modelId="{907DE1E1-F558-49AC-9DC1-5E98E56B89D6}" type="pres">
      <dgm:prSet presAssocID="{06E46465-200D-403B-81BA-F1070D4C5AFA}" presName="spacer" presStyleCnt="0"/>
      <dgm:spPr/>
    </dgm:pt>
    <dgm:pt modelId="{FEC2E878-20D5-4455-B02E-C365B46CFE4E}" type="pres">
      <dgm:prSet presAssocID="{E9A89C27-ABFF-43C6-8AF7-08BC1C47E899}" presName="parentText" presStyleLbl="node1" presStyleIdx="3" presStyleCnt="6">
        <dgm:presLayoutVars>
          <dgm:chMax val="0"/>
          <dgm:bulletEnabled val="1"/>
        </dgm:presLayoutVars>
      </dgm:prSet>
      <dgm:spPr/>
    </dgm:pt>
    <dgm:pt modelId="{956C2DAC-5E82-44A2-9907-12BE326D45CA}" type="pres">
      <dgm:prSet presAssocID="{8D2E6B50-BE00-465B-B738-9B7EEC6F4EC3}" presName="spacer" presStyleCnt="0"/>
      <dgm:spPr/>
    </dgm:pt>
    <dgm:pt modelId="{07D4EB9F-EA69-4DF3-8C40-EBE2E9FB7988}" type="pres">
      <dgm:prSet presAssocID="{5C4AD0BA-AC14-43AA-B692-B6F109D69B07}" presName="parentText" presStyleLbl="node1" presStyleIdx="4" presStyleCnt="6">
        <dgm:presLayoutVars>
          <dgm:chMax val="0"/>
          <dgm:bulletEnabled val="1"/>
        </dgm:presLayoutVars>
      </dgm:prSet>
      <dgm:spPr/>
    </dgm:pt>
    <dgm:pt modelId="{9415C170-D9C3-4BD2-85E3-2D21BFBCEF89}" type="pres">
      <dgm:prSet presAssocID="{36772A63-FCC8-4CCC-B620-B8D1F9EE1BAE}" presName="spacer" presStyleCnt="0"/>
      <dgm:spPr/>
    </dgm:pt>
    <dgm:pt modelId="{27BE1F58-3F95-4182-B713-8BAD03CC6CE2}" type="pres">
      <dgm:prSet presAssocID="{91B053BC-7B14-49DC-B4DF-3FBBF222F2E4}" presName="parentText" presStyleLbl="node1" presStyleIdx="5" presStyleCnt="6">
        <dgm:presLayoutVars>
          <dgm:chMax val="0"/>
          <dgm:bulletEnabled val="1"/>
        </dgm:presLayoutVars>
      </dgm:prSet>
      <dgm:spPr/>
    </dgm:pt>
  </dgm:ptLst>
  <dgm:cxnLst>
    <dgm:cxn modelId="{DE3FDB0A-0827-4FE7-963E-A75004FC5D49}" srcId="{476FE620-A6E9-4E7E-AC30-8BF4290A1BE8}" destId="{935C4400-75C1-4669-B953-479554B55D98}" srcOrd="1" destOrd="0" parTransId="{76DA11D7-5D9E-4570-B4BE-CCF4817B0445}" sibTransId="{4C714974-9828-4B9D-8C8B-6462C40379B7}"/>
    <dgm:cxn modelId="{E7F07A27-8A9B-455C-AAAB-E13BC532CC93}" type="presOf" srcId="{5C4AD0BA-AC14-43AA-B692-B6F109D69B07}" destId="{07D4EB9F-EA69-4DF3-8C40-EBE2E9FB7988}" srcOrd="0" destOrd="0" presId="urn:microsoft.com/office/officeart/2005/8/layout/vList2"/>
    <dgm:cxn modelId="{06E24138-8D03-4052-A105-FC010B9EFC5F}" srcId="{476FE620-A6E9-4E7E-AC30-8BF4290A1BE8}" destId="{91B053BC-7B14-49DC-B4DF-3FBBF222F2E4}" srcOrd="5" destOrd="0" parTransId="{11C0736C-7A4C-413D-B6B2-20E58D0A2120}" sibTransId="{49251BCA-FD1F-46C5-A805-894549B79D77}"/>
    <dgm:cxn modelId="{6B865D3C-6F9A-409C-8D4F-30483BF5AB5A}" type="presOf" srcId="{E9A89C27-ABFF-43C6-8AF7-08BC1C47E899}" destId="{FEC2E878-20D5-4455-B02E-C365B46CFE4E}" srcOrd="0" destOrd="0" presId="urn:microsoft.com/office/officeart/2005/8/layout/vList2"/>
    <dgm:cxn modelId="{57B4A15B-89A9-41C7-97F0-F0C82C8C7DFC}" type="presOf" srcId="{D3674ED4-86E7-4533-8774-91FFEC80E5DC}" destId="{32D063D3-92F6-452E-9416-F55CCC16E1E9}" srcOrd="0" destOrd="0" presId="urn:microsoft.com/office/officeart/2005/8/layout/vList2"/>
    <dgm:cxn modelId="{D3BDA345-EEB9-4AB8-9A2A-7DEEE9D1B964}" type="presOf" srcId="{3E8FBACB-9D9C-4BD5-9D68-AAF0A9691C13}" destId="{C26E2C35-2DB4-488D-AC4B-6E4D83F73A49}" srcOrd="0" destOrd="0" presId="urn:microsoft.com/office/officeart/2005/8/layout/vList2"/>
    <dgm:cxn modelId="{8F80A453-1793-46D2-B41F-52CB484B8713}" srcId="{476FE620-A6E9-4E7E-AC30-8BF4290A1BE8}" destId="{D3674ED4-86E7-4533-8774-91FFEC80E5DC}" srcOrd="2" destOrd="0" parTransId="{3E13E976-6BD6-4B9D-AE0A-8ADC8789A5F5}" sibTransId="{06E46465-200D-403B-81BA-F1070D4C5AFA}"/>
    <dgm:cxn modelId="{D70F587B-68C3-4FAC-8480-0641514B2D9B}" type="presOf" srcId="{476FE620-A6E9-4E7E-AC30-8BF4290A1BE8}" destId="{B2926C91-77B1-47EF-BC96-B121240B73FC}" srcOrd="0" destOrd="0" presId="urn:microsoft.com/office/officeart/2005/8/layout/vList2"/>
    <dgm:cxn modelId="{BFE15980-1A64-408C-A84D-FAA41432130E}" srcId="{476FE620-A6E9-4E7E-AC30-8BF4290A1BE8}" destId="{3E8FBACB-9D9C-4BD5-9D68-AAF0A9691C13}" srcOrd="0" destOrd="0" parTransId="{3652260C-218C-4210-BDB7-CEC746D7C733}" sibTransId="{CA776C50-E60C-473F-A921-C965A72E9C31}"/>
    <dgm:cxn modelId="{F878FF81-3189-4413-BAD9-15494629D6EB}" type="presOf" srcId="{935C4400-75C1-4669-B953-479554B55D98}" destId="{D0023EE3-74A9-410E-BFC3-3846BD074A31}" srcOrd="0" destOrd="0" presId="urn:microsoft.com/office/officeart/2005/8/layout/vList2"/>
    <dgm:cxn modelId="{296388DF-6A38-4889-B25C-597174E85644}" srcId="{476FE620-A6E9-4E7E-AC30-8BF4290A1BE8}" destId="{E9A89C27-ABFF-43C6-8AF7-08BC1C47E899}" srcOrd="3" destOrd="0" parTransId="{2C11A7B6-F1B8-43FC-BE15-AB668F5EA3CA}" sibTransId="{8D2E6B50-BE00-465B-B738-9B7EEC6F4EC3}"/>
    <dgm:cxn modelId="{FBDB7CE0-2F3B-4524-B7AD-E1CFB297AA1A}" srcId="{476FE620-A6E9-4E7E-AC30-8BF4290A1BE8}" destId="{5C4AD0BA-AC14-43AA-B692-B6F109D69B07}" srcOrd="4" destOrd="0" parTransId="{D49DABC9-2234-4E6B-A1F4-D4D280C561CF}" sibTransId="{36772A63-FCC8-4CCC-B620-B8D1F9EE1BAE}"/>
    <dgm:cxn modelId="{720721F1-2359-4A28-B987-D94857863060}" type="presOf" srcId="{91B053BC-7B14-49DC-B4DF-3FBBF222F2E4}" destId="{27BE1F58-3F95-4182-B713-8BAD03CC6CE2}" srcOrd="0" destOrd="0" presId="urn:microsoft.com/office/officeart/2005/8/layout/vList2"/>
    <dgm:cxn modelId="{F32FAB7A-FBC9-4E8D-AC86-A223B900973A}" type="presParOf" srcId="{B2926C91-77B1-47EF-BC96-B121240B73FC}" destId="{C26E2C35-2DB4-488D-AC4B-6E4D83F73A49}" srcOrd="0" destOrd="0" presId="urn:microsoft.com/office/officeart/2005/8/layout/vList2"/>
    <dgm:cxn modelId="{505812C0-12B8-4FBE-BA8F-13F2A96020FC}" type="presParOf" srcId="{B2926C91-77B1-47EF-BC96-B121240B73FC}" destId="{89878D1E-70D4-4913-9B48-7CA0B5F5300C}" srcOrd="1" destOrd="0" presId="urn:microsoft.com/office/officeart/2005/8/layout/vList2"/>
    <dgm:cxn modelId="{556B69A1-441E-4743-8DD8-EF2C77F3D749}" type="presParOf" srcId="{B2926C91-77B1-47EF-BC96-B121240B73FC}" destId="{D0023EE3-74A9-410E-BFC3-3846BD074A31}" srcOrd="2" destOrd="0" presId="urn:microsoft.com/office/officeart/2005/8/layout/vList2"/>
    <dgm:cxn modelId="{1288797E-310C-4FBA-A09D-D3F7D8729F87}" type="presParOf" srcId="{B2926C91-77B1-47EF-BC96-B121240B73FC}" destId="{8BBD6BAE-CF57-4F7F-9935-0A2A7FA4BBC3}" srcOrd="3" destOrd="0" presId="urn:microsoft.com/office/officeart/2005/8/layout/vList2"/>
    <dgm:cxn modelId="{AF79C648-6D57-4138-907E-EEAE9504E20F}" type="presParOf" srcId="{B2926C91-77B1-47EF-BC96-B121240B73FC}" destId="{32D063D3-92F6-452E-9416-F55CCC16E1E9}" srcOrd="4" destOrd="0" presId="urn:microsoft.com/office/officeart/2005/8/layout/vList2"/>
    <dgm:cxn modelId="{FC8FA590-67B9-44CD-9A44-8373011EFEBA}" type="presParOf" srcId="{B2926C91-77B1-47EF-BC96-B121240B73FC}" destId="{907DE1E1-F558-49AC-9DC1-5E98E56B89D6}" srcOrd="5" destOrd="0" presId="urn:microsoft.com/office/officeart/2005/8/layout/vList2"/>
    <dgm:cxn modelId="{64A07811-CD18-44F5-A5E5-730A422AE261}" type="presParOf" srcId="{B2926C91-77B1-47EF-BC96-B121240B73FC}" destId="{FEC2E878-20D5-4455-B02E-C365B46CFE4E}" srcOrd="6" destOrd="0" presId="urn:microsoft.com/office/officeart/2005/8/layout/vList2"/>
    <dgm:cxn modelId="{71395DB1-D253-4E54-9FAE-BCFC3635E695}" type="presParOf" srcId="{B2926C91-77B1-47EF-BC96-B121240B73FC}" destId="{956C2DAC-5E82-44A2-9907-12BE326D45CA}" srcOrd="7" destOrd="0" presId="urn:microsoft.com/office/officeart/2005/8/layout/vList2"/>
    <dgm:cxn modelId="{F44DC3A4-8336-4994-BFD6-8C5A87813A70}" type="presParOf" srcId="{B2926C91-77B1-47EF-BC96-B121240B73FC}" destId="{07D4EB9F-EA69-4DF3-8C40-EBE2E9FB7988}" srcOrd="8" destOrd="0" presId="urn:microsoft.com/office/officeart/2005/8/layout/vList2"/>
    <dgm:cxn modelId="{CD0A200C-37C4-4133-BEBC-63D52750DCC0}" type="presParOf" srcId="{B2926C91-77B1-47EF-BC96-B121240B73FC}" destId="{9415C170-D9C3-4BD2-85E3-2D21BFBCEF89}" srcOrd="9" destOrd="0" presId="urn:microsoft.com/office/officeart/2005/8/layout/vList2"/>
    <dgm:cxn modelId="{B570933D-06CF-4C36-A1F9-32996DF5A0B9}" type="presParOf" srcId="{B2926C91-77B1-47EF-BC96-B121240B73FC}" destId="{27BE1F58-3F95-4182-B713-8BAD03CC6CE2}"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76FE620-A6E9-4E7E-AC30-8BF4290A1BE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91B053BC-7B14-49DC-B4DF-3FBBF222F2E4}">
      <dgm:prSet custT="1"/>
      <dgm:spPr>
        <a:solidFill>
          <a:schemeClr val="bg1">
            <a:lumMod val="75000"/>
          </a:schemeClr>
        </a:solidFill>
      </dgm:spPr>
      <dgm:t>
        <a:bodyPr/>
        <a:lstStyle/>
        <a:p>
          <a:r>
            <a:rPr lang="tr-TR" sz="1800" dirty="0">
              <a:solidFill>
                <a:schemeClr val="tx1"/>
              </a:solidFill>
              <a:latin typeface="Calibri" panose="020F0502020204030204" pitchFamily="34" charset="0"/>
              <a:cs typeface="Calibri" panose="020F0502020204030204" pitchFamily="34" charset="0"/>
            </a:rPr>
            <a:t> </a:t>
          </a:r>
          <a:r>
            <a:rPr lang="tr-TR" sz="2000" dirty="0">
              <a:solidFill>
                <a:schemeClr val="tx1"/>
              </a:solidFill>
              <a:latin typeface="Calibri" panose="020F0502020204030204" pitchFamily="34" charset="0"/>
              <a:cs typeface="Calibri" panose="020F0502020204030204" pitchFamily="34" charset="0"/>
            </a:rPr>
            <a:t>AB Sürdürülebilir Kalkınma Fonu + ;</a:t>
          </a:r>
        </a:p>
        <a:p>
          <a:r>
            <a:rPr lang="tr-TR" sz="2000" dirty="0">
              <a:solidFill>
                <a:schemeClr val="tx1"/>
              </a:solidFill>
              <a:latin typeface="Calibri" panose="020F0502020204030204" pitchFamily="34" charset="0"/>
              <a:cs typeface="Calibri" panose="020F0502020204030204" pitchFamily="34" charset="0"/>
            </a:rPr>
            <a:t>Türkiye’ de Yatırım Platformu oluşturulacak. Hibe değil, avantajlı kredi sağlanacak veya belli miktarda yatırım yapılması durumunda çeşitli mali kuruluşlardan fon sağlanacak </a:t>
          </a:r>
          <a:endParaRPr lang="tr-TR" sz="2400" dirty="0">
            <a:solidFill>
              <a:schemeClr val="tx1"/>
            </a:solidFill>
            <a:latin typeface="Calibri" panose="020F0502020204030204" pitchFamily="34" charset="0"/>
            <a:cs typeface="Calibri" panose="020F0502020204030204" pitchFamily="34" charset="0"/>
          </a:endParaRPr>
        </a:p>
      </dgm:t>
    </dgm:pt>
    <dgm:pt modelId="{11C0736C-7A4C-413D-B6B2-20E58D0A2120}" type="parTrans" cxnId="{06E24138-8D03-4052-A105-FC010B9EFC5F}">
      <dgm:prSet/>
      <dgm:spPr/>
      <dgm:t>
        <a:bodyPr/>
        <a:lstStyle/>
        <a:p>
          <a:endParaRPr lang="tr-TR" sz="1600">
            <a:solidFill>
              <a:schemeClr val="tx1"/>
            </a:solidFill>
          </a:endParaRPr>
        </a:p>
      </dgm:t>
    </dgm:pt>
    <dgm:pt modelId="{49251BCA-FD1F-46C5-A805-894549B79D77}" type="sibTrans" cxnId="{06E24138-8D03-4052-A105-FC010B9EFC5F}">
      <dgm:prSet/>
      <dgm:spPr/>
      <dgm:t>
        <a:bodyPr/>
        <a:lstStyle/>
        <a:p>
          <a:endParaRPr lang="tr-TR" sz="1600">
            <a:solidFill>
              <a:schemeClr val="tx1"/>
            </a:solidFill>
          </a:endParaRPr>
        </a:p>
      </dgm:t>
    </dgm:pt>
    <dgm:pt modelId="{E546A39D-AD77-4278-88A6-7E06701399E8}">
      <dgm:prSet custT="1"/>
      <dgm:spPr>
        <a:solidFill>
          <a:schemeClr val="bg1">
            <a:lumMod val="75000"/>
          </a:schemeClr>
        </a:solidFill>
      </dgm:spPr>
      <dgm:t>
        <a:bodyPr/>
        <a:lstStyle/>
        <a:p>
          <a:r>
            <a:rPr lang="tr-TR" sz="2000" dirty="0">
              <a:solidFill>
                <a:schemeClr val="tx1"/>
              </a:solidFill>
              <a:latin typeface="Calibri" panose="020F0502020204030204" pitchFamily="34" charset="0"/>
              <a:cs typeface="Calibri" panose="020F0502020204030204" pitchFamily="34" charset="0"/>
            </a:rPr>
            <a:t>Şehir Eşleştirme Programı; 2,5 Milyar € bütçeli AB’ deki yerel yönetimler ile Ülkemizdeki yerel yönetimler,  STK’lar, Üniversiteler, Kalkınma Ajansları ortaklık yapabilir. </a:t>
          </a:r>
        </a:p>
      </dgm:t>
    </dgm:pt>
    <dgm:pt modelId="{01F28A9C-B5A4-4706-9D5A-8F26893E5878}" type="parTrans" cxnId="{321C7513-8487-484A-B544-BB04AF6622E2}">
      <dgm:prSet/>
      <dgm:spPr/>
      <dgm:t>
        <a:bodyPr/>
        <a:lstStyle/>
        <a:p>
          <a:endParaRPr lang="tr-TR" sz="1600">
            <a:solidFill>
              <a:schemeClr val="tx1"/>
            </a:solidFill>
          </a:endParaRPr>
        </a:p>
      </dgm:t>
    </dgm:pt>
    <dgm:pt modelId="{48609A37-C9C0-4346-B89B-750D07AB9FB3}" type="sibTrans" cxnId="{321C7513-8487-484A-B544-BB04AF6622E2}">
      <dgm:prSet/>
      <dgm:spPr/>
      <dgm:t>
        <a:bodyPr/>
        <a:lstStyle/>
        <a:p>
          <a:endParaRPr lang="tr-TR" sz="1600">
            <a:solidFill>
              <a:schemeClr val="tx1"/>
            </a:solidFill>
          </a:endParaRPr>
        </a:p>
      </dgm:t>
    </dgm:pt>
    <dgm:pt modelId="{01CA8E85-6788-476B-89F8-CA4530ABEAAF}">
      <dgm:prSet custT="1"/>
      <dgm:spPr>
        <a:solidFill>
          <a:schemeClr val="bg1">
            <a:lumMod val="75000"/>
          </a:schemeClr>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1800" dirty="0">
              <a:solidFill>
                <a:schemeClr val="tx1"/>
              </a:solidFill>
              <a:latin typeface="Calibri" panose="020F0502020204030204" pitchFamily="34" charset="0"/>
              <a:cs typeface="Calibri" panose="020F0502020204030204" pitchFamily="34" charset="0"/>
            </a:rPr>
            <a:t>- </a:t>
          </a:r>
          <a:r>
            <a:rPr lang="tr-TR" sz="2000" dirty="0">
              <a:solidFill>
                <a:schemeClr val="tx1"/>
              </a:solidFill>
              <a:latin typeface="Calibri" panose="020F0502020204030204" pitchFamily="34" charset="0"/>
              <a:cs typeface="Calibri" panose="020F0502020204030204" pitchFamily="34" charset="0"/>
            </a:rPr>
            <a:t>Life Programı (Çevre ve İklim Eylemleri); 2021 yılı için 580 Milyon € bütçeli 33 çağrı açıldı cevap bekleniyor</a:t>
          </a:r>
        </a:p>
        <a:p>
          <a:pPr marL="0" lvl="0" defTabSz="1066800">
            <a:lnSpc>
              <a:spcPct val="90000"/>
            </a:lnSpc>
            <a:spcBef>
              <a:spcPct val="0"/>
            </a:spcBef>
            <a:spcAft>
              <a:spcPct val="35000"/>
            </a:spcAft>
            <a:buNone/>
          </a:pPr>
          <a:endParaRPr lang="tr-TR" sz="1800" dirty="0">
            <a:solidFill>
              <a:schemeClr val="tx1"/>
            </a:solidFill>
            <a:latin typeface="Calibri" panose="020F0502020204030204" pitchFamily="34" charset="0"/>
            <a:cs typeface="Calibri" panose="020F0502020204030204" pitchFamily="34" charset="0"/>
          </a:endParaRPr>
        </a:p>
      </dgm:t>
    </dgm:pt>
    <dgm:pt modelId="{14EAD6DB-602B-4EF7-A801-57850A6B702F}" type="parTrans" cxnId="{D4D294B6-D579-4EA0-B0CD-14B0790D05C1}">
      <dgm:prSet/>
      <dgm:spPr/>
      <dgm:t>
        <a:bodyPr/>
        <a:lstStyle/>
        <a:p>
          <a:endParaRPr lang="tr-TR" sz="1600">
            <a:solidFill>
              <a:schemeClr val="tx1"/>
            </a:solidFill>
          </a:endParaRPr>
        </a:p>
      </dgm:t>
    </dgm:pt>
    <dgm:pt modelId="{546A4CA3-5B19-448F-90A4-470E81F233D9}" type="sibTrans" cxnId="{D4D294B6-D579-4EA0-B0CD-14B0790D05C1}">
      <dgm:prSet/>
      <dgm:spPr/>
      <dgm:t>
        <a:bodyPr/>
        <a:lstStyle/>
        <a:p>
          <a:endParaRPr lang="tr-TR" sz="1600">
            <a:solidFill>
              <a:schemeClr val="tx1"/>
            </a:solidFill>
          </a:endParaRPr>
        </a:p>
      </dgm:t>
    </dgm:pt>
    <dgm:pt modelId="{A0754CCA-3BCD-4C3B-B709-9AC151520A27}">
      <dgm:prSet custT="1"/>
      <dgm:spPr>
        <a:solidFill>
          <a:schemeClr val="bg1">
            <a:lumMod val="75000"/>
          </a:schemeClr>
        </a:solidFill>
      </dgm:spPr>
      <dgm:t>
        <a:bodyPr/>
        <a:lstStyle/>
        <a:p>
          <a:r>
            <a:rPr lang="tr-TR" sz="2000" dirty="0">
              <a:solidFill>
                <a:schemeClr val="tx1"/>
              </a:solidFill>
              <a:latin typeface="Calibri" panose="020F0502020204030204" pitchFamily="34" charset="0"/>
              <a:cs typeface="Calibri" panose="020F0502020204030204" pitchFamily="34" charset="0"/>
            </a:rPr>
            <a:t>Sınır Ötesi İş Birliği Programı; Dijitalleşme, </a:t>
          </a:r>
          <a:r>
            <a:rPr lang="tr-TR" sz="2000" dirty="0" err="1">
              <a:solidFill>
                <a:schemeClr val="tx1"/>
              </a:solidFill>
              <a:latin typeface="Calibri" panose="020F0502020204030204" pitchFamily="34" charset="0"/>
              <a:cs typeface="Calibri" panose="020F0502020204030204" pitchFamily="34" charset="0"/>
            </a:rPr>
            <a:t>Yeşilleşme</a:t>
          </a:r>
          <a:r>
            <a:rPr lang="tr-TR" sz="2000" dirty="0">
              <a:solidFill>
                <a:schemeClr val="tx1"/>
              </a:solidFill>
              <a:latin typeface="Calibri" panose="020F0502020204030204" pitchFamily="34" charset="0"/>
              <a:cs typeface="Calibri" panose="020F0502020204030204" pitchFamily="34" charset="0"/>
            </a:rPr>
            <a:t>, Yeşil Avrupa</a:t>
          </a:r>
        </a:p>
        <a:p>
          <a:r>
            <a:rPr lang="tr-TR" sz="2000" dirty="0">
              <a:solidFill>
                <a:schemeClr val="tx1"/>
              </a:solidFill>
              <a:latin typeface="Calibri" panose="020F0502020204030204" pitchFamily="34" charset="0"/>
              <a:cs typeface="Calibri" panose="020F0502020204030204" pitchFamily="34" charset="0"/>
            </a:rPr>
            <a:t>- Türkiye - Bulgaristan sınır şehirleri için </a:t>
          </a:r>
        </a:p>
        <a:p>
          <a:r>
            <a:rPr lang="tr-TR" sz="2000" dirty="0">
              <a:solidFill>
                <a:schemeClr val="tx1"/>
              </a:solidFill>
              <a:latin typeface="Calibri" panose="020F0502020204030204" pitchFamily="34" charset="0"/>
              <a:cs typeface="Calibri" panose="020F0502020204030204" pitchFamily="34" charset="0"/>
            </a:rPr>
            <a:t>- Karadeniz Havzası (Sahil Yerel Yönetimleri)</a:t>
          </a:r>
        </a:p>
        <a:p>
          <a:r>
            <a:rPr lang="tr-TR" sz="2000" dirty="0">
              <a:solidFill>
                <a:schemeClr val="tx1"/>
              </a:solidFill>
              <a:latin typeface="Calibri" panose="020F0502020204030204" pitchFamily="34" charset="0"/>
              <a:cs typeface="Calibri" panose="020F0502020204030204" pitchFamily="34" charset="0"/>
            </a:rPr>
            <a:t>- Akdeniz (Sahil Yerel Yönetimleri)</a:t>
          </a:r>
        </a:p>
      </dgm:t>
    </dgm:pt>
    <dgm:pt modelId="{3C880673-CB3D-4CFF-9034-B1D9AEF773B7}" type="parTrans" cxnId="{0614DFAF-BA0D-44CA-9F3E-CF016CB72FFD}">
      <dgm:prSet/>
      <dgm:spPr/>
      <dgm:t>
        <a:bodyPr/>
        <a:lstStyle/>
        <a:p>
          <a:endParaRPr lang="tr-TR" sz="1600">
            <a:solidFill>
              <a:schemeClr val="tx1"/>
            </a:solidFill>
          </a:endParaRPr>
        </a:p>
      </dgm:t>
    </dgm:pt>
    <dgm:pt modelId="{86B66773-D3D5-443E-9734-9366D0273DC8}" type="sibTrans" cxnId="{0614DFAF-BA0D-44CA-9F3E-CF016CB72FFD}">
      <dgm:prSet/>
      <dgm:spPr/>
      <dgm:t>
        <a:bodyPr/>
        <a:lstStyle/>
        <a:p>
          <a:endParaRPr lang="tr-TR" sz="1600">
            <a:solidFill>
              <a:schemeClr val="tx1"/>
            </a:solidFill>
          </a:endParaRPr>
        </a:p>
      </dgm:t>
    </dgm:pt>
    <dgm:pt modelId="{02F1133B-50AE-4B8D-9C8E-A7ADAB7F0A05}">
      <dgm:prSet custT="1"/>
      <dgm:spPr>
        <a:solidFill>
          <a:schemeClr val="bg1">
            <a:lumMod val="75000"/>
          </a:schemeClr>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2000" dirty="0">
              <a:solidFill>
                <a:schemeClr val="tx1"/>
              </a:solidFill>
              <a:latin typeface="Calibri" panose="020F0502020204030204" pitchFamily="34" charset="0"/>
              <a:cs typeface="Calibri" panose="020F0502020204030204" pitchFamily="34" charset="0"/>
            </a:rPr>
            <a:t>- Yatırım AB Programı; </a:t>
          </a:r>
          <a:r>
            <a:rPr lang="tr-TR" sz="2000" dirty="0" err="1">
              <a:solidFill>
                <a:schemeClr val="tx1"/>
              </a:solidFill>
              <a:latin typeface="Calibri" panose="020F0502020204030204" pitchFamily="34" charset="0"/>
              <a:cs typeface="Calibri" panose="020F0502020204030204" pitchFamily="34" charset="0"/>
            </a:rPr>
            <a:t>Pandemiden</a:t>
          </a:r>
          <a:r>
            <a:rPr lang="tr-TR" sz="2000" dirty="0">
              <a:solidFill>
                <a:schemeClr val="tx1"/>
              </a:solidFill>
              <a:latin typeface="Calibri" panose="020F0502020204030204" pitchFamily="34" charset="0"/>
              <a:cs typeface="Calibri" panose="020F0502020204030204" pitchFamily="34" charset="0"/>
            </a:rPr>
            <a:t> dolayı yatırımlarda 20 Milyar $’ </a:t>
          </a:r>
          <a:r>
            <a:rPr lang="tr-TR" sz="2000" dirty="0" err="1">
              <a:solidFill>
                <a:schemeClr val="tx1"/>
              </a:solidFill>
              <a:latin typeface="Calibri" panose="020F0502020204030204" pitchFamily="34" charset="0"/>
              <a:cs typeface="Calibri" panose="020F0502020204030204" pitchFamily="34" charset="0"/>
            </a:rPr>
            <a:t>lık</a:t>
          </a:r>
          <a:r>
            <a:rPr lang="tr-TR" sz="2000" dirty="0">
              <a:solidFill>
                <a:schemeClr val="tx1"/>
              </a:solidFill>
              <a:latin typeface="Calibri" panose="020F0502020204030204" pitchFamily="34" charset="0"/>
              <a:cs typeface="Calibri" panose="020F0502020204030204" pitchFamily="34" charset="0"/>
            </a:rPr>
            <a:t> gerileme var, bu program gerilemenin telafisi olarak kullanılacak.</a:t>
          </a:r>
          <a:endParaRPr lang="tr-TR" sz="2400" dirty="0">
            <a:solidFill>
              <a:schemeClr val="tx1"/>
            </a:solidFill>
            <a:latin typeface="Calibri" panose="020F0502020204030204" pitchFamily="34" charset="0"/>
            <a:cs typeface="Calibri" panose="020F0502020204030204" pitchFamily="34" charset="0"/>
          </a:endParaRPr>
        </a:p>
        <a:p>
          <a:pPr marL="0" lvl="0" defTabSz="889000">
            <a:lnSpc>
              <a:spcPct val="90000"/>
            </a:lnSpc>
            <a:spcBef>
              <a:spcPct val="0"/>
            </a:spcBef>
            <a:spcAft>
              <a:spcPct val="35000"/>
            </a:spcAft>
            <a:buNone/>
          </a:pPr>
          <a:endParaRPr lang="tr-TR" sz="1800" dirty="0">
            <a:solidFill>
              <a:schemeClr val="tx1"/>
            </a:solidFill>
            <a:latin typeface="Calibri" panose="020F0502020204030204" pitchFamily="34" charset="0"/>
            <a:cs typeface="Calibri" panose="020F0502020204030204" pitchFamily="34" charset="0"/>
          </a:endParaRPr>
        </a:p>
      </dgm:t>
    </dgm:pt>
    <dgm:pt modelId="{9ADB0FDF-1283-4605-AF6D-69C18FFE0D8A}" type="parTrans" cxnId="{AC8AFDCD-9015-430E-9393-6CC99E9A64DC}">
      <dgm:prSet/>
      <dgm:spPr/>
      <dgm:t>
        <a:bodyPr/>
        <a:lstStyle/>
        <a:p>
          <a:endParaRPr lang="tr-TR" sz="1600">
            <a:solidFill>
              <a:schemeClr val="tx1"/>
            </a:solidFill>
          </a:endParaRPr>
        </a:p>
      </dgm:t>
    </dgm:pt>
    <dgm:pt modelId="{5B052053-7698-4D25-85E8-2BACD3BE2B4C}" type="sibTrans" cxnId="{AC8AFDCD-9015-430E-9393-6CC99E9A64DC}">
      <dgm:prSet/>
      <dgm:spPr/>
      <dgm:t>
        <a:bodyPr/>
        <a:lstStyle/>
        <a:p>
          <a:endParaRPr lang="tr-TR" sz="1600">
            <a:solidFill>
              <a:schemeClr val="tx1"/>
            </a:solidFill>
          </a:endParaRPr>
        </a:p>
      </dgm:t>
    </dgm:pt>
    <dgm:pt modelId="{B2926C91-77B1-47EF-BC96-B121240B73FC}" type="pres">
      <dgm:prSet presAssocID="{476FE620-A6E9-4E7E-AC30-8BF4290A1BE8}" presName="linear" presStyleCnt="0">
        <dgm:presLayoutVars>
          <dgm:animLvl val="lvl"/>
          <dgm:resizeHandles val="exact"/>
        </dgm:presLayoutVars>
      </dgm:prSet>
      <dgm:spPr/>
    </dgm:pt>
    <dgm:pt modelId="{27BE1F58-3F95-4182-B713-8BAD03CC6CE2}" type="pres">
      <dgm:prSet presAssocID="{91B053BC-7B14-49DC-B4DF-3FBBF222F2E4}" presName="parentText" presStyleLbl="node1" presStyleIdx="0" presStyleCnt="5" custScaleY="73958" custLinFactY="-3565" custLinFactNeighborY="-100000">
        <dgm:presLayoutVars>
          <dgm:chMax val="0"/>
          <dgm:bulletEnabled val="1"/>
        </dgm:presLayoutVars>
      </dgm:prSet>
      <dgm:spPr/>
    </dgm:pt>
    <dgm:pt modelId="{EA1E5BE1-5D1A-4CD3-A654-AB3096A7EE4D}" type="pres">
      <dgm:prSet presAssocID="{49251BCA-FD1F-46C5-A805-894549B79D77}" presName="spacer" presStyleCnt="0"/>
      <dgm:spPr/>
    </dgm:pt>
    <dgm:pt modelId="{82516B4B-6609-490F-A224-E2C20FBD8681}" type="pres">
      <dgm:prSet presAssocID="{01CA8E85-6788-476B-89F8-CA4530ABEAAF}" presName="parentText" presStyleLbl="node1" presStyleIdx="1" presStyleCnt="5" custScaleY="61344">
        <dgm:presLayoutVars>
          <dgm:chMax val="0"/>
          <dgm:bulletEnabled val="1"/>
        </dgm:presLayoutVars>
      </dgm:prSet>
      <dgm:spPr/>
    </dgm:pt>
    <dgm:pt modelId="{CED6D33F-9FEF-44F0-AB95-F240EFBCAE5D}" type="pres">
      <dgm:prSet presAssocID="{546A4CA3-5B19-448F-90A4-470E81F233D9}" presName="spacer" presStyleCnt="0"/>
      <dgm:spPr/>
    </dgm:pt>
    <dgm:pt modelId="{ABF09A37-0A40-4AF4-86BD-DA3467D7D3EA}" type="pres">
      <dgm:prSet presAssocID="{02F1133B-50AE-4B8D-9C8E-A7ADAB7F0A05}" presName="parentText" presStyleLbl="node1" presStyleIdx="2" presStyleCnt="5" custScaleY="57206">
        <dgm:presLayoutVars>
          <dgm:chMax val="0"/>
          <dgm:bulletEnabled val="1"/>
        </dgm:presLayoutVars>
      </dgm:prSet>
      <dgm:spPr/>
    </dgm:pt>
    <dgm:pt modelId="{E5489D65-1024-4E95-A386-527FA07CCFED}" type="pres">
      <dgm:prSet presAssocID="{5B052053-7698-4D25-85E8-2BACD3BE2B4C}" presName="spacer" presStyleCnt="0"/>
      <dgm:spPr/>
    </dgm:pt>
    <dgm:pt modelId="{2926B453-23F8-46AB-A00A-60A230F8D1C2}" type="pres">
      <dgm:prSet presAssocID="{A0754CCA-3BCD-4C3B-B709-9AC151520A27}" presName="parentText" presStyleLbl="node1" presStyleIdx="3" presStyleCnt="5" custScaleY="107300">
        <dgm:presLayoutVars>
          <dgm:chMax val="0"/>
          <dgm:bulletEnabled val="1"/>
        </dgm:presLayoutVars>
      </dgm:prSet>
      <dgm:spPr/>
    </dgm:pt>
    <dgm:pt modelId="{62C2346C-3C6C-49CA-82ED-1D2395AF9852}" type="pres">
      <dgm:prSet presAssocID="{86B66773-D3D5-443E-9734-9366D0273DC8}" presName="spacer" presStyleCnt="0"/>
      <dgm:spPr/>
    </dgm:pt>
    <dgm:pt modelId="{E758A430-30FF-4950-A386-81D3B3362A3B}" type="pres">
      <dgm:prSet presAssocID="{E546A39D-AD77-4278-88A6-7E06701399E8}" presName="parentText" presStyleLbl="node1" presStyleIdx="4" presStyleCnt="5" custScaleY="57781">
        <dgm:presLayoutVars>
          <dgm:chMax val="0"/>
          <dgm:bulletEnabled val="1"/>
        </dgm:presLayoutVars>
      </dgm:prSet>
      <dgm:spPr/>
    </dgm:pt>
  </dgm:ptLst>
  <dgm:cxnLst>
    <dgm:cxn modelId="{19D78708-FEA3-4689-8860-FD97E215407C}" type="presOf" srcId="{02F1133B-50AE-4B8D-9C8E-A7ADAB7F0A05}" destId="{ABF09A37-0A40-4AF4-86BD-DA3467D7D3EA}" srcOrd="0" destOrd="0" presId="urn:microsoft.com/office/officeart/2005/8/layout/vList2"/>
    <dgm:cxn modelId="{321C7513-8487-484A-B544-BB04AF6622E2}" srcId="{476FE620-A6E9-4E7E-AC30-8BF4290A1BE8}" destId="{E546A39D-AD77-4278-88A6-7E06701399E8}" srcOrd="4" destOrd="0" parTransId="{01F28A9C-B5A4-4706-9D5A-8F26893E5878}" sibTransId="{48609A37-C9C0-4346-B89B-750D07AB9FB3}"/>
    <dgm:cxn modelId="{06E24138-8D03-4052-A105-FC010B9EFC5F}" srcId="{476FE620-A6E9-4E7E-AC30-8BF4290A1BE8}" destId="{91B053BC-7B14-49DC-B4DF-3FBBF222F2E4}" srcOrd="0" destOrd="0" parTransId="{11C0736C-7A4C-413D-B6B2-20E58D0A2120}" sibTransId="{49251BCA-FD1F-46C5-A805-894549B79D77}"/>
    <dgm:cxn modelId="{BC076A61-111E-4E5A-8FE9-378B7140EC96}" type="presOf" srcId="{01CA8E85-6788-476B-89F8-CA4530ABEAAF}" destId="{82516B4B-6609-490F-A224-E2C20FBD8681}" srcOrd="0" destOrd="0" presId="urn:microsoft.com/office/officeart/2005/8/layout/vList2"/>
    <dgm:cxn modelId="{D70F587B-68C3-4FAC-8480-0641514B2D9B}" type="presOf" srcId="{476FE620-A6E9-4E7E-AC30-8BF4290A1BE8}" destId="{B2926C91-77B1-47EF-BC96-B121240B73FC}" srcOrd="0" destOrd="0" presId="urn:microsoft.com/office/officeart/2005/8/layout/vList2"/>
    <dgm:cxn modelId="{0614DFAF-BA0D-44CA-9F3E-CF016CB72FFD}" srcId="{476FE620-A6E9-4E7E-AC30-8BF4290A1BE8}" destId="{A0754CCA-3BCD-4C3B-B709-9AC151520A27}" srcOrd="3" destOrd="0" parTransId="{3C880673-CB3D-4CFF-9034-B1D9AEF773B7}" sibTransId="{86B66773-D3D5-443E-9734-9366D0273DC8}"/>
    <dgm:cxn modelId="{D4D294B6-D579-4EA0-B0CD-14B0790D05C1}" srcId="{476FE620-A6E9-4E7E-AC30-8BF4290A1BE8}" destId="{01CA8E85-6788-476B-89F8-CA4530ABEAAF}" srcOrd="1" destOrd="0" parTransId="{14EAD6DB-602B-4EF7-A801-57850A6B702F}" sibTransId="{546A4CA3-5B19-448F-90A4-470E81F233D9}"/>
    <dgm:cxn modelId="{AC8AFDCD-9015-430E-9393-6CC99E9A64DC}" srcId="{476FE620-A6E9-4E7E-AC30-8BF4290A1BE8}" destId="{02F1133B-50AE-4B8D-9C8E-A7ADAB7F0A05}" srcOrd="2" destOrd="0" parTransId="{9ADB0FDF-1283-4605-AF6D-69C18FFE0D8A}" sibTransId="{5B052053-7698-4D25-85E8-2BACD3BE2B4C}"/>
    <dgm:cxn modelId="{71D82BE2-90F6-490D-BA28-62FB78C672AB}" type="presOf" srcId="{E546A39D-AD77-4278-88A6-7E06701399E8}" destId="{E758A430-30FF-4950-A386-81D3B3362A3B}" srcOrd="0" destOrd="0" presId="urn:microsoft.com/office/officeart/2005/8/layout/vList2"/>
    <dgm:cxn modelId="{720721F1-2359-4A28-B987-D94857863060}" type="presOf" srcId="{91B053BC-7B14-49DC-B4DF-3FBBF222F2E4}" destId="{27BE1F58-3F95-4182-B713-8BAD03CC6CE2}" srcOrd="0" destOrd="0" presId="urn:microsoft.com/office/officeart/2005/8/layout/vList2"/>
    <dgm:cxn modelId="{F43ACFF4-1302-4BF8-A4B0-2ADCFDDFBE94}" type="presOf" srcId="{A0754CCA-3BCD-4C3B-B709-9AC151520A27}" destId="{2926B453-23F8-46AB-A00A-60A230F8D1C2}" srcOrd="0" destOrd="0" presId="urn:microsoft.com/office/officeart/2005/8/layout/vList2"/>
    <dgm:cxn modelId="{B570933D-06CF-4C36-A1F9-32996DF5A0B9}" type="presParOf" srcId="{B2926C91-77B1-47EF-BC96-B121240B73FC}" destId="{27BE1F58-3F95-4182-B713-8BAD03CC6CE2}" srcOrd="0" destOrd="0" presId="urn:microsoft.com/office/officeart/2005/8/layout/vList2"/>
    <dgm:cxn modelId="{4E9D57B3-BA38-4914-8842-274AC293AEEA}" type="presParOf" srcId="{B2926C91-77B1-47EF-BC96-B121240B73FC}" destId="{EA1E5BE1-5D1A-4CD3-A654-AB3096A7EE4D}" srcOrd="1" destOrd="0" presId="urn:microsoft.com/office/officeart/2005/8/layout/vList2"/>
    <dgm:cxn modelId="{5D879AE8-2F7B-4AB4-90E0-689C1F1D52FD}" type="presParOf" srcId="{B2926C91-77B1-47EF-BC96-B121240B73FC}" destId="{82516B4B-6609-490F-A224-E2C20FBD8681}" srcOrd="2" destOrd="0" presId="urn:microsoft.com/office/officeart/2005/8/layout/vList2"/>
    <dgm:cxn modelId="{675A06B7-62E2-4BB3-9D1F-824D18109241}" type="presParOf" srcId="{B2926C91-77B1-47EF-BC96-B121240B73FC}" destId="{CED6D33F-9FEF-44F0-AB95-F240EFBCAE5D}" srcOrd="3" destOrd="0" presId="urn:microsoft.com/office/officeart/2005/8/layout/vList2"/>
    <dgm:cxn modelId="{98A962B2-ABFB-4A88-99CD-2DA39881F0ED}" type="presParOf" srcId="{B2926C91-77B1-47EF-BC96-B121240B73FC}" destId="{ABF09A37-0A40-4AF4-86BD-DA3467D7D3EA}" srcOrd="4" destOrd="0" presId="urn:microsoft.com/office/officeart/2005/8/layout/vList2"/>
    <dgm:cxn modelId="{8407CEA4-11E6-4B1B-8F85-442A21239B9D}" type="presParOf" srcId="{B2926C91-77B1-47EF-BC96-B121240B73FC}" destId="{E5489D65-1024-4E95-A386-527FA07CCFED}" srcOrd="5" destOrd="0" presId="urn:microsoft.com/office/officeart/2005/8/layout/vList2"/>
    <dgm:cxn modelId="{0879956D-9406-4249-BC75-AD296B7F5E89}" type="presParOf" srcId="{B2926C91-77B1-47EF-BC96-B121240B73FC}" destId="{2926B453-23F8-46AB-A00A-60A230F8D1C2}" srcOrd="6" destOrd="0" presId="urn:microsoft.com/office/officeart/2005/8/layout/vList2"/>
    <dgm:cxn modelId="{28CAC8AF-0040-4360-8917-6A4121033719}" type="presParOf" srcId="{B2926C91-77B1-47EF-BC96-B121240B73FC}" destId="{62C2346C-3C6C-49CA-82ED-1D2395AF9852}" srcOrd="7" destOrd="0" presId="urn:microsoft.com/office/officeart/2005/8/layout/vList2"/>
    <dgm:cxn modelId="{07ABAE79-CA88-4432-8D63-CE33B5F28992}" type="presParOf" srcId="{B2926C91-77B1-47EF-BC96-B121240B73FC}" destId="{E758A430-30FF-4950-A386-81D3B3362A3B}"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4F00C9-A113-48C4-B4D3-D4DD4F90821D}">
      <dsp:nvSpPr>
        <dsp:cNvPr id="0" name=""/>
        <dsp:cNvSpPr/>
      </dsp:nvSpPr>
      <dsp:spPr>
        <a:xfrm>
          <a:off x="483199" y="2216"/>
          <a:ext cx="2571100" cy="2571100"/>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tr-TR" sz="2400" kern="1200" dirty="0"/>
            <a:t>AB için Yeni Sanayi Stratejisi </a:t>
          </a:r>
        </a:p>
        <a:p>
          <a:pPr marL="0" lvl="0" indent="0" algn="ctr" defTabSz="1066800">
            <a:lnSpc>
              <a:spcPct val="90000"/>
            </a:lnSpc>
            <a:spcBef>
              <a:spcPct val="0"/>
            </a:spcBef>
            <a:spcAft>
              <a:spcPct val="35000"/>
            </a:spcAft>
            <a:buNone/>
          </a:pPr>
          <a:r>
            <a:rPr lang="tr-TR" sz="2400" kern="1200" dirty="0"/>
            <a:t>10 Mart 2022 </a:t>
          </a:r>
        </a:p>
      </dsp:txBody>
      <dsp:txXfrm>
        <a:off x="859728" y="378745"/>
        <a:ext cx="1818042" cy="18180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17ADCD-B88C-410A-B40D-0FE6538FB5ED}">
      <dsp:nvSpPr>
        <dsp:cNvPr id="0" name=""/>
        <dsp:cNvSpPr/>
      </dsp:nvSpPr>
      <dsp:spPr>
        <a:xfrm>
          <a:off x="0" y="0"/>
          <a:ext cx="2690060" cy="2516238"/>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tr-TR" sz="2200" b="1" kern="1200" dirty="0"/>
            <a:t>Sürdürülebilir Ürün Politika Çerçevesi</a:t>
          </a:r>
        </a:p>
      </dsp:txBody>
      <dsp:txXfrm>
        <a:off x="393950" y="368495"/>
        <a:ext cx="1902160" cy="17792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E97125-FBD2-4ACF-9B0D-183F79190770}">
      <dsp:nvSpPr>
        <dsp:cNvPr id="0" name=""/>
        <dsp:cNvSpPr/>
      </dsp:nvSpPr>
      <dsp:spPr>
        <a:xfrm>
          <a:off x="0" y="13458"/>
          <a:ext cx="9275136" cy="14350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tr-TR" sz="2000" b="1" u="sng" kern="1200" dirty="0">
              <a:solidFill>
                <a:schemeClr val="tx1"/>
              </a:solidFill>
              <a:latin typeface="+mn-lt"/>
            </a:rPr>
            <a:t>Enerji Verimliliği Çalışmaları </a:t>
          </a:r>
        </a:p>
        <a:p>
          <a:pPr marL="171450" lvl="1" indent="-171450" algn="l" defTabSz="711200">
            <a:lnSpc>
              <a:spcPct val="90000"/>
            </a:lnSpc>
            <a:spcBef>
              <a:spcPct val="0"/>
            </a:spcBef>
            <a:spcAft>
              <a:spcPct val="15000"/>
            </a:spcAft>
            <a:buChar char="•"/>
          </a:pPr>
          <a:r>
            <a:rPr lang="tr-TR" sz="1600" b="1" kern="1200" dirty="0">
              <a:solidFill>
                <a:schemeClr val="bg1"/>
              </a:solidFill>
              <a:latin typeface="+mn-lt"/>
            </a:rPr>
            <a:t>Enerji etütleri ile enerji verimliliği analizleri,</a:t>
          </a:r>
        </a:p>
        <a:p>
          <a:pPr marL="171450" lvl="1" indent="-171450" algn="l" defTabSz="711200">
            <a:lnSpc>
              <a:spcPct val="90000"/>
            </a:lnSpc>
            <a:spcBef>
              <a:spcPct val="0"/>
            </a:spcBef>
            <a:spcAft>
              <a:spcPct val="15000"/>
            </a:spcAft>
            <a:buChar char="•"/>
          </a:pPr>
          <a:r>
            <a:rPr lang="tr-TR" sz="1600" b="1" kern="1200" dirty="0" err="1">
              <a:solidFill>
                <a:schemeClr val="bg1"/>
              </a:solidFill>
              <a:latin typeface="+mn-lt"/>
            </a:rPr>
            <a:t>Döngüsellik</a:t>
          </a:r>
          <a:r>
            <a:rPr lang="tr-TR" sz="1600" b="1" kern="1200" dirty="0">
              <a:solidFill>
                <a:schemeClr val="bg1"/>
              </a:solidFill>
              <a:latin typeface="+mn-lt"/>
            </a:rPr>
            <a:t>, </a:t>
          </a:r>
        </a:p>
        <a:p>
          <a:pPr marL="171450" lvl="1" indent="-171450" algn="l" defTabSz="711200">
            <a:lnSpc>
              <a:spcPct val="90000"/>
            </a:lnSpc>
            <a:spcBef>
              <a:spcPct val="0"/>
            </a:spcBef>
            <a:spcAft>
              <a:spcPct val="15000"/>
            </a:spcAft>
            <a:buChar char="•"/>
          </a:pPr>
          <a:r>
            <a:rPr lang="tr-TR" sz="1600" b="1" kern="1200" dirty="0" err="1">
              <a:solidFill>
                <a:schemeClr val="bg1"/>
              </a:solidFill>
              <a:latin typeface="+mn-lt"/>
            </a:rPr>
            <a:t>Dijitalizasyon</a:t>
          </a:r>
          <a:r>
            <a:rPr lang="tr-TR" sz="1600" b="1" kern="1200" dirty="0">
              <a:solidFill>
                <a:schemeClr val="bg1"/>
              </a:solidFill>
              <a:latin typeface="+mn-lt"/>
            </a:rPr>
            <a:t> ve </a:t>
          </a:r>
          <a:r>
            <a:rPr lang="tr-TR" sz="1600" b="1" kern="1200" dirty="0" err="1">
              <a:solidFill>
                <a:schemeClr val="bg1"/>
              </a:solidFill>
              <a:latin typeface="+mn-lt"/>
            </a:rPr>
            <a:t>Renovasyon</a:t>
          </a:r>
          <a:endParaRPr lang="tr-TR" sz="1600" b="1" kern="1200" dirty="0">
            <a:solidFill>
              <a:schemeClr val="bg1"/>
            </a:solidFill>
            <a:latin typeface="+mn-lt"/>
          </a:endParaRPr>
        </a:p>
      </dsp:txBody>
      <dsp:txXfrm>
        <a:off x="2022006" y="13458"/>
        <a:ext cx="7253129" cy="1435035"/>
      </dsp:txXfrm>
    </dsp:sp>
    <dsp:sp modelId="{6DDC6208-95C7-4D50-969F-EAAF43C494C8}">
      <dsp:nvSpPr>
        <dsp:cNvPr id="0" name=""/>
        <dsp:cNvSpPr/>
      </dsp:nvSpPr>
      <dsp:spPr>
        <a:xfrm>
          <a:off x="124443" y="63520"/>
          <a:ext cx="1855027" cy="1335832"/>
        </a:xfrm>
        <a:prstGeom prst="roundRect">
          <a:avLst>
            <a:gd name="adj" fmla="val 10000"/>
          </a:avLst>
        </a:prstGeom>
        <a:blipFill rotWithShape="1">
          <a:blip xmlns:r="http://schemas.openxmlformats.org/officeDocument/2006/relationships" r:embed="rId1"/>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29E872-0DEF-4523-A00D-9C3A70A62692}">
      <dsp:nvSpPr>
        <dsp:cNvPr id="0" name=""/>
        <dsp:cNvSpPr/>
      </dsp:nvSpPr>
      <dsp:spPr>
        <a:xfrm>
          <a:off x="0" y="1526372"/>
          <a:ext cx="9275136" cy="19712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algn="l" defTabSz="889000">
            <a:lnSpc>
              <a:spcPct val="90000"/>
            </a:lnSpc>
            <a:spcBef>
              <a:spcPct val="0"/>
            </a:spcBef>
            <a:spcAft>
              <a:spcPct val="35000"/>
            </a:spcAft>
            <a:buNone/>
          </a:pPr>
          <a:r>
            <a:rPr lang="tr-TR" sz="2000" b="1" u="sng" kern="1200" dirty="0">
              <a:solidFill>
                <a:schemeClr val="tx1"/>
              </a:solidFill>
            </a:rPr>
            <a:t>Yenilenebilir, düşük karbonlu alternatif yakıtlara geçiş</a:t>
          </a:r>
        </a:p>
        <a:p>
          <a:pPr marL="0" lvl="0" algn="l" defTabSz="889000">
            <a:lnSpc>
              <a:spcPct val="90000"/>
            </a:lnSpc>
            <a:spcBef>
              <a:spcPct val="0"/>
            </a:spcBef>
            <a:spcAft>
              <a:spcPct val="35000"/>
            </a:spcAft>
            <a:buNone/>
          </a:pPr>
          <a:r>
            <a:rPr lang="tr-TR" sz="1600" b="1" kern="1200" dirty="0"/>
            <a:t>Yenilenebilir enerji kullanımına geçiş / kapasitesinin arttırılması</a:t>
          </a:r>
        </a:p>
        <a:p>
          <a:pPr marL="0" lvl="0" algn="l" defTabSz="889000">
            <a:lnSpc>
              <a:spcPct val="90000"/>
            </a:lnSpc>
            <a:spcBef>
              <a:spcPct val="0"/>
            </a:spcBef>
            <a:spcAft>
              <a:spcPct val="35000"/>
            </a:spcAft>
            <a:buNone/>
          </a:pPr>
          <a:r>
            <a:rPr lang="tr-TR" sz="1600" b="1" kern="1200" dirty="0"/>
            <a:t>Yenilenebilir hidrojen ve </a:t>
          </a:r>
          <a:r>
            <a:rPr lang="tr-TR" sz="1600" b="1" kern="1200" dirty="0" err="1"/>
            <a:t>biyometan</a:t>
          </a:r>
          <a:r>
            <a:rPr lang="tr-TR" sz="1600" b="1" kern="1200" dirty="0"/>
            <a:t> kullanımının yaygınlaştırılması</a:t>
          </a:r>
        </a:p>
        <a:p>
          <a:pPr marL="0" marR="0" lvl="0" indent="0" algn="l" defTabSz="914400" eaLnBrk="1" fontAlgn="auto" latinLnBrk="0" hangingPunct="1">
            <a:lnSpc>
              <a:spcPct val="100000"/>
            </a:lnSpc>
            <a:spcBef>
              <a:spcPct val="0"/>
            </a:spcBef>
            <a:spcAft>
              <a:spcPts val="0"/>
            </a:spcAft>
            <a:buClrTx/>
            <a:buSzTx/>
            <a:buFontTx/>
            <a:buNone/>
            <a:tabLst/>
            <a:defRPr/>
          </a:pPr>
          <a:r>
            <a:rPr lang="tr-TR" sz="1600" b="1" kern="1200" dirty="0"/>
            <a:t>Fosil yakıt kullanımının azaltılması / ikamesi</a:t>
          </a:r>
        </a:p>
        <a:p>
          <a:pPr marL="0" marR="0" lvl="0" indent="0" algn="l" defTabSz="914400" eaLnBrk="1" fontAlgn="auto" latinLnBrk="0" hangingPunct="1">
            <a:lnSpc>
              <a:spcPct val="100000"/>
            </a:lnSpc>
            <a:spcBef>
              <a:spcPct val="0"/>
            </a:spcBef>
            <a:spcAft>
              <a:spcPts val="0"/>
            </a:spcAft>
            <a:buClrTx/>
            <a:buSzTx/>
            <a:buFontTx/>
            <a:buNone/>
            <a:tabLst/>
            <a:defRPr/>
          </a:pPr>
          <a:r>
            <a:rPr lang="tr-TR" sz="1600" b="1" kern="1200" dirty="0">
              <a:solidFill>
                <a:schemeClr val="bg1"/>
              </a:solidFill>
            </a:rPr>
            <a:t>Temiz hidrojen, güneş paneli, rüzgar enerjisi, ısı pompası teknolojileri kapasite </a:t>
          </a:r>
          <a:endParaRPr lang="tr-TR" sz="1600" kern="1200" dirty="0"/>
        </a:p>
        <a:p>
          <a:pPr marL="0" lvl="0" algn="l" defTabSz="889000">
            <a:lnSpc>
              <a:spcPct val="90000"/>
            </a:lnSpc>
            <a:spcBef>
              <a:spcPct val="0"/>
            </a:spcBef>
            <a:spcAft>
              <a:spcPct val="35000"/>
            </a:spcAft>
            <a:buNone/>
          </a:pPr>
          <a:endParaRPr lang="tr-TR" sz="1600" b="1" kern="1200" dirty="0"/>
        </a:p>
      </dsp:txBody>
      <dsp:txXfrm>
        <a:off x="2022006" y="1526372"/>
        <a:ext cx="7253129" cy="1971272"/>
      </dsp:txXfrm>
    </dsp:sp>
    <dsp:sp modelId="{E7EC5301-794B-441B-9ED4-AE34BAF54380}">
      <dsp:nvSpPr>
        <dsp:cNvPr id="0" name=""/>
        <dsp:cNvSpPr/>
      </dsp:nvSpPr>
      <dsp:spPr>
        <a:xfrm>
          <a:off x="96042" y="1780326"/>
          <a:ext cx="1855027" cy="1335832"/>
        </a:xfrm>
        <a:prstGeom prst="roundRect">
          <a:avLst>
            <a:gd name="adj" fmla="val 10000"/>
          </a:avLst>
        </a:prstGeom>
        <a:blipFill rotWithShape="1">
          <a:blip xmlns:r="http://schemas.openxmlformats.org/officeDocument/2006/relationships" r:embed="rId2"/>
          <a:srcRect/>
          <a:stretch>
            <a:fillRect l="-12000" r="-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6F9454-A41F-49F5-AE5F-3F5651C2344F}">
      <dsp:nvSpPr>
        <dsp:cNvPr id="0" name=""/>
        <dsp:cNvSpPr/>
      </dsp:nvSpPr>
      <dsp:spPr>
        <a:xfrm>
          <a:off x="0" y="3636905"/>
          <a:ext cx="9275136" cy="166979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tr-TR" sz="2000" b="1" u="sng" kern="1200" dirty="0" err="1">
              <a:solidFill>
                <a:schemeClr val="tx1"/>
              </a:solidFill>
            </a:rPr>
            <a:t>İnovatif</a:t>
          </a:r>
          <a:r>
            <a:rPr lang="tr-TR" sz="2000" b="1" u="sng" kern="1200" dirty="0">
              <a:solidFill>
                <a:schemeClr val="tx1"/>
              </a:solidFill>
            </a:rPr>
            <a:t> Teknolojiler ile ARGE Çalışmaları</a:t>
          </a:r>
          <a:endParaRPr lang="tr-TR" sz="2000" kern="1200" dirty="0">
            <a:solidFill>
              <a:schemeClr val="tx1"/>
            </a:solidFill>
          </a:endParaRPr>
        </a:p>
        <a:p>
          <a:pPr marL="171450" lvl="1" indent="-171450" algn="l" defTabSz="711200">
            <a:lnSpc>
              <a:spcPct val="90000"/>
            </a:lnSpc>
            <a:spcBef>
              <a:spcPct val="0"/>
            </a:spcBef>
            <a:spcAft>
              <a:spcPct val="15000"/>
            </a:spcAft>
            <a:buChar char="•"/>
          </a:pPr>
          <a:r>
            <a:rPr lang="tr-TR" sz="1600" b="1" kern="1200" dirty="0">
              <a:solidFill>
                <a:schemeClr val="bg1"/>
              </a:solidFill>
            </a:rPr>
            <a:t>Ürün tasarım aşamasında LCA çalışmaları yapılarak düşük emisyonlu üretime geçiş - </a:t>
          </a:r>
          <a:r>
            <a:rPr lang="tr-TR" sz="1600" b="1" kern="1200" dirty="0" err="1">
              <a:solidFill>
                <a:schemeClr val="bg1"/>
              </a:solidFill>
            </a:rPr>
            <a:t>Ekodizayn</a:t>
          </a:r>
          <a:r>
            <a:rPr lang="tr-TR" sz="1600" b="1" kern="1200" dirty="0">
              <a:solidFill>
                <a:schemeClr val="bg1"/>
              </a:solidFill>
            </a:rPr>
            <a:t>,</a:t>
          </a:r>
        </a:p>
        <a:p>
          <a:pPr marL="171450" lvl="1" indent="-171450" algn="l" defTabSz="711200">
            <a:lnSpc>
              <a:spcPct val="90000"/>
            </a:lnSpc>
            <a:spcBef>
              <a:spcPct val="0"/>
            </a:spcBef>
            <a:spcAft>
              <a:spcPct val="15000"/>
            </a:spcAft>
            <a:buChar char="•"/>
          </a:pPr>
          <a:r>
            <a:rPr lang="tr-TR" sz="1600" b="1" kern="1200" dirty="0">
              <a:solidFill>
                <a:schemeClr val="bg1"/>
              </a:solidFill>
            </a:rPr>
            <a:t>Endüstriyel </a:t>
          </a:r>
          <a:r>
            <a:rPr lang="tr-TR" sz="1600" b="1" kern="1200" dirty="0" err="1">
              <a:solidFill>
                <a:schemeClr val="bg1"/>
              </a:solidFill>
            </a:rPr>
            <a:t>Simbiyoz</a:t>
          </a:r>
          <a:r>
            <a:rPr lang="tr-TR" sz="1600" b="1" kern="1200" dirty="0">
              <a:solidFill>
                <a:schemeClr val="bg1"/>
              </a:solidFill>
            </a:rPr>
            <a:t> çalışmaları</a:t>
          </a:r>
        </a:p>
        <a:p>
          <a:pPr marL="171450" lvl="1" indent="-171450" algn="l" defTabSz="711200">
            <a:lnSpc>
              <a:spcPct val="90000"/>
            </a:lnSpc>
            <a:spcBef>
              <a:spcPct val="0"/>
            </a:spcBef>
            <a:spcAft>
              <a:spcPct val="15000"/>
            </a:spcAft>
            <a:buChar char="•"/>
          </a:pPr>
          <a:endParaRPr lang="tr-TR" sz="1600" kern="1200" dirty="0"/>
        </a:p>
      </dsp:txBody>
      <dsp:txXfrm>
        <a:off x="2022006" y="3636905"/>
        <a:ext cx="7253129" cy="1669791"/>
      </dsp:txXfrm>
    </dsp:sp>
    <dsp:sp modelId="{F4047C72-6D41-4758-A883-69F2142F1E13}">
      <dsp:nvSpPr>
        <dsp:cNvPr id="0" name=""/>
        <dsp:cNvSpPr/>
      </dsp:nvSpPr>
      <dsp:spPr>
        <a:xfrm>
          <a:off x="23464" y="3794340"/>
          <a:ext cx="1922828" cy="1335832"/>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6E2C35-2DB4-488D-AC4B-6E4D83F73A49}">
      <dsp:nvSpPr>
        <dsp:cNvPr id="0" name=""/>
        <dsp:cNvSpPr/>
      </dsp:nvSpPr>
      <dsp:spPr>
        <a:xfrm>
          <a:off x="0" y="0"/>
          <a:ext cx="8560733" cy="1082784"/>
        </a:xfrm>
        <a:prstGeom prst="round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kern="1200" dirty="0">
              <a:solidFill>
                <a:schemeClr val="tx1"/>
              </a:solidFill>
              <a:latin typeface="Calibri" panose="020F0502020204030204" pitchFamily="34" charset="0"/>
              <a:cs typeface="Calibri" panose="020F0502020204030204" pitchFamily="34" charset="0"/>
            </a:rPr>
            <a:t>Paris Anlaşması Onaylama Sürecinde 3,1 Milyar € bütçeli Mutabakat Muhtırası imzalandı.</a:t>
          </a:r>
        </a:p>
      </dsp:txBody>
      <dsp:txXfrm>
        <a:off x="52857" y="52857"/>
        <a:ext cx="8455019" cy="977070"/>
      </dsp:txXfrm>
    </dsp:sp>
    <dsp:sp modelId="{D0023EE3-74A9-410E-BFC3-3846BD074A31}">
      <dsp:nvSpPr>
        <dsp:cNvPr id="0" name=""/>
        <dsp:cNvSpPr/>
      </dsp:nvSpPr>
      <dsp:spPr>
        <a:xfrm>
          <a:off x="0" y="1096036"/>
          <a:ext cx="8560733" cy="1082784"/>
        </a:xfrm>
        <a:prstGeom prst="round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kern="1200" dirty="0">
              <a:solidFill>
                <a:schemeClr val="tx1"/>
              </a:solidFill>
              <a:latin typeface="Calibri" panose="020F0502020204030204" pitchFamily="34" charset="0"/>
              <a:cs typeface="Calibri" panose="020F0502020204030204" pitchFamily="34" charset="0"/>
            </a:rPr>
            <a:t>IPA 2 (Katılım öncesi mali yardım aracı) mali dönemi için AYM kapsamında 111 Milyon € bütçeli 24 proje devam ediyor. </a:t>
          </a:r>
        </a:p>
      </dsp:txBody>
      <dsp:txXfrm>
        <a:off x="52857" y="1148893"/>
        <a:ext cx="8455019" cy="977070"/>
      </dsp:txXfrm>
    </dsp:sp>
    <dsp:sp modelId="{32D063D3-92F6-452E-9416-F55CCC16E1E9}">
      <dsp:nvSpPr>
        <dsp:cNvPr id="0" name=""/>
        <dsp:cNvSpPr/>
      </dsp:nvSpPr>
      <dsp:spPr>
        <a:xfrm>
          <a:off x="0" y="2189955"/>
          <a:ext cx="8560733" cy="1082784"/>
        </a:xfrm>
        <a:prstGeom prst="round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kern="1200" dirty="0">
              <a:solidFill>
                <a:schemeClr val="tx1"/>
              </a:solidFill>
              <a:latin typeface="Calibri" panose="020F0502020204030204" pitchFamily="34" charset="0"/>
              <a:cs typeface="Calibri" panose="020F0502020204030204" pitchFamily="34" charset="0"/>
            </a:rPr>
            <a:t>IPA 3 2021-2027 Mali döneminde 300 proje için 3,5 Milyar € talep edilmiş, </a:t>
          </a:r>
        </a:p>
        <a:p>
          <a:pPr marL="0" lvl="0" indent="0" algn="l" defTabSz="889000">
            <a:lnSpc>
              <a:spcPct val="90000"/>
            </a:lnSpc>
            <a:spcBef>
              <a:spcPct val="0"/>
            </a:spcBef>
            <a:spcAft>
              <a:spcPct val="35000"/>
            </a:spcAft>
            <a:buNone/>
          </a:pPr>
          <a:r>
            <a:rPr lang="tr-TR" sz="2000" kern="1200" dirty="0">
              <a:solidFill>
                <a:schemeClr val="tx1"/>
              </a:solidFill>
              <a:latin typeface="Calibri" panose="020F0502020204030204" pitchFamily="34" charset="0"/>
              <a:cs typeface="Calibri" panose="020F0502020204030204" pitchFamily="34" charset="0"/>
            </a:rPr>
            <a:t>- 2021 yılı için 16 projeye 210 Milyon € onaylandı. 60 Milyon €’ </a:t>
          </a:r>
          <a:r>
            <a:rPr lang="tr-TR" sz="2000" kern="1200" dirty="0" err="1">
              <a:solidFill>
                <a:schemeClr val="tx1"/>
              </a:solidFill>
              <a:latin typeface="Calibri" panose="020F0502020204030204" pitchFamily="34" charset="0"/>
              <a:cs typeface="Calibri" panose="020F0502020204030204" pitchFamily="34" charset="0"/>
            </a:rPr>
            <a:t>luk</a:t>
          </a:r>
          <a:r>
            <a:rPr lang="tr-TR" sz="2000" kern="1200" dirty="0">
              <a:solidFill>
                <a:schemeClr val="tx1"/>
              </a:solidFill>
              <a:latin typeface="Calibri" panose="020F0502020204030204" pitchFamily="34" charset="0"/>
              <a:cs typeface="Calibri" panose="020F0502020204030204" pitchFamily="34" charset="0"/>
            </a:rPr>
            <a:t> 7 proje AYM ile ilgili.</a:t>
          </a:r>
        </a:p>
      </dsp:txBody>
      <dsp:txXfrm>
        <a:off x="52857" y="2242812"/>
        <a:ext cx="8455019" cy="977070"/>
      </dsp:txXfrm>
    </dsp:sp>
    <dsp:sp modelId="{FEC2E878-20D5-4455-B02E-C365B46CFE4E}">
      <dsp:nvSpPr>
        <dsp:cNvPr id="0" name=""/>
        <dsp:cNvSpPr/>
      </dsp:nvSpPr>
      <dsp:spPr>
        <a:xfrm>
          <a:off x="0" y="3284116"/>
          <a:ext cx="8560733" cy="1082784"/>
        </a:xfrm>
        <a:prstGeom prst="round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kern="1200" dirty="0">
              <a:solidFill>
                <a:schemeClr val="tx1"/>
              </a:solidFill>
              <a:latin typeface="Calibri" panose="020F0502020204030204" pitchFamily="34" charset="0"/>
              <a:cs typeface="Calibri" panose="020F0502020204030204" pitchFamily="34" charset="0"/>
            </a:rPr>
            <a:t>- 2022 yılı için çalışmalar devam ediyor 13 adet </a:t>
          </a:r>
          <a:r>
            <a:rPr lang="tr-TR" sz="2000" kern="1200" dirty="0" err="1">
              <a:solidFill>
                <a:schemeClr val="tx1"/>
              </a:solidFill>
              <a:latin typeface="Calibri" panose="020F0502020204030204" pitchFamily="34" charset="0"/>
              <a:cs typeface="Calibri" panose="020F0502020204030204" pitchFamily="34" charset="0"/>
            </a:rPr>
            <a:t>AYM’ye</a:t>
          </a:r>
          <a:r>
            <a:rPr lang="tr-TR" sz="2000" kern="1200" dirty="0">
              <a:solidFill>
                <a:schemeClr val="tx1"/>
              </a:solidFill>
              <a:latin typeface="Calibri" panose="020F0502020204030204" pitchFamily="34" charset="0"/>
              <a:cs typeface="Calibri" panose="020F0502020204030204" pitchFamily="34" charset="0"/>
            </a:rPr>
            <a:t> hizmet eden 60 Milyon €’ </a:t>
          </a:r>
          <a:r>
            <a:rPr lang="tr-TR" sz="2000" kern="1200" dirty="0" err="1">
              <a:solidFill>
                <a:schemeClr val="tx1"/>
              </a:solidFill>
              <a:latin typeface="Calibri" panose="020F0502020204030204" pitchFamily="34" charset="0"/>
              <a:cs typeface="Calibri" panose="020F0502020204030204" pitchFamily="34" charset="0"/>
            </a:rPr>
            <a:t>luk</a:t>
          </a:r>
          <a:r>
            <a:rPr lang="tr-TR" sz="2000" kern="1200" dirty="0">
              <a:solidFill>
                <a:schemeClr val="tx1"/>
              </a:solidFill>
              <a:latin typeface="Calibri" panose="020F0502020204030204" pitchFamily="34" charset="0"/>
              <a:cs typeface="Calibri" panose="020F0502020204030204" pitchFamily="34" charset="0"/>
            </a:rPr>
            <a:t> proje başvurusu yapıldı.</a:t>
          </a:r>
        </a:p>
      </dsp:txBody>
      <dsp:txXfrm>
        <a:off x="52857" y="3336973"/>
        <a:ext cx="8455019" cy="977070"/>
      </dsp:txXfrm>
    </dsp:sp>
    <dsp:sp modelId="{07D4EB9F-EA69-4DF3-8C40-EBE2E9FB7988}">
      <dsp:nvSpPr>
        <dsp:cNvPr id="0" name=""/>
        <dsp:cNvSpPr/>
      </dsp:nvSpPr>
      <dsp:spPr>
        <a:xfrm>
          <a:off x="0" y="4378277"/>
          <a:ext cx="8560733" cy="1082784"/>
        </a:xfrm>
        <a:prstGeom prst="round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kern="1200" dirty="0">
              <a:solidFill>
                <a:schemeClr val="tx1"/>
              </a:solidFill>
              <a:latin typeface="Calibri" panose="020F0502020204030204" pitchFamily="34" charset="0"/>
              <a:cs typeface="Calibri" panose="020F0502020204030204" pitchFamily="34" charset="0"/>
            </a:rPr>
            <a:t>AB Birlik Programları kapsamında mali destek sağlanabiliyor. Ufuk Avrupa Programı kapsamında, AB üye Ülkeleri ve katılımcı Ülkeler için 95,5 Milyar €’ </a:t>
          </a:r>
          <a:r>
            <a:rPr lang="tr-TR" sz="2000" kern="1200" dirty="0" err="1">
              <a:solidFill>
                <a:schemeClr val="tx1"/>
              </a:solidFill>
              <a:latin typeface="Calibri" panose="020F0502020204030204" pitchFamily="34" charset="0"/>
              <a:cs typeface="Calibri" panose="020F0502020204030204" pitchFamily="34" charset="0"/>
            </a:rPr>
            <a:t>luk</a:t>
          </a:r>
          <a:r>
            <a:rPr lang="tr-TR" sz="2000" kern="1200" dirty="0">
              <a:solidFill>
                <a:schemeClr val="tx1"/>
              </a:solidFill>
              <a:latin typeface="Calibri" panose="020F0502020204030204" pitchFamily="34" charset="0"/>
              <a:cs typeface="Calibri" panose="020F0502020204030204" pitchFamily="34" charset="0"/>
            </a:rPr>
            <a:t> bir fon sağlanıyor. Bu fonlar </a:t>
          </a:r>
          <a:r>
            <a:rPr lang="tr-TR" sz="2000" kern="1200" dirty="0" err="1">
              <a:solidFill>
                <a:schemeClr val="tx1"/>
              </a:solidFill>
              <a:latin typeface="Calibri" panose="020F0502020204030204" pitchFamily="34" charset="0"/>
              <a:cs typeface="Calibri" panose="020F0502020204030204" pitchFamily="34" charset="0"/>
            </a:rPr>
            <a:t>Yeşilleşme</a:t>
          </a:r>
          <a:r>
            <a:rPr lang="tr-TR" sz="2000" kern="1200" dirty="0">
              <a:solidFill>
                <a:schemeClr val="tx1"/>
              </a:solidFill>
              <a:latin typeface="Calibri" panose="020F0502020204030204" pitchFamily="34" charset="0"/>
              <a:cs typeface="Calibri" panose="020F0502020204030204" pitchFamily="34" charset="0"/>
            </a:rPr>
            <a:t> ve Dijitalleşme için kullanılacak.</a:t>
          </a:r>
        </a:p>
      </dsp:txBody>
      <dsp:txXfrm>
        <a:off x="52857" y="4431134"/>
        <a:ext cx="8455019" cy="977070"/>
      </dsp:txXfrm>
    </dsp:sp>
    <dsp:sp modelId="{27BE1F58-3F95-4182-B713-8BAD03CC6CE2}">
      <dsp:nvSpPr>
        <dsp:cNvPr id="0" name=""/>
        <dsp:cNvSpPr/>
      </dsp:nvSpPr>
      <dsp:spPr>
        <a:xfrm>
          <a:off x="0" y="5472438"/>
          <a:ext cx="8560733" cy="1082784"/>
        </a:xfrm>
        <a:prstGeom prst="round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kern="1200" dirty="0">
              <a:solidFill>
                <a:schemeClr val="tx1"/>
              </a:solidFill>
              <a:latin typeface="Calibri" panose="020F0502020204030204" pitchFamily="34" charset="0"/>
              <a:cs typeface="Calibri" panose="020F0502020204030204" pitchFamily="34" charset="0"/>
            </a:rPr>
            <a:t> Ufuk Avrupa Programı kapsamında;</a:t>
          </a:r>
        </a:p>
        <a:p>
          <a:pPr marL="0" lvl="0" indent="0" algn="l" defTabSz="889000">
            <a:lnSpc>
              <a:spcPct val="90000"/>
            </a:lnSpc>
            <a:spcBef>
              <a:spcPct val="0"/>
            </a:spcBef>
            <a:spcAft>
              <a:spcPct val="35000"/>
            </a:spcAft>
            <a:buNone/>
          </a:pPr>
          <a:r>
            <a:rPr lang="tr-TR" sz="2000" kern="1200" dirty="0">
              <a:solidFill>
                <a:schemeClr val="tx1"/>
              </a:solidFill>
              <a:latin typeface="Calibri" panose="020F0502020204030204" pitchFamily="34" charset="0"/>
              <a:cs typeface="Calibri" panose="020F0502020204030204" pitchFamily="34" charset="0"/>
            </a:rPr>
            <a:t>- Dijital Endüstri ve Uzay alanı için 15,5 Milyar €</a:t>
          </a:r>
        </a:p>
        <a:p>
          <a:pPr marL="0" lvl="0" indent="0" algn="l" defTabSz="889000">
            <a:lnSpc>
              <a:spcPct val="90000"/>
            </a:lnSpc>
            <a:spcBef>
              <a:spcPct val="0"/>
            </a:spcBef>
            <a:spcAft>
              <a:spcPct val="35000"/>
            </a:spcAft>
            <a:buNone/>
          </a:pPr>
          <a:r>
            <a:rPr lang="tr-TR" sz="2000" kern="1200" dirty="0">
              <a:solidFill>
                <a:schemeClr val="tx1"/>
              </a:solidFill>
              <a:latin typeface="Calibri" panose="020F0502020204030204" pitchFamily="34" charset="0"/>
              <a:cs typeface="Calibri" panose="020F0502020204030204" pitchFamily="34" charset="0"/>
            </a:rPr>
            <a:t>- İklim, Enerji ve Hareketlilik alanı için 15 Milyar €</a:t>
          </a:r>
        </a:p>
      </dsp:txBody>
      <dsp:txXfrm>
        <a:off x="52857" y="5525295"/>
        <a:ext cx="8455019" cy="9770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BE1F58-3F95-4182-B713-8BAD03CC6CE2}">
      <dsp:nvSpPr>
        <dsp:cNvPr id="0" name=""/>
        <dsp:cNvSpPr/>
      </dsp:nvSpPr>
      <dsp:spPr>
        <a:xfrm>
          <a:off x="0" y="0"/>
          <a:ext cx="8560733" cy="1312673"/>
        </a:xfrm>
        <a:prstGeom prst="round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kern="1200" dirty="0">
              <a:solidFill>
                <a:schemeClr val="tx1"/>
              </a:solidFill>
              <a:latin typeface="Calibri" panose="020F0502020204030204" pitchFamily="34" charset="0"/>
              <a:cs typeface="Calibri" panose="020F0502020204030204" pitchFamily="34" charset="0"/>
            </a:rPr>
            <a:t> </a:t>
          </a:r>
          <a:r>
            <a:rPr lang="tr-TR" sz="2000" kern="1200" dirty="0">
              <a:solidFill>
                <a:schemeClr val="tx1"/>
              </a:solidFill>
              <a:latin typeface="Calibri" panose="020F0502020204030204" pitchFamily="34" charset="0"/>
              <a:cs typeface="Calibri" panose="020F0502020204030204" pitchFamily="34" charset="0"/>
            </a:rPr>
            <a:t>AB Sürdürülebilir Kalkınma Fonu + ;</a:t>
          </a:r>
        </a:p>
        <a:p>
          <a:pPr marL="0" lvl="0" indent="0" algn="l" defTabSz="800100">
            <a:lnSpc>
              <a:spcPct val="90000"/>
            </a:lnSpc>
            <a:spcBef>
              <a:spcPct val="0"/>
            </a:spcBef>
            <a:spcAft>
              <a:spcPct val="35000"/>
            </a:spcAft>
            <a:buNone/>
          </a:pPr>
          <a:r>
            <a:rPr lang="tr-TR" sz="2000" kern="1200" dirty="0">
              <a:solidFill>
                <a:schemeClr val="tx1"/>
              </a:solidFill>
              <a:latin typeface="Calibri" panose="020F0502020204030204" pitchFamily="34" charset="0"/>
              <a:cs typeface="Calibri" panose="020F0502020204030204" pitchFamily="34" charset="0"/>
            </a:rPr>
            <a:t>Türkiye’ de Yatırım Platformu oluşturulacak. Hibe değil, avantajlı kredi sağlanacak veya belli miktarda yatırım yapılması durumunda çeşitli mali kuruluşlardan fon sağlanacak </a:t>
          </a:r>
          <a:endParaRPr lang="tr-TR" sz="2400" kern="1200" dirty="0">
            <a:solidFill>
              <a:schemeClr val="tx1"/>
            </a:solidFill>
            <a:latin typeface="Calibri" panose="020F0502020204030204" pitchFamily="34" charset="0"/>
            <a:cs typeface="Calibri" panose="020F0502020204030204" pitchFamily="34" charset="0"/>
          </a:endParaRPr>
        </a:p>
      </dsp:txBody>
      <dsp:txXfrm>
        <a:off x="64079" y="64079"/>
        <a:ext cx="8432575" cy="1184515"/>
      </dsp:txXfrm>
    </dsp:sp>
    <dsp:sp modelId="{82516B4B-6609-490F-A224-E2C20FBD8681}">
      <dsp:nvSpPr>
        <dsp:cNvPr id="0" name=""/>
        <dsp:cNvSpPr/>
      </dsp:nvSpPr>
      <dsp:spPr>
        <a:xfrm>
          <a:off x="0" y="1366565"/>
          <a:ext cx="8560733" cy="1088788"/>
        </a:xfrm>
        <a:prstGeom prst="round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tr-TR" sz="1800" kern="1200" dirty="0">
              <a:solidFill>
                <a:schemeClr val="tx1"/>
              </a:solidFill>
              <a:latin typeface="Calibri" panose="020F0502020204030204" pitchFamily="34" charset="0"/>
              <a:cs typeface="Calibri" panose="020F0502020204030204" pitchFamily="34" charset="0"/>
            </a:rPr>
            <a:t>- </a:t>
          </a:r>
          <a:r>
            <a:rPr lang="tr-TR" sz="2000" kern="1200" dirty="0">
              <a:solidFill>
                <a:schemeClr val="tx1"/>
              </a:solidFill>
              <a:latin typeface="Calibri" panose="020F0502020204030204" pitchFamily="34" charset="0"/>
              <a:cs typeface="Calibri" panose="020F0502020204030204" pitchFamily="34" charset="0"/>
            </a:rPr>
            <a:t>Life Programı (Çevre ve İklim Eylemleri); 2021 yılı için 580 Milyon € bütçeli 33 çağrı açıldı cevap bekleniyor</a:t>
          </a:r>
        </a:p>
        <a:p>
          <a:pPr marL="0" lvl="0" algn="l" defTabSz="1066800">
            <a:lnSpc>
              <a:spcPct val="90000"/>
            </a:lnSpc>
            <a:spcBef>
              <a:spcPct val="0"/>
            </a:spcBef>
            <a:spcAft>
              <a:spcPct val="35000"/>
            </a:spcAft>
            <a:buNone/>
          </a:pPr>
          <a:endParaRPr lang="tr-TR" sz="1800" kern="1200" dirty="0">
            <a:solidFill>
              <a:schemeClr val="tx1"/>
            </a:solidFill>
            <a:latin typeface="Calibri" panose="020F0502020204030204" pitchFamily="34" charset="0"/>
            <a:cs typeface="Calibri" panose="020F0502020204030204" pitchFamily="34" charset="0"/>
          </a:endParaRPr>
        </a:p>
      </dsp:txBody>
      <dsp:txXfrm>
        <a:off x="53150" y="1419715"/>
        <a:ext cx="8454433" cy="982488"/>
      </dsp:txXfrm>
    </dsp:sp>
    <dsp:sp modelId="{ABF09A37-0A40-4AF4-86BD-DA3467D7D3EA}">
      <dsp:nvSpPr>
        <dsp:cNvPr id="0" name=""/>
        <dsp:cNvSpPr/>
      </dsp:nvSpPr>
      <dsp:spPr>
        <a:xfrm>
          <a:off x="0" y="2478393"/>
          <a:ext cx="8560733" cy="1015343"/>
        </a:xfrm>
        <a:prstGeom prst="round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tr-TR" sz="2000" kern="1200" dirty="0">
              <a:solidFill>
                <a:schemeClr val="tx1"/>
              </a:solidFill>
              <a:latin typeface="Calibri" panose="020F0502020204030204" pitchFamily="34" charset="0"/>
              <a:cs typeface="Calibri" panose="020F0502020204030204" pitchFamily="34" charset="0"/>
            </a:rPr>
            <a:t>- Yatırım AB Programı; </a:t>
          </a:r>
          <a:r>
            <a:rPr lang="tr-TR" sz="2000" kern="1200" dirty="0" err="1">
              <a:solidFill>
                <a:schemeClr val="tx1"/>
              </a:solidFill>
              <a:latin typeface="Calibri" panose="020F0502020204030204" pitchFamily="34" charset="0"/>
              <a:cs typeface="Calibri" panose="020F0502020204030204" pitchFamily="34" charset="0"/>
            </a:rPr>
            <a:t>Pandemiden</a:t>
          </a:r>
          <a:r>
            <a:rPr lang="tr-TR" sz="2000" kern="1200" dirty="0">
              <a:solidFill>
                <a:schemeClr val="tx1"/>
              </a:solidFill>
              <a:latin typeface="Calibri" panose="020F0502020204030204" pitchFamily="34" charset="0"/>
              <a:cs typeface="Calibri" panose="020F0502020204030204" pitchFamily="34" charset="0"/>
            </a:rPr>
            <a:t> dolayı yatırımlarda 20 Milyar $’ </a:t>
          </a:r>
          <a:r>
            <a:rPr lang="tr-TR" sz="2000" kern="1200" dirty="0" err="1">
              <a:solidFill>
                <a:schemeClr val="tx1"/>
              </a:solidFill>
              <a:latin typeface="Calibri" panose="020F0502020204030204" pitchFamily="34" charset="0"/>
              <a:cs typeface="Calibri" panose="020F0502020204030204" pitchFamily="34" charset="0"/>
            </a:rPr>
            <a:t>lık</a:t>
          </a:r>
          <a:r>
            <a:rPr lang="tr-TR" sz="2000" kern="1200" dirty="0">
              <a:solidFill>
                <a:schemeClr val="tx1"/>
              </a:solidFill>
              <a:latin typeface="Calibri" panose="020F0502020204030204" pitchFamily="34" charset="0"/>
              <a:cs typeface="Calibri" panose="020F0502020204030204" pitchFamily="34" charset="0"/>
            </a:rPr>
            <a:t> gerileme var, bu program gerilemenin telafisi olarak kullanılacak.</a:t>
          </a:r>
          <a:endParaRPr lang="tr-TR" sz="2400" kern="1200" dirty="0">
            <a:solidFill>
              <a:schemeClr val="tx1"/>
            </a:solidFill>
            <a:latin typeface="Calibri" panose="020F0502020204030204" pitchFamily="34" charset="0"/>
            <a:cs typeface="Calibri" panose="020F0502020204030204" pitchFamily="34" charset="0"/>
          </a:endParaRPr>
        </a:p>
        <a:p>
          <a:pPr marL="0" lvl="0" algn="l" defTabSz="889000">
            <a:lnSpc>
              <a:spcPct val="90000"/>
            </a:lnSpc>
            <a:spcBef>
              <a:spcPct val="0"/>
            </a:spcBef>
            <a:spcAft>
              <a:spcPct val="35000"/>
            </a:spcAft>
            <a:buNone/>
          </a:pPr>
          <a:endParaRPr lang="tr-TR" sz="1800" kern="1200" dirty="0">
            <a:solidFill>
              <a:schemeClr val="tx1"/>
            </a:solidFill>
            <a:latin typeface="Calibri" panose="020F0502020204030204" pitchFamily="34" charset="0"/>
            <a:cs typeface="Calibri" panose="020F0502020204030204" pitchFamily="34" charset="0"/>
          </a:endParaRPr>
        </a:p>
      </dsp:txBody>
      <dsp:txXfrm>
        <a:off x="49565" y="2527958"/>
        <a:ext cx="8461603" cy="916213"/>
      </dsp:txXfrm>
    </dsp:sp>
    <dsp:sp modelId="{2926B453-23F8-46AB-A00A-60A230F8D1C2}">
      <dsp:nvSpPr>
        <dsp:cNvPr id="0" name=""/>
        <dsp:cNvSpPr/>
      </dsp:nvSpPr>
      <dsp:spPr>
        <a:xfrm>
          <a:off x="0" y="3516777"/>
          <a:ext cx="8560733" cy="1904456"/>
        </a:xfrm>
        <a:prstGeom prst="round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kern="1200" dirty="0">
              <a:solidFill>
                <a:schemeClr val="tx1"/>
              </a:solidFill>
              <a:latin typeface="Calibri" panose="020F0502020204030204" pitchFamily="34" charset="0"/>
              <a:cs typeface="Calibri" panose="020F0502020204030204" pitchFamily="34" charset="0"/>
            </a:rPr>
            <a:t>Sınır Ötesi İş Birliği Programı; Dijitalleşme, </a:t>
          </a:r>
          <a:r>
            <a:rPr lang="tr-TR" sz="2000" kern="1200" dirty="0" err="1">
              <a:solidFill>
                <a:schemeClr val="tx1"/>
              </a:solidFill>
              <a:latin typeface="Calibri" panose="020F0502020204030204" pitchFamily="34" charset="0"/>
              <a:cs typeface="Calibri" panose="020F0502020204030204" pitchFamily="34" charset="0"/>
            </a:rPr>
            <a:t>Yeşilleşme</a:t>
          </a:r>
          <a:r>
            <a:rPr lang="tr-TR" sz="2000" kern="1200" dirty="0">
              <a:solidFill>
                <a:schemeClr val="tx1"/>
              </a:solidFill>
              <a:latin typeface="Calibri" panose="020F0502020204030204" pitchFamily="34" charset="0"/>
              <a:cs typeface="Calibri" panose="020F0502020204030204" pitchFamily="34" charset="0"/>
            </a:rPr>
            <a:t>, Yeşil Avrupa</a:t>
          </a:r>
        </a:p>
        <a:p>
          <a:pPr marL="0" lvl="0" indent="0" algn="l" defTabSz="889000">
            <a:lnSpc>
              <a:spcPct val="90000"/>
            </a:lnSpc>
            <a:spcBef>
              <a:spcPct val="0"/>
            </a:spcBef>
            <a:spcAft>
              <a:spcPct val="35000"/>
            </a:spcAft>
            <a:buNone/>
          </a:pPr>
          <a:r>
            <a:rPr lang="tr-TR" sz="2000" kern="1200" dirty="0">
              <a:solidFill>
                <a:schemeClr val="tx1"/>
              </a:solidFill>
              <a:latin typeface="Calibri" panose="020F0502020204030204" pitchFamily="34" charset="0"/>
              <a:cs typeface="Calibri" panose="020F0502020204030204" pitchFamily="34" charset="0"/>
            </a:rPr>
            <a:t>- Türkiye - Bulgaristan sınır şehirleri için </a:t>
          </a:r>
        </a:p>
        <a:p>
          <a:pPr marL="0" lvl="0" indent="0" algn="l" defTabSz="889000">
            <a:lnSpc>
              <a:spcPct val="90000"/>
            </a:lnSpc>
            <a:spcBef>
              <a:spcPct val="0"/>
            </a:spcBef>
            <a:spcAft>
              <a:spcPct val="35000"/>
            </a:spcAft>
            <a:buNone/>
          </a:pPr>
          <a:r>
            <a:rPr lang="tr-TR" sz="2000" kern="1200" dirty="0">
              <a:solidFill>
                <a:schemeClr val="tx1"/>
              </a:solidFill>
              <a:latin typeface="Calibri" panose="020F0502020204030204" pitchFamily="34" charset="0"/>
              <a:cs typeface="Calibri" panose="020F0502020204030204" pitchFamily="34" charset="0"/>
            </a:rPr>
            <a:t>- Karadeniz Havzası (Sahil Yerel Yönetimleri)</a:t>
          </a:r>
        </a:p>
        <a:p>
          <a:pPr marL="0" lvl="0" indent="0" algn="l" defTabSz="889000">
            <a:lnSpc>
              <a:spcPct val="90000"/>
            </a:lnSpc>
            <a:spcBef>
              <a:spcPct val="0"/>
            </a:spcBef>
            <a:spcAft>
              <a:spcPct val="35000"/>
            </a:spcAft>
            <a:buNone/>
          </a:pPr>
          <a:r>
            <a:rPr lang="tr-TR" sz="2000" kern="1200" dirty="0">
              <a:solidFill>
                <a:schemeClr val="tx1"/>
              </a:solidFill>
              <a:latin typeface="Calibri" panose="020F0502020204030204" pitchFamily="34" charset="0"/>
              <a:cs typeface="Calibri" panose="020F0502020204030204" pitchFamily="34" charset="0"/>
            </a:rPr>
            <a:t>- Akdeniz (Sahil Yerel Yönetimleri)</a:t>
          </a:r>
        </a:p>
      </dsp:txBody>
      <dsp:txXfrm>
        <a:off x="92968" y="3609745"/>
        <a:ext cx="8374797" cy="1718520"/>
      </dsp:txXfrm>
    </dsp:sp>
    <dsp:sp modelId="{E758A430-30FF-4950-A386-81D3B3362A3B}">
      <dsp:nvSpPr>
        <dsp:cNvPr id="0" name=""/>
        <dsp:cNvSpPr/>
      </dsp:nvSpPr>
      <dsp:spPr>
        <a:xfrm>
          <a:off x="0" y="5444274"/>
          <a:ext cx="8560733" cy="1025549"/>
        </a:xfrm>
        <a:prstGeom prst="round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kern="1200" dirty="0">
              <a:solidFill>
                <a:schemeClr val="tx1"/>
              </a:solidFill>
              <a:latin typeface="Calibri" panose="020F0502020204030204" pitchFamily="34" charset="0"/>
              <a:cs typeface="Calibri" panose="020F0502020204030204" pitchFamily="34" charset="0"/>
            </a:rPr>
            <a:t>Şehir Eşleştirme Programı; 2,5 Milyar € bütçeli AB’ deki yerel yönetimler ile Ülkemizdeki yerel yönetimler,  STK’lar, Üniversiteler, Kalkınma Ajansları ortaklık yapabilir. </a:t>
          </a:r>
        </a:p>
      </dsp:txBody>
      <dsp:txXfrm>
        <a:off x="50063" y="5494337"/>
        <a:ext cx="8460607" cy="925423"/>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DF19C5-4E8D-40EC-A815-26BC6D5BC7F7}" type="datetimeFigureOut">
              <a:rPr lang="tr-TR" smtClean="0"/>
              <a:t>1.07.2022</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8D8BB7-A069-4B29-8367-643BF38C487F}" type="slidenum">
              <a:rPr lang="tr-TR" smtClean="0"/>
              <a:t>‹#›</a:t>
            </a:fld>
            <a:endParaRPr lang="tr-TR"/>
          </a:p>
        </p:txBody>
      </p:sp>
    </p:spTree>
    <p:extLst>
      <p:ext uri="{BB962C8B-B14F-4D97-AF65-F5344CB8AC3E}">
        <p14:creationId xmlns:p14="http://schemas.microsoft.com/office/powerpoint/2010/main" val="4277433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dirty="0"/>
              <a:t>Bugün gerçekleştireceğim sunumda kurumsal sera gazı </a:t>
            </a:r>
            <a:r>
              <a:rPr lang="tr-TR" dirty="0" err="1"/>
              <a:t>emsiyonlarının</a:t>
            </a:r>
            <a:r>
              <a:rPr lang="tr-TR" baseline="0" dirty="0"/>
              <a:t> raporlanması- son zamanlarda kurumsal karbon ayak izi olarak adlandırılan raporlama sistemi üzerinden bilgilendirme yapacağım. Farklı olarak sistematik bir bakış açısıyla kurumsal emisyonların raporlanması üzerinde duracağım.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1123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9401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1384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637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316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8350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59729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4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907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dirty="0"/>
              <a:t>Bugün gerçekleştireceğim sunumda kurumsal sera gazı </a:t>
            </a:r>
            <a:r>
              <a:rPr lang="tr-TR" dirty="0" err="1"/>
              <a:t>emsiyonlarının</a:t>
            </a:r>
            <a:r>
              <a:rPr lang="tr-TR" baseline="0" dirty="0"/>
              <a:t> raporlanması- son zamanlarda kurumsal karbon ayak izi olarak adlandırılan raporlama sistemi üzerinden bilgilendirme yapacağım. Farklı olarak sistematik bir bakış açısıyla kurumsal emisyonların raporlanması üzerinde duracağım. </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68" name="Google Shape;36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34885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78097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81185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940959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94901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528489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80559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8527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2179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2" name="Google Shape;13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6072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30178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2092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99155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3822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gradFill>
          <a:gsLst>
            <a:gs pos="0">
              <a:schemeClr val="accent2"/>
            </a:gs>
            <a:gs pos="100000">
              <a:schemeClr val="accent1"/>
            </a:gs>
          </a:gsLst>
          <a:path path="circle">
            <a:fillToRect l="100000" t="100000"/>
          </a:path>
          <a:tileRect r="-100000" b="-100000"/>
        </a:gra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4104804" y="0"/>
            <a:ext cx="8087185" cy="6858189"/>
            <a:chOff x="2052402" y="0"/>
            <a:chExt cx="6065389" cy="5143642"/>
          </a:xfrm>
        </p:grpSpPr>
        <p:sp>
          <p:nvSpPr>
            <p:cNvPr id="11" name="Google Shape;11;p2"/>
            <p:cNvSpPr/>
            <p:nvPr/>
          </p:nvSpPr>
          <p:spPr>
            <a:xfrm>
              <a:off x="2052402" y="0"/>
              <a:ext cx="6065388" cy="5143500"/>
            </a:xfrm>
            <a:custGeom>
              <a:avLst/>
              <a:gdLst/>
              <a:ahLst/>
              <a:cxnLst/>
              <a:rect l="l" t="t" r="r" b="b"/>
              <a:pathLst>
                <a:path w="8087184" h="6858000" extrusionOk="0">
                  <a:moveTo>
                    <a:pt x="7505580" y="6858000"/>
                  </a:moveTo>
                  <a:lnTo>
                    <a:pt x="7696738" y="6858000"/>
                  </a:lnTo>
                  <a:cubicBezTo>
                    <a:pt x="7718274" y="6613807"/>
                    <a:pt x="7866550" y="6398978"/>
                    <a:pt x="8087184" y="6292327"/>
                  </a:cubicBezTo>
                  <a:lnTo>
                    <a:pt x="8087184" y="6085824"/>
                  </a:lnTo>
                  <a:cubicBezTo>
                    <a:pt x="7757916" y="6205690"/>
                    <a:pt x="7529976" y="6508299"/>
                    <a:pt x="7505580" y="6858000"/>
                  </a:cubicBezTo>
                  <a:close/>
                  <a:moveTo>
                    <a:pt x="7109988" y="6858000"/>
                  </a:moveTo>
                  <a:lnTo>
                    <a:pt x="7300574" y="6858000"/>
                  </a:lnTo>
                  <a:cubicBezTo>
                    <a:pt x="7326176" y="6394974"/>
                    <a:pt x="7641722" y="5998774"/>
                    <a:pt x="8087184" y="5870486"/>
                  </a:cubicBezTo>
                  <a:lnTo>
                    <a:pt x="8087184" y="5673454"/>
                  </a:lnTo>
                  <a:cubicBezTo>
                    <a:pt x="7534740" y="5807487"/>
                    <a:pt x="7136797" y="6289898"/>
                    <a:pt x="7109988" y="6858000"/>
                  </a:cubicBezTo>
                  <a:close/>
                  <a:moveTo>
                    <a:pt x="6319630" y="6858000"/>
                  </a:moveTo>
                  <a:lnTo>
                    <a:pt x="6510215" y="6858000"/>
                  </a:lnTo>
                  <a:cubicBezTo>
                    <a:pt x="6538485" y="5958928"/>
                    <a:pt x="7199691" y="5205998"/>
                    <a:pt x="8087184" y="5062145"/>
                  </a:cubicBezTo>
                  <a:lnTo>
                    <a:pt x="8087184" y="4869180"/>
                  </a:lnTo>
                  <a:cubicBezTo>
                    <a:pt x="7093725" y="5015188"/>
                    <a:pt x="6348402" y="5853783"/>
                    <a:pt x="6319630" y="6858000"/>
                  </a:cubicBezTo>
                  <a:close/>
                  <a:moveTo>
                    <a:pt x="6714777" y="6858000"/>
                  </a:moveTo>
                  <a:lnTo>
                    <a:pt x="6905363" y="6858000"/>
                  </a:lnTo>
                  <a:cubicBezTo>
                    <a:pt x="6932680" y="6177012"/>
                    <a:pt x="7419944" y="5602103"/>
                    <a:pt x="8086993" y="5463773"/>
                  </a:cubicBezTo>
                  <a:lnTo>
                    <a:pt x="8086993" y="5269538"/>
                  </a:lnTo>
                  <a:cubicBezTo>
                    <a:pt x="7313661" y="5411166"/>
                    <a:pt x="6742920" y="6071943"/>
                    <a:pt x="6714968" y="6858000"/>
                  </a:cubicBezTo>
                  <a:close/>
                  <a:moveTo>
                    <a:pt x="7902253" y="6858000"/>
                  </a:moveTo>
                  <a:lnTo>
                    <a:pt x="8087184" y="6858000"/>
                  </a:lnTo>
                  <a:lnTo>
                    <a:pt x="8087184" y="6532261"/>
                  </a:lnTo>
                  <a:cubicBezTo>
                    <a:pt x="7984903" y="6612091"/>
                    <a:pt x="7918389" y="6729230"/>
                    <a:pt x="7902253" y="6858000"/>
                  </a:cubicBezTo>
                  <a:close/>
                  <a:moveTo>
                    <a:pt x="1916910" y="2551824"/>
                  </a:moveTo>
                  <a:cubicBezTo>
                    <a:pt x="2641015" y="1478290"/>
                    <a:pt x="3620238" y="601442"/>
                    <a:pt x="4766674" y="0"/>
                  </a:cubicBezTo>
                  <a:lnTo>
                    <a:pt x="4372797" y="0"/>
                  </a:lnTo>
                  <a:cubicBezTo>
                    <a:pt x="4217787" y="90127"/>
                    <a:pt x="4065999" y="185317"/>
                    <a:pt x="3917425" y="285570"/>
                  </a:cubicBezTo>
                  <a:cubicBezTo>
                    <a:pt x="2632356" y="1153193"/>
                    <a:pt x="1626642" y="2375366"/>
                    <a:pt x="1022365" y="3803743"/>
                  </a:cubicBezTo>
                  <a:cubicBezTo>
                    <a:pt x="613622" y="4771490"/>
                    <a:pt x="402707" y="5798792"/>
                    <a:pt x="395021" y="6858000"/>
                  </a:cubicBezTo>
                  <a:lnTo>
                    <a:pt x="585606" y="6858000"/>
                  </a:lnTo>
                  <a:cubicBezTo>
                    <a:pt x="593293" y="5824406"/>
                    <a:pt x="799126" y="4822147"/>
                    <a:pt x="1197894" y="3877980"/>
                  </a:cubicBezTo>
                  <a:cubicBezTo>
                    <a:pt x="1394236" y="3413753"/>
                    <a:pt x="1635028" y="2969629"/>
                    <a:pt x="1916910" y="2551824"/>
                  </a:cubicBezTo>
                  <a:close/>
                  <a:moveTo>
                    <a:pt x="1589421" y="2330830"/>
                  </a:moveTo>
                  <a:cubicBezTo>
                    <a:pt x="2178972" y="1457633"/>
                    <a:pt x="2930502" y="705726"/>
                    <a:pt x="3803264" y="115868"/>
                  </a:cubicBezTo>
                  <a:cubicBezTo>
                    <a:pt x="3861583" y="76504"/>
                    <a:pt x="3920429" y="37881"/>
                    <a:pt x="3979810" y="0"/>
                  </a:cubicBezTo>
                  <a:lnTo>
                    <a:pt x="3635104" y="0"/>
                  </a:lnTo>
                  <a:cubicBezTo>
                    <a:pt x="2315489" y="907938"/>
                    <a:pt x="1282730" y="2174291"/>
                    <a:pt x="658473" y="3649867"/>
                  </a:cubicBezTo>
                  <a:cubicBezTo>
                    <a:pt x="229084" y="4666364"/>
                    <a:pt x="7814" y="5745720"/>
                    <a:pt x="0" y="6858000"/>
                  </a:cubicBezTo>
                  <a:lnTo>
                    <a:pt x="190586" y="6858000"/>
                  </a:lnTo>
                  <a:cubicBezTo>
                    <a:pt x="198336" y="5771144"/>
                    <a:pt x="414587" y="4716957"/>
                    <a:pt x="833939" y="3724104"/>
                  </a:cubicBezTo>
                  <a:cubicBezTo>
                    <a:pt x="1040191" y="3236353"/>
                    <a:pt x="1293200" y="2769749"/>
                    <a:pt x="1589421" y="2330830"/>
                  </a:cubicBezTo>
                  <a:close/>
                  <a:moveTo>
                    <a:pt x="2572017" y="2993622"/>
                  </a:moveTo>
                  <a:cubicBezTo>
                    <a:pt x="3332930" y="1865656"/>
                    <a:pt x="4404701" y="982881"/>
                    <a:pt x="5657281" y="452412"/>
                  </a:cubicBezTo>
                  <a:cubicBezTo>
                    <a:pt x="6154760" y="241841"/>
                    <a:pt x="6675072" y="90013"/>
                    <a:pt x="7207695" y="0"/>
                  </a:cubicBezTo>
                  <a:lnTo>
                    <a:pt x="6359208" y="0"/>
                  </a:lnTo>
                  <a:cubicBezTo>
                    <a:pt x="4284670" y="610249"/>
                    <a:pt x="2593089" y="2119237"/>
                    <a:pt x="1750212" y="4111495"/>
                  </a:cubicBezTo>
                  <a:cubicBezTo>
                    <a:pt x="1382635" y="4981807"/>
                    <a:pt x="1192558" y="5905571"/>
                    <a:pt x="1184807" y="6858000"/>
                  </a:cubicBezTo>
                  <a:lnTo>
                    <a:pt x="1375393" y="6858000"/>
                  </a:lnTo>
                  <a:cubicBezTo>
                    <a:pt x="1383080" y="5931185"/>
                    <a:pt x="1568075" y="5032463"/>
                    <a:pt x="1925741" y="4185732"/>
                  </a:cubicBezTo>
                  <a:cubicBezTo>
                    <a:pt x="2102147" y="3768398"/>
                    <a:pt x="2318583" y="3369160"/>
                    <a:pt x="2572017" y="2993622"/>
                  </a:cubicBezTo>
                  <a:close/>
                  <a:moveTo>
                    <a:pt x="2244464" y="2772819"/>
                  </a:moveTo>
                  <a:cubicBezTo>
                    <a:pt x="3048163" y="1581236"/>
                    <a:pt x="4180312" y="648682"/>
                    <a:pt x="5503478" y="88347"/>
                  </a:cubicBezTo>
                  <a:cubicBezTo>
                    <a:pt x="5576110" y="57669"/>
                    <a:pt x="5649085" y="28220"/>
                    <a:pt x="5722398" y="0"/>
                  </a:cubicBezTo>
                  <a:lnTo>
                    <a:pt x="5231195" y="0"/>
                  </a:lnTo>
                  <a:cubicBezTo>
                    <a:pt x="3500048" y="791829"/>
                    <a:pt x="2128257" y="2203840"/>
                    <a:pt x="1386320" y="3957619"/>
                  </a:cubicBezTo>
                  <a:cubicBezTo>
                    <a:pt x="998097" y="4876680"/>
                    <a:pt x="797664" y="5852181"/>
                    <a:pt x="789914" y="6858000"/>
                  </a:cubicBezTo>
                  <a:lnTo>
                    <a:pt x="980500" y="6858000"/>
                  </a:lnTo>
                  <a:cubicBezTo>
                    <a:pt x="988250" y="5877796"/>
                    <a:pt x="1183791" y="4927273"/>
                    <a:pt x="1561849" y="4031856"/>
                  </a:cubicBezTo>
                  <a:cubicBezTo>
                    <a:pt x="1748217" y="3591107"/>
                    <a:pt x="1976824" y="3169458"/>
                    <a:pt x="2244464" y="2772819"/>
                  </a:cubicBezTo>
                  <a:close/>
                  <a:moveTo>
                    <a:pt x="6645086" y="5174199"/>
                  </a:moveTo>
                  <a:cubicBezTo>
                    <a:pt x="6196994" y="5621603"/>
                    <a:pt x="5938846" y="6224801"/>
                    <a:pt x="5924482" y="6858000"/>
                  </a:cubicBezTo>
                  <a:lnTo>
                    <a:pt x="6115068" y="6858000"/>
                  </a:lnTo>
                  <a:cubicBezTo>
                    <a:pt x="6144113" y="5740903"/>
                    <a:pt x="6980009" y="4810427"/>
                    <a:pt x="8087184" y="4662805"/>
                  </a:cubicBezTo>
                  <a:lnTo>
                    <a:pt x="8087184" y="4470476"/>
                  </a:lnTo>
                  <a:cubicBezTo>
                    <a:pt x="7541283" y="4536958"/>
                    <a:pt x="7033500" y="4784755"/>
                    <a:pt x="6645086" y="5174199"/>
                  </a:cubicBezTo>
                  <a:close/>
                  <a:moveTo>
                    <a:pt x="5248665" y="3776858"/>
                  </a:moveTo>
                  <a:cubicBezTo>
                    <a:pt x="4429655" y="4594492"/>
                    <a:pt x="3963299" y="5700524"/>
                    <a:pt x="3949506" y="6858000"/>
                  </a:cubicBezTo>
                  <a:lnTo>
                    <a:pt x="4140092" y="6858000"/>
                  </a:lnTo>
                  <a:cubicBezTo>
                    <a:pt x="4168387" y="4649426"/>
                    <a:pt x="5884840" y="2831630"/>
                    <a:pt x="8087184" y="2677862"/>
                  </a:cubicBezTo>
                  <a:lnTo>
                    <a:pt x="8087184" y="2486740"/>
                  </a:lnTo>
                  <a:cubicBezTo>
                    <a:pt x="7015966" y="2558053"/>
                    <a:pt x="6007247" y="3016624"/>
                    <a:pt x="5248983" y="3776985"/>
                  </a:cubicBezTo>
                  <a:close/>
                  <a:moveTo>
                    <a:pt x="4410660" y="2938516"/>
                  </a:moveTo>
                  <a:cubicBezTo>
                    <a:pt x="3369116" y="3978263"/>
                    <a:pt x="2777913" y="5386016"/>
                    <a:pt x="2764635" y="6858000"/>
                  </a:cubicBezTo>
                  <a:lnTo>
                    <a:pt x="2955221" y="6858000"/>
                  </a:lnTo>
                  <a:cubicBezTo>
                    <a:pt x="2982996" y="3994566"/>
                    <a:pt x="5229175" y="1645170"/>
                    <a:pt x="8087184" y="1490201"/>
                  </a:cubicBezTo>
                  <a:lnTo>
                    <a:pt x="8087184" y="1299524"/>
                  </a:lnTo>
                  <a:cubicBezTo>
                    <a:pt x="6701118" y="1371556"/>
                    <a:pt x="5391045" y="1955579"/>
                    <a:pt x="4410660" y="2938516"/>
                  </a:cubicBezTo>
                  <a:close/>
                  <a:moveTo>
                    <a:pt x="4131135" y="2658858"/>
                  </a:moveTo>
                  <a:cubicBezTo>
                    <a:pt x="3581562" y="3207390"/>
                    <a:pt x="3143742" y="3857527"/>
                    <a:pt x="2842013" y="4573123"/>
                  </a:cubicBezTo>
                  <a:cubicBezTo>
                    <a:pt x="2536123" y="5297313"/>
                    <a:pt x="2377365" y="6065676"/>
                    <a:pt x="2369615" y="6858000"/>
                  </a:cubicBezTo>
                  <a:lnTo>
                    <a:pt x="2560201" y="6858000"/>
                  </a:lnTo>
                  <a:cubicBezTo>
                    <a:pt x="2567887" y="6091353"/>
                    <a:pt x="2721563" y="5347905"/>
                    <a:pt x="3017606" y="4647360"/>
                  </a:cubicBezTo>
                  <a:cubicBezTo>
                    <a:pt x="3885813" y="2587735"/>
                    <a:pt x="5855795" y="1207104"/>
                    <a:pt x="8087184" y="1094420"/>
                  </a:cubicBezTo>
                  <a:lnTo>
                    <a:pt x="8087184" y="903743"/>
                  </a:lnTo>
                  <a:cubicBezTo>
                    <a:pt x="6596296" y="976143"/>
                    <a:pt x="5185918" y="1602077"/>
                    <a:pt x="4131643" y="2659239"/>
                  </a:cubicBezTo>
                  <a:close/>
                  <a:moveTo>
                    <a:pt x="3851609" y="2379199"/>
                  </a:moveTo>
                  <a:cubicBezTo>
                    <a:pt x="3266022" y="2963794"/>
                    <a:pt x="2799525" y="3656649"/>
                    <a:pt x="2478058" y="4419247"/>
                  </a:cubicBezTo>
                  <a:cubicBezTo>
                    <a:pt x="2151585" y="5192123"/>
                    <a:pt x="1982535" y="6012350"/>
                    <a:pt x="1974721" y="6858000"/>
                  </a:cubicBezTo>
                  <a:lnTo>
                    <a:pt x="2165307" y="6858000"/>
                  </a:lnTo>
                  <a:cubicBezTo>
                    <a:pt x="2172994" y="6038091"/>
                    <a:pt x="2337152" y="5242779"/>
                    <a:pt x="2653651" y="4493611"/>
                  </a:cubicBezTo>
                  <a:cubicBezTo>
                    <a:pt x="3583550" y="2287642"/>
                    <a:pt x="5696853" y="811831"/>
                    <a:pt x="8087184" y="699147"/>
                  </a:cubicBezTo>
                  <a:lnTo>
                    <a:pt x="8087184" y="508471"/>
                  </a:lnTo>
                  <a:cubicBezTo>
                    <a:pt x="6491347" y="580803"/>
                    <a:pt x="4980435" y="1248328"/>
                    <a:pt x="3851990" y="2379580"/>
                  </a:cubicBezTo>
                  <a:close/>
                  <a:moveTo>
                    <a:pt x="6365561" y="4894350"/>
                  </a:moveTo>
                  <a:cubicBezTo>
                    <a:pt x="5843312" y="5415945"/>
                    <a:pt x="5543596" y="6119847"/>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689995" y="3217985"/>
                  </a:moveTo>
                  <a:cubicBezTo>
                    <a:pt x="3722659" y="4183711"/>
                    <a:pt x="3173060" y="5490862"/>
                    <a:pt x="3159529" y="6858000"/>
                  </a:cubicBezTo>
                  <a:lnTo>
                    <a:pt x="3350115" y="6858000"/>
                  </a:lnTo>
                  <a:cubicBezTo>
                    <a:pt x="3378080" y="4212840"/>
                    <a:pt x="5447656" y="2040614"/>
                    <a:pt x="8087184" y="1885982"/>
                  </a:cubicBezTo>
                  <a:lnTo>
                    <a:pt x="8087184" y="1694988"/>
                  </a:lnTo>
                  <a:cubicBezTo>
                    <a:pt x="6806004" y="1766892"/>
                    <a:pt x="5596357" y="2309182"/>
                    <a:pt x="4689995" y="3217985"/>
                  </a:cubicBezTo>
                  <a:close/>
                  <a:moveTo>
                    <a:pt x="5736946" y="640864"/>
                  </a:moveTo>
                  <a:cubicBezTo>
                    <a:pt x="4104688" y="1332467"/>
                    <a:pt x="2805440" y="2632335"/>
                    <a:pt x="2114167" y="4265371"/>
                  </a:cubicBezTo>
                  <a:cubicBezTo>
                    <a:pt x="1767110" y="5086996"/>
                    <a:pt x="1587515" y="5958960"/>
                    <a:pt x="1579828" y="6858000"/>
                  </a:cubicBezTo>
                  <a:lnTo>
                    <a:pt x="1770414" y="6858000"/>
                  </a:lnTo>
                  <a:cubicBezTo>
                    <a:pt x="1778101" y="5984575"/>
                    <a:pt x="1952613" y="5137589"/>
                    <a:pt x="2289696" y="4339608"/>
                  </a:cubicBezTo>
                  <a:cubicBezTo>
                    <a:pt x="3281262" y="1987231"/>
                    <a:pt x="5537892" y="416179"/>
                    <a:pt x="8087184" y="303430"/>
                  </a:cubicBezTo>
                  <a:lnTo>
                    <a:pt x="8087184" y="112753"/>
                  </a:lnTo>
                  <a:cubicBezTo>
                    <a:pt x="7278466" y="146573"/>
                    <a:pt x="6482453" y="325450"/>
                    <a:pt x="5736946" y="640864"/>
                  </a:cubicBezTo>
                  <a:close/>
                  <a:moveTo>
                    <a:pt x="4969330" y="3497453"/>
                  </a:moveTo>
                  <a:cubicBezTo>
                    <a:pt x="4076132" y="4389101"/>
                    <a:pt x="3568132" y="5595696"/>
                    <a:pt x="3554486" y="6858000"/>
                  </a:cubicBezTo>
                  <a:lnTo>
                    <a:pt x="3745072" y="6858000"/>
                  </a:lnTo>
                  <a:cubicBezTo>
                    <a:pt x="3773202" y="4431107"/>
                    <a:pt x="5666194" y="2436046"/>
                    <a:pt x="8087184" y="2281763"/>
                  </a:cubicBezTo>
                  <a:lnTo>
                    <a:pt x="8087184" y="2091086"/>
                  </a:lnTo>
                  <a:cubicBezTo>
                    <a:pt x="6910953" y="2162571"/>
                    <a:pt x="5801707" y="2662919"/>
                    <a:pt x="4969330" y="3497453"/>
                  </a:cubicBezTo>
                  <a:close/>
                  <a:moveTo>
                    <a:pt x="6086607" y="4615263"/>
                  </a:moveTo>
                  <a:cubicBezTo>
                    <a:pt x="5490118" y="5210739"/>
                    <a:pt x="5148633" y="6015070"/>
                    <a:pt x="5134441" y="6858000"/>
                  </a:cubicBezTo>
                  <a:lnTo>
                    <a:pt x="5325027" y="6858000"/>
                  </a:lnTo>
                  <a:cubicBezTo>
                    <a:pt x="5353570" y="5304190"/>
                    <a:pt x="6541217" y="4018292"/>
                    <a:pt x="8087184" y="3867302"/>
                  </a:cubicBezTo>
                  <a:lnTo>
                    <a:pt x="8087184" y="3675799"/>
                  </a:lnTo>
                  <a:cubicBezTo>
                    <a:pt x="7330940" y="3744977"/>
                    <a:pt x="6622978" y="4077447"/>
                    <a:pt x="6086607" y="4615263"/>
                  </a:cubicBezTo>
                  <a:close/>
                  <a:moveTo>
                    <a:pt x="5807081" y="4335604"/>
                  </a:moveTo>
                  <a:cubicBezTo>
                    <a:pt x="5136353" y="5005171"/>
                    <a:pt x="4753231" y="5910147"/>
                    <a:pt x="4739230" y="6858000"/>
                  </a:cubicBezTo>
                  <a:lnTo>
                    <a:pt x="4929815" y="6858000"/>
                  </a:lnTo>
                  <a:cubicBezTo>
                    <a:pt x="4958327" y="5085840"/>
                    <a:pt x="6322177" y="3622499"/>
                    <a:pt x="8087184" y="3470313"/>
                  </a:cubicBezTo>
                  <a:lnTo>
                    <a:pt x="8087184" y="3279192"/>
                  </a:lnTo>
                  <a:cubicBezTo>
                    <a:pt x="7225928" y="3349227"/>
                    <a:pt x="6417654" y="3723799"/>
                    <a:pt x="5807335" y="4335794"/>
                  </a:cubicBezTo>
                  <a:close/>
                  <a:moveTo>
                    <a:pt x="5527556" y="4055945"/>
                  </a:moveTo>
                  <a:cubicBezTo>
                    <a:pt x="4782753" y="4799672"/>
                    <a:pt x="4358160" y="5805294"/>
                    <a:pt x="4344463" y="6858000"/>
                  </a:cubicBezTo>
                  <a:lnTo>
                    <a:pt x="4535049" y="6858000"/>
                  </a:lnTo>
                  <a:cubicBezTo>
                    <a:pt x="4563415" y="4867661"/>
                    <a:pt x="6103486" y="3227074"/>
                    <a:pt x="8087184" y="3074024"/>
                  </a:cubicBezTo>
                  <a:lnTo>
                    <a:pt x="8087184" y="2882775"/>
                  </a:lnTo>
                  <a:cubicBezTo>
                    <a:pt x="7120852" y="2953516"/>
                    <a:pt x="6212355" y="3370126"/>
                    <a:pt x="5528000" y="4056326"/>
                  </a:cubicBezTo>
                  <a:close/>
                </a:path>
              </a:pathLst>
            </a:custGeom>
            <a:gradFill>
              <a:gsLst>
                <a:gs pos="0">
                  <a:srgbClr val="00D0FF">
                    <a:alpha val="11764"/>
                    <a:alpha val="11730"/>
                  </a:srgbClr>
                </a:gs>
                <a:gs pos="100000">
                  <a:srgbClr val="00D0FF">
                    <a:alpha val="0"/>
                    <a:alpha val="11730"/>
                  </a:srgbClr>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 name="Google Shape;12;p2"/>
            <p:cNvSpPr/>
            <p:nvPr/>
          </p:nvSpPr>
          <p:spPr>
            <a:xfrm>
              <a:off x="2052402" y="0"/>
              <a:ext cx="6065388" cy="5143642"/>
            </a:xfrm>
            <a:custGeom>
              <a:avLst/>
              <a:gdLst/>
              <a:ahLst/>
              <a:cxnLst/>
              <a:rect l="l" t="t" r="r" b="b"/>
              <a:pathLst>
                <a:path w="8087184" h="6858190" extrusionOk="0">
                  <a:moveTo>
                    <a:pt x="6366259" y="1870219"/>
                  </a:moveTo>
                  <a:cubicBezTo>
                    <a:pt x="6414478" y="1849137"/>
                    <a:pt x="6436522" y="1792932"/>
                    <a:pt x="6415430" y="1744684"/>
                  </a:cubicBezTo>
                  <a:cubicBezTo>
                    <a:pt x="6395292" y="1698629"/>
                    <a:pt x="6342913" y="1676110"/>
                    <a:pt x="6295679" y="1693208"/>
                  </a:cubicBezTo>
                  <a:cubicBezTo>
                    <a:pt x="4468935" y="2426156"/>
                    <a:pt x="3157737" y="4060756"/>
                    <a:pt x="2838011" y="6003706"/>
                  </a:cubicBezTo>
                  <a:cubicBezTo>
                    <a:pt x="2829536" y="6055671"/>
                    <a:pt x="2864769" y="6104675"/>
                    <a:pt x="2916716" y="6113154"/>
                  </a:cubicBezTo>
                  <a:cubicBezTo>
                    <a:pt x="2916716" y="6113154"/>
                    <a:pt x="2916723" y="6113154"/>
                    <a:pt x="2916723" y="6113154"/>
                  </a:cubicBezTo>
                  <a:cubicBezTo>
                    <a:pt x="2921824" y="6114012"/>
                    <a:pt x="2926989" y="6114438"/>
                    <a:pt x="2932160" y="6114425"/>
                  </a:cubicBezTo>
                  <a:cubicBezTo>
                    <a:pt x="2978841" y="6114381"/>
                    <a:pt x="3018616" y="6080504"/>
                    <a:pt x="3026119" y="6034405"/>
                  </a:cubicBezTo>
                  <a:cubicBezTo>
                    <a:pt x="3335065" y="4157486"/>
                    <a:pt x="4601646" y="2578418"/>
                    <a:pt x="6366259" y="1870219"/>
                  </a:cubicBezTo>
                  <a:close/>
                  <a:moveTo>
                    <a:pt x="2680460" y="5322927"/>
                  </a:moveTo>
                  <a:cubicBezTo>
                    <a:pt x="2629555" y="5309637"/>
                    <a:pt x="2577512" y="5340139"/>
                    <a:pt x="2564203" y="5391062"/>
                  </a:cubicBezTo>
                  <a:cubicBezTo>
                    <a:pt x="2439623" y="5870239"/>
                    <a:pt x="2374272" y="6362877"/>
                    <a:pt x="2369615" y="6858000"/>
                  </a:cubicBezTo>
                  <a:lnTo>
                    <a:pt x="2560201" y="6858000"/>
                  </a:lnTo>
                  <a:cubicBezTo>
                    <a:pt x="2564794" y="6379148"/>
                    <a:pt x="2628055" y="5902679"/>
                    <a:pt x="2748563" y="5439240"/>
                  </a:cubicBezTo>
                  <a:cubicBezTo>
                    <a:pt x="2761847" y="5388310"/>
                    <a:pt x="2731365" y="5336243"/>
                    <a:pt x="2680460" y="5322927"/>
                  </a:cubicBezTo>
                  <a:close/>
                  <a:moveTo>
                    <a:pt x="2239000" y="4214715"/>
                  </a:moveTo>
                  <a:cubicBezTo>
                    <a:pt x="2190503" y="4194261"/>
                    <a:pt x="2134617" y="4217016"/>
                    <a:pt x="2114179" y="4265537"/>
                  </a:cubicBezTo>
                  <a:cubicBezTo>
                    <a:pt x="2114173" y="4265543"/>
                    <a:pt x="2114173" y="4265556"/>
                    <a:pt x="2114167" y="4265562"/>
                  </a:cubicBezTo>
                  <a:cubicBezTo>
                    <a:pt x="1767110" y="5087187"/>
                    <a:pt x="1587515" y="5959151"/>
                    <a:pt x="1579828" y="6858191"/>
                  </a:cubicBezTo>
                  <a:lnTo>
                    <a:pt x="1770414" y="6858191"/>
                  </a:lnTo>
                  <a:cubicBezTo>
                    <a:pt x="1778101" y="5984765"/>
                    <a:pt x="1952613" y="5137780"/>
                    <a:pt x="2289696" y="4339799"/>
                  </a:cubicBezTo>
                  <a:cubicBezTo>
                    <a:pt x="2310254" y="4291329"/>
                    <a:pt x="2287638" y="4235359"/>
                    <a:pt x="2239191" y="4214797"/>
                  </a:cubicBezTo>
                  <a:cubicBezTo>
                    <a:pt x="2239127" y="4214766"/>
                    <a:pt x="2239064" y="4214740"/>
                    <a:pt x="2239000" y="4214715"/>
                  </a:cubicBezTo>
                  <a:close/>
                  <a:moveTo>
                    <a:pt x="2087612" y="6428088"/>
                  </a:moveTo>
                  <a:cubicBezTo>
                    <a:pt x="2035093" y="6424847"/>
                    <a:pt x="1989898" y="6464825"/>
                    <a:pt x="1986665" y="6517389"/>
                  </a:cubicBezTo>
                  <a:cubicBezTo>
                    <a:pt x="1979740" y="6630078"/>
                    <a:pt x="1975738" y="6744357"/>
                    <a:pt x="1974658" y="6858000"/>
                  </a:cubicBezTo>
                  <a:lnTo>
                    <a:pt x="2165244" y="6858000"/>
                  </a:lnTo>
                  <a:cubicBezTo>
                    <a:pt x="2166260" y="6748234"/>
                    <a:pt x="2170135" y="6637896"/>
                    <a:pt x="2176806" y="6529083"/>
                  </a:cubicBezTo>
                  <a:cubicBezTo>
                    <a:pt x="2180027" y="6476584"/>
                    <a:pt x="2140105" y="6431330"/>
                    <a:pt x="2087612" y="6428088"/>
                  </a:cubicBezTo>
                  <a:close/>
                  <a:moveTo>
                    <a:pt x="3486447" y="3682663"/>
                  </a:moveTo>
                  <a:cubicBezTo>
                    <a:pt x="3518040" y="3682689"/>
                    <a:pt x="3547593" y="3667047"/>
                    <a:pt x="3565349" y="3640906"/>
                  </a:cubicBezTo>
                  <a:cubicBezTo>
                    <a:pt x="3898042" y="3151394"/>
                    <a:pt x="4303100" y="2715260"/>
                    <a:pt x="4766674" y="2347419"/>
                  </a:cubicBezTo>
                  <a:cubicBezTo>
                    <a:pt x="4807898" y="2314686"/>
                    <a:pt x="4814797" y="2254712"/>
                    <a:pt x="4782080" y="2213469"/>
                  </a:cubicBezTo>
                  <a:cubicBezTo>
                    <a:pt x="4749362" y="2172225"/>
                    <a:pt x="4689417" y="2165323"/>
                    <a:pt x="4648193" y="2198056"/>
                  </a:cubicBezTo>
                  <a:cubicBezTo>
                    <a:pt x="4169519" y="2577934"/>
                    <a:pt x="3751284" y="3028338"/>
                    <a:pt x="3407798" y="3533872"/>
                  </a:cubicBezTo>
                  <a:cubicBezTo>
                    <a:pt x="3378188" y="3577397"/>
                    <a:pt x="3389451" y="3636704"/>
                    <a:pt x="3432956" y="3666329"/>
                  </a:cubicBezTo>
                  <a:cubicBezTo>
                    <a:pt x="3448730" y="3677071"/>
                    <a:pt x="3467363" y="3682829"/>
                    <a:pt x="3486447" y="3682854"/>
                  </a:cubicBezTo>
                  <a:close/>
                  <a:moveTo>
                    <a:pt x="5285003" y="4471365"/>
                  </a:moveTo>
                  <a:cubicBezTo>
                    <a:pt x="5242903" y="4439770"/>
                    <a:pt x="5183174" y="4448313"/>
                    <a:pt x="5151593" y="4490433"/>
                  </a:cubicBezTo>
                  <a:cubicBezTo>
                    <a:pt x="4638429" y="5174034"/>
                    <a:pt x="4355873" y="6003210"/>
                    <a:pt x="4344781" y="6858064"/>
                  </a:cubicBezTo>
                  <a:lnTo>
                    <a:pt x="4535367" y="6858064"/>
                  </a:lnTo>
                  <a:cubicBezTo>
                    <a:pt x="4546427" y="6044479"/>
                    <a:pt x="4815610" y="5255459"/>
                    <a:pt x="5304062" y="4604903"/>
                  </a:cubicBezTo>
                  <a:cubicBezTo>
                    <a:pt x="5335661" y="4562795"/>
                    <a:pt x="5327161" y="4503030"/>
                    <a:pt x="5285074" y="4471416"/>
                  </a:cubicBezTo>
                  <a:cubicBezTo>
                    <a:pt x="5285048" y="4471403"/>
                    <a:pt x="5285029" y="4471384"/>
                    <a:pt x="5285003" y="4471365"/>
                  </a:cubicBezTo>
                  <a:close/>
                  <a:moveTo>
                    <a:pt x="6701690" y="2808030"/>
                  </a:moveTo>
                  <a:cubicBezTo>
                    <a:pt x="5767433" y="3193508"/>
                    <a:pt x="4991743" y="3885022"/>
                    <a:pt x="4501697" y="4769266"/>
                  </a:cubicBezTo>
                  <a:cubicBezTo>
                    <a:pt x="4475720" y="4815060"/>
                    <a:pt x="4491773" y="4873248"/>
                    <a:pt x="4537546" y="4899237"/>
                  </a:cubicBezTo>
                  <a:cubicBezTo>
                    <a:pt x="4583318" y="4925227"/>
                    <a:pt x="4641478" y="4909165"/>
                    <a:pt x="4667455" y="4863371"/>
                  </a:cubicBezTo>
                  <a:cubicBezTo>
                    <a:pt x="4667792" y="4862767"/>
                    <a:pt x="4668129" y="4862164"/>
                    <a:pt x="4668459" y="4861553"/>
                  </a:cubicBezTo>
                  <a:cubicBezTo>
                    <a:pt x="5137446" y="4015222"/>
                    <a:pt x="5879860" y="3353378"/>
                    <a:pt x="6774050" y="2984470"/>
                  </a:cubicBezTo>
                  <a:cubicBezTo>
                    <a:pt x="6822775" y="2964480"/>
                    <a:pt x="6846027" y="2908777"/>
                    <a:pt x="6826079" y="2860053"/>
                  </a:cubicBezTo>
                  <a:cubicBezTo>
                    <a:pt x="6806067" y="2811329"/>
                    <a:pt x="6750416" y="2788041"/>
                    <a:pt x="6701690" y="2808030"/>
                  </a:cubicBezTo>
                  <a:close/>
                  <a:moveTo>
                    <a:pt x="4156864" y="5925783"/>
                  </a:moveTo>
                  <a:cubicBezTo>
                    <a:pt x="4105367" y="5914933"/>
                    <a:pt x="4054824" y="5947901"/>
                    <a:pt x="4043980" y="5999428"/>
                  </a:cubicBezTo>
                  <a:cubicBezTo>
                    <a:pt x="4043973" y="5999435"/>
                    <a:pt x="4043973" y="5999441"/>
                    <a:pt x="4043973" y="5999447"/>
                  </a:cubicBezTo>
                  <a:cubicBezTo>
                    <a:pt x="3984905" y="6281916"/>
                    <a:pt x="3953267" y="6569443"/>
                    <a:pt x="3949506" y="6858000"/>
                  </a:cubicBezTo>
                  <a:lnTo>
                    <a:pt x="4140092" y="6858000"/>
                  </a:lnTo>
                  <a:cubicBezTo>
                    <a:pt x="4143866" y="6582600"/>
                    <a:pt x="4174143" y="6308242"/>
                    <a:pt x="4230493" y="6038663"/>
                  </a:cubicBezTo>
                  <a:cubicBezTo>
                    <a:pt x="4241299" y="5987155"/>
                    <a:pt x="4208341" y="5936626"/>
                    <a:pt x="4156864" y="5925783"/>
                  </a:cubicBezTo>
                  <a:close/>
                  <a:moveTo>
                    <a:pt x="5530160" y="2764810"/>
                  </a:moveTo>
                  <a:cubicBezTo>
                    <a:pt x="5974498" y="2457948"/>
                    <a:pt x="6465491" y="2225005"/>
                    <a:pt x="6984202" y="2075006"/>
                  </a:cubicBezTo>
                  <a:cubicBezTo>
                    <a:pt x="7034770" y="2060368"/>
                    <a:pt x="7063867" y="2007494"/>
                    <a:pt x="7049255" y="1956914"/>
                  </a:cubicBezTo>
                  <a:cubicBezTo>
                    <a:pt x="7034643" y="1906333"/>
                    <a:pt x="6981788" y="1877192"/>
                    <a:pt x="6931219" y="1891829"/>
                  </a:cubicBezTo>
                  <a:cubicBezTo>
                    <a:pt x="4715915" y="2532477"/>
                    <a:pt x="3182876" y="4551024"/>
                    <a:pt x="3159529" y="6858000"/>
                  </a:cubicBezTo>
                  <a:lnTo>
                    <a:pt x="3350115" y="6858000"/>
                  </a:lnTo>
                  <a:cubicBezTo>
                    <a:pt x="3368665" y="5220209"/>
                    <a:pt x="4181729" y="3693627"/>
                    <a:pt x="5530160" y="2764810"/>
                  </a:cubicBezTo>
                  <a:close/>
                  <a:moveTo>
                    <a:pt x="3857517" y="1312554"/>
                  </a:moveTo>
                  <a:cubicBezTo>
                    <a:pt x="2821278" y="2150298"/>
                    <a:pt x="2037615" y="3259196"/>
                    <a:pt x="1593677" y="4515920"/>
                  </a:cubicBezTo>
                  <a:cubicBezTo>
                    <a:pt x="1576137" y="4565572"/>
                    <a:pt x="1602146" y="4620055"/>
                    <a:pt x="1651774" y="4637604"/>
                  </a:cubicBezTo>
                  <a:cubicBezTo>
                    <a:pt x="1701402" y="4655152"/>
                    <a:pt x="1755859" y="4629131"/>
                    <a:pt x="1773399" y="4579479"/>
                  </a:cubicBezTo>
                  <a:cubicBezTo>
                    <a:pt x="2205610" y="3355958"/>
                    <a:pt x="2968581" y="2276360"/>
                    <a:pt x="3977459" y="1460773"/>
                  </a:cubicBezTo>
                  <a:cubicBezTo>
                    <a:pt x="4018371" y="1427634"/>
                    <a:pt x="4024686" y="1367596"/>
                    <a:pt x="3991562" y="1326664"/>
                  </a:cubicBezTo>
                  <a:cubicBezTo>
                    <a:pt x="3958439" y="1285732"/>
                    <a:pt x="3898430" y="1279414"/>
                    <a:pt x="3857517" y="1312554"/>
                  </a:cubicBezTo>
                  <a:close/>
                  <a:moveTo>
                    <a:pt x="2248403" y="2598095"/>
                  </a:moveTo>
                  <a:cubicBezTo>
                    <a:pt x="2204981" y="2568350"/>
                    <a:pt x="2145683" y="2579447"/>
                    <a:pt x="2115945" y="2622883"/>
                  </a:cubicBezTo>
                  <a:cubicBezTo>
                    <a:pt x="1635860" y="3322742"/>
                    <a:pt x="1277191" y="4098599"/>
                    <a:pt x="1055019" y="4917803"/>
                  </a:cubicBezTo>
                  <a:cubicBezTo>
                    <a:pt x="1039321" y="4968059"/>
                    <a:pt x="1067311" y="5021531"/>
                    <a:pt x="1117543" y="5037242"/>
                  </a:cubicBezTo>
                  <a:cubicBezTo>
                    <a:pt x="1167775" y="5052948"/>
                    <a:pt x="1221222" y="5024944"/>
                    <a:pt x="1236926" y="4974688"/>
                  </a:cubicBezTo>
                  <a:cubicBezTo>
                    <a:pt x="1237638" y="4972400"/>
                    <a:pt x="1238267" y="4970093"/>
                    <a:pt x="1238807" y="4967760"/>
                  </a:cubicBezTo>
                  <a:cubicBezTo>
                    <a:pt x="1455452" y="4169149"/>
                    <a:pt x="1805119" y="3412786"/>
                    <a:pt x="2273115" y="2730488"/>
                  </a:cubicBezTo>
                  <a:cubicBezTo>
                    <a:pt x="2302770" y="2687090"/>
                    <a:pt x="2291716" y="2627860"/>
                    <a:pt x="2248403" y="2598095"/>
                  </a:cubicBezTo>
                  <a:close/>
                  <a:moveTo>
                    <a:pt x="3182082" y="972450"/>
                  </a:moveTo>
                  <a:cubicBezTo>
                    <a:pt x="3216304" y="1012264"/>
                    <a:pt x="3276263" y="1016897"/>
                    <a:pt x="3316190" y="982811"/>
                  </a:cubicBezTo>
                  <a:cubicBezTo>
                    <a:pt x="3760979" y="601738"/>
                    <a:pt x="4247290" y="272053"/>
                    <a:pt x="4765912" y="0"/>
                  </a:cubicBezTo>
                  <a:lnTo>
                    <a:pt x="4372035" y="0"/>
                  </a:lnTo>
                  <a:cubicBezTo>
                    <a:pt x="3954366" y="243105"/>
                    <a:pt x="3559574" y="523572"/>
                    <a:pt x="3192500" y="837960"/>
                  </a:cubicBezTo>
                  <a:cubicBezTo>
                    <a:pt x="3152503" y="872186"/>
                    <a:pt x="3147814" y="932364"/>
                    <a:pt x="3182024" y="972381"/>
                  </a:cubicBezTo>
                  <a:cubicBezTo>
                    <a:pt x="3182043" y="972406"/>
                    <a:pt x="3182062" y="972425"/>
                    <a:pt x="3182082" y="972450"/>
                  </a:cubicBezTo>
                  <a:close/>
                  <a:moveTo>
                    <a:pt x="4503476" y="959103"/>
                  </a:moveTo>
                  <a:cubicBezTo>
                    <a:pt x="4531669" y="1003556"/>
                    <a:pt x="4590541" y="1016732"/>
                    <a:pt x="4634980" y="988531"/>
                  </a:cubicBezTo>
                  <a:cubicBezTo>
                    <a:pt x="5419589" y="490690"/>
                    <a:pt x="6295666" y="154609"/>
                    <a:pt x="7211824" y="0"/>
                  </a:cubicBezTo>
                  <a:lnTo>
                    <a:pt x="6361749" y="0"/>
                  </a:lnTo>
                  <a:cubicBezTo>
                    <a:pt x="5716216" y="188538"/>
                    <a:pt x="5100440" y="467098"/>
                    <a:pt x="4532571" y="827473"/>
                  </a:cubicBezTo>
                  <a:cubicBezTo>
                    <a:pt x="4488140" y="855680"/>
                    <a:pt x="4474970" y="914580"/>
                    <a:pt x="4503158" y="959040"/>
                  </a:cubicBezTo>
                  <a:close/>
                  <a:moveTo>
                    <a:pt x="4619923" y="423048"/>
                  </a:moveTo>
                  <a:cubicBezTo>
                    <a:pt x="4645786" y="468905"/>
                    <a:pt x="4703908" y="485105"/>
                    <a:pt x="4749744" y="459231"/>
                  </a:cubicBezTo>
                  <a:cubicBezTo>
                    <a:pt x="4749756" y="459225"/>
                    <a:pt x="4749763" y="459218"/>
                    <a:pt x="4749775" y="459213"/>
                  </a:cubicBezTo>
                  <a:cubicBezTo>
                    <a:pt x="5062406" y="282668"/>
                    <a:pt x="5387494" y="129190"/>
                    <a:pt x="5722461" y="0"/>
                  </a:cubicBezTo>
                  <a:lnTo>
                    <a:pt x="5231004" y="0"/>
                  </a:lnTo>
                  <a:cubicBezTo>
                    <a:pt x="5035419" y="89448"/>
                    <a:pt x="4843690" y="187160"/>
                    <a:pt x="4655817" y="293133"/>
                  </a:cubicBezTo>
                  <a:cubicBezTo>
                    <a:pt x="4609981" y="318991"/>
                    <a:pt x="4593775" y="377121"/>
                    <a:pt x="4619605" y="422984"/>
                  </a:cubicBezTo>
                  <a:close/>
                  <a:moveTo>
                    <a:pt x="1208440" y="3617579"/>
                  </a:moveTo>
                  <a:cubicBezTo>
                    <a:pt x="1160368" y="3596141"/>
                    <a:pt x="1104031" y="3617751"/>
                    <a:pt x="1082609" y="3665846"/>
                  </a:cubicBezTo>
                  <a:cubicBezTo>
                    <a:pt x="1082603" y="3665858"/>
                    <a:pt x="1082596" y="3665871"/>
                    <a:pt x="1082590" y="3665884"/>
                  </a:cubicBezTo>
                  <a:cubicBezTo>
                    <a:pt x="859205" y="4168380"/>
                    <a:pt x="688459" y="4692677"/>
                    <a:pt x="573091" y="5230385"/>
                  </a:cubicBezTo>
                  <a:cubicBezTo>
                    <a:pt x="458720" y="5765494"/>
                    <a:pt x="399119" y="6310867"/>
                    <a:pt x="395211" y="6858064"/>
                  </a:cubicBezTo>
                  <a:lnTo>
                    <a:pt x="585797" y="6858064"/>
                  </a:lnTo>
                  <a:cubicBezTo>
                    <a:pt x="589636" y="6324322"/>
                    <a:pt x="647724" y="5792347"/>
                    <a:pt x="759166" y="5270364"/>
                  </a:cubicBezTo>
                  <a:cubicBezTo>
                    <a:pt x="871732" y="4745641"/>
                    <a:pt x="1038323" y="4233992"/>
                    <a:pt x="1256277" y="3743616"/>
                  </a:cubicBezTo>
                  <a:cubicBezTo>
                    <a:pt x="1277788" y="3695566"/>
                    <a:pt x="1256296" y="3639157"/>
                    <a:pt x="1208262" y="3617637"/>
                  </a:cubicBezTo>
                  <a:cubicBezTo>
                    <a:pt x="1208173" y="3617598"/>
                    <a:pt x="1208084" y="3617554"/>
                    <a:pt x="1207995" y="3617516"/>
                  </a:cubicBezTo>
                  <a:close/>
                  <a:moveTo>
                    <a:pt x="942891" y="5974532"/>
                  </a:moveTo>
                  <a:cubicBezTo>
                    <a:pt x="890594" y="5968659"/>
                    <a:pt x="843443" y="6006305"/>
                    <a:pt x="837560" y="6058620"/>
                  </a:cubicBezTo>
                  <a:cubicBezTo>
                    <a:pt x="807861" y="6324074"/>
                    <a:pt x="791934" y="6590926"/>
                    <a:pt x="789850" y="6858000"/>
                  </a:cubicBezTo>
                  <a:lnTo>
                    <a:pt x="980436" y="6858000"/>
                  </a:lnTo>
                  <a:cubicBezTo>
                    <a:pt x="982494" y="6597917"/>
                    <a:pt x="998014" y="6338127"/>
                    <a:pt x="1026939" y="6079658"/>
                  </a:cubicBezTo>
                  <a:cubicBezTo>
                    <a:pt x="1032663" y="6027432"/>
                    <a:pt x="995073" y="5980418"/>
                    <a:pt x="942891" y="5974532"/>
                  </a:cubicBezTo>
                  <a:close/>
                  <a:moveTo>
                    <a:pt x="2329973" y="1389587"/>
                  </a:moveTo>
                  <a:cubicBezTo>
                    <a:pt x="2705198" y="978292"/>
                    <a:pt x="3121081" y="606057"/>
                    <a:pt x="3571258" y="278578"/>
                  </a:cubicBezTo>
                  <a:cubicBezTo>
                    <a:pt x="3704623" y="181588"/>
                    <a:pt x="3840892" y="88728"/>
                    <a:pt x="3980064" y="0"/>
                  </a:cubicBezTo>
                  <a:lnTo>
                    <a:pt x="3634913" y="0"/>
                  </a:lnTo>
                  <a:cubicBezTo>
                    <a:pt x="3575622" y="40678"/>
                    <a:pt x="3517049" y="82118"/>
                    <a:pt x="3459193" y="124321"/>
                  </a:cubicBezTo>
                  <a:cubicBezTo>
                    <a:pt x="2998611" y="459401"/>
                    <a:pt x="2573110" y="840261"/>
                    <a:pt x="2189194" y="1261071"/>
                  </a:cubicBezTo>
                  <a:cubicBezTo>
                    <a:pt x="2154101" y="1300312"/>
                    <a:pt x="2157449" y="1360585"/>
                    <a:pt x="2196671" y="1395695"/>
                  </a:cubicBezTo>
                  <a:cubicBezTo>
                    <a:pt x="2235354" y="1430316"/>
                    <a:pt x="2294613" y="1427602"/>
                    <a:pt x="2329973" y="1389587"/>
                  </a:cubicBezTo>
                  <a:close/>
                  <a:moveTo>
                    <a:pt x="557844" y="4174100"/>
                  </a:moveTo>
                  <a:cubicBezTo>
                    <a:pt x="507970" y="4157308"/>
                    <a:pt x="453932" y="4184143"/>
                    <a:pt x="437140" y="4234036"/>
                  </a:cubicBezTo>
                  <a:cubicBezTo>
                    <a:pt x="152879" y="5079865"/>
                    <a:pt x="5311" y="5965653"/>
                    <a:pt x="0" y="6858000"/>
                  </a:cubicBezTo>
                  <a:lnTo>
                    <a:pt x="190586" y="6858000"/>
                  </a:lnTo>
                  <a:cubicBezTo>
                    <a:pt x="195867" y="5986354"/>
                    <a:pt x="340068" y="5121127"/>
                    <a:pt x="617752" y="4294926"/>
                  </a:cubicBezTo>
                  <a:cubicBezTo>
                    <a:pt x="634569" y="4245032"/>
                    <a:pt x="607775" y="4190944"/>
                    <a:pt x="557905" y="4174119"/>
                  </a:cubicBezTo>
                  <a:cubicBezTo>
                    <a:pt x="557885" y="4174113"/>
                    <a:pt x="557865" y="4174107"/>
                    <a:pt x="557844" y="4174100"/>
                  </a:cubicBezTo>
                  <a:close/>
                  <a:moveTo>
                    <a:pt x="6996336" y="3748828"/>
                  </a:moveTo>
                  <a:cubicBezTo>
                    <a:pt x="7044554" y="3727644"/>
                    <a:pt x="7066407" y="3671388"/>
                    <a:pt x="7045253" y="3623172"/>
                  </a:cubicBezTo>
                  <a:cubicBezTo>
                    <a:pt x="7024098" y="3574957"/>
                    <a:pt x="6967875" y="3553048"/>
                    <a:pt x="6919656" y="3574232"/>
                  </a:cubicBezTo>
                  <a:cubicBezTo>
                    <a:pt x="5972433" y="3991121"/>
                    <a:pt x="5246340" y="4790323"/>
                    <a:pt x="4921684" y="5773368"/>
                  </a:cubicBezTo>
                  <a:cubicBezTo>
                    <a:pt x="4904569" y="5823161"/>
                    <a:pt x="4931042" y="5877408"/>
                    <a:pt x="4980810" y="5894524"/>
                  </a:cubicBezTo>
                  <a:cubicBezTo>
                    <a:pt x="5030578" y="5911647"/>
                    <a:pt x="5084800" y="5885162"/>
                    <a:pt x="5101914" y="5835370"/>
                  </a:cubicBezTo>
                  <a:cubicBezTo>
                    <a:pt x="5102175" y="5834601"/>
                    <a:pt x="5102429" y="5833826"/>
                    <a:pt x="5102677" y="5833050"/>
                  </a:cubicBezTo>
                  <a:cubicBezTo>
                    <a:pt x="5410415" y="4901366"/>
                    <a:pt x="6098595" y="4143936"/>
                    <a:pt x="6996336" y="3748828"/>
                  </a:cubicBezTo>
                  <a:close/>
                  <a:moveTo>
                    <a:pt x="6881984" y="5085281"/>
                  </a:moveTo>
                  <a:cubicBezTo>
                    <a:pt x="6913749" y="5127178"/>
                    <a:pt x="6973465" y="5135396"/>
                    <a:pt x="7015394" y="5103649"/>
                  </a:cubicBezTo>
                  <a:cubicBezTo>
                    <a:pt x="7328018" y="4865545"/>
                    <a:pt x="7697564" y="4713512"/>
                    <a:pt x="8087184" y="4662677"/>
                  </a:cubicBezTo>
                  <a:lnTo>
                    <a:pt x="8087184" y="4470349"/>
                  </a:lnTo>
                  <a:cubicBezTo>
                    <a:pt x="7655889" y="4522225"/>
                    <a:pt x="7246321" y="4688393"/>
                    <a:pt x="6900725" y="4951680"/>
                  </a:cubicBezTo>
                  <a:cubicBezTo>
                    <a:pt x="6858669" y="4983370"/>
                    <a:pt x="6850284" y="5043153"/>
                    <a:pt x="6881984" y="5085198"/>
                  </a:cubicBezTo>
                  <a:cubicBezTo>
                    <a:pt x="6881984" y="5085223"/>
                    <a:pt x="6882048" y="5085255"/>
                    <a:pt x="6882048" y="5085281"/>
                  </a:cubicBezTo>
                  <a:close/>
                  <a:moveTo>
                    <a:pt x="7499037" y="2661908"/>
                  </a:moveTo>
                  <a:cubicBezTo>
                    <a:pt x="7508693" y="2713633"/>
                    <a:pt x="7558373" y="2747770"/>
                    <a:pt x="7610085" y="2738179"/>
                  </a:cubicBezTo>
                  <a:cubicBezTo>
                    <a:pt x="7767635" y="2709126"/>
                    <a:pt x="7926711" y="2688972"/>
                    <a:pt x="8086549" y="2677798"/>
                  </a:cubicBezTo>
                  <a:lnTo>
                    <a:pt x="8086549" y="2486804"/>
                  </a:lnTo>
                  <a:cubicBezTo>
                    <a:pt x="7915022" y="2498295"/>
                    <a:pt x="7744257" y="2519689"/>
                    <a:pt x="7575208" y="2550871"/>
                  </a:cubicBezTo>
                  <a:cubicBezTo>
                    <a:pt x="7523559" y="2560577"/>
                    <a:pt x="7489572" y="2610235"/>
                    <a:pt x="7499101" y="2661908"/>
                  </a:cubicBezTo>
                  <a:close/>
                  <a:moveTo>
                    <a:pt x="7131080" y="4015712"/>
                  </a:moveTo>
                  <a:cubicBezTo>
                    <a:pt x="7150520" y="4064646"/>
                    <a:pt x="7205916" y="4088550"/>
                    <a:pt x="7254833" y="4069101"/>
                  </a:cubicBezTo>
                  <a:cubicBezTo>
                    <a:pt x="7254833" y="4069101"/>
                    <a:pt x="7254833" y="4069101"/>
                    <a:pt x="7254833" y="4069101"/>
                  </a:cubicBezTo>
                  <a:cubicBezTo>
                    <a:pt x="7521336" y="3962939"/>
                    <a:pt x="7801560" y="3895064"/>
                    <a:pt x="8087057" y="3867493"/>
                  </a:cubicBezTo>
                  <a:lnTo>
                    <a:pt x="8087057" y="3675799"/>
                  </a:lnTo>
                  <a:cubicBezTo>
                    <a:pt x="7777546" y="3704051"/>
                    <a:pt x="7473689" y="3776832"/>
                    <a:pt x="7184952" y="3891899"/>
                  </a:cubicBezTo>
                  <a:cubicBezTo>
                    <a:pt x="7135971" y="3911157"/>
                    <a:pt x="7111894" y="3966492"/>
                    <a:pt x="7131080" y="4015502"/>
                  </a:cubicBezTo>
                  <a:cubicBezTo>
                    <a:pt x="7131143" y="4015528"/>
                    <a:pt x="7131143" y="4015559"/>
                    <a:pt x="7131143" y="4015585"/>
                  </a:cubicBezTo>
                  <a:close/>
                  <a:moveTo>
                    <a:pt x="6365942" y="4894731"/>
                  </a:moveTo>
                  <a:cubicBezTo>
                    <a:pt x="5843642" y="5416174"/>
                    <a:pt x="5543800" y="6119929"/>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557220" y="3966771"/>
                  </a:moveTo>
                  <a:cubicBezTo>
                    <a:pt x="4259850" y="4352269"/>
                    <a:pt x="4022589" y="4780624"/>
                    <a:pt x="3853515" y="5237250"/>
                  </a:cubicBezTo>
                  <a:cubicBezTo>
                    <a:pt x="3835238" y="5286641"/>
                    <a:pt x="3860433" y="5341505"/>
                    <a:pt x="3909801" y="5359791"/>
                  </a:cubicBezTo>
                  <a:cubicBezTo>
                    <a:pt x="3959169" y="5378077"/>
                    <a:pt x="4014007" y="5352869"/>
                    <a:pt x="4032284" y="5303478"/>
                  </a:cubicBezTo>
                  <a:cubicBezTo>
                    <a:pt x="4669044" y="3583607"/>
                    <a:pt x="6257778" y="2399677"/>
                    <a:pt x="8087184" y="2281763"/>
                  </a:cubicBezTo>
                  <a:lnTo>
                    <a:pt x="8087184" y="2091086"/>
                  </a:lnTo>
                  <a:cubicBezTo>
                    <a:pt x="7191432" y="2144743"/>
                    <a:pt x="6328670" y="2448611"/>
                    <a:pt x="5596865" y="2968198"/>
                  </a:cubicBezTo>
                  <a:cubicBezTo>
                    <a:pt x="5202550" y="3247304"/>
                    <a:pt x="4852133" y="3583791"/>
                    <a:pt x="4557220" y="3966517"/>
                  </a:cubicBezTo>
                  <a:close/>
                  <a:moveTo>
                    <a:pt x="6932489" y="261735"/>
                  </a:moveTo>
                  <a:cubicBezTo>
                    <a:pt x="6468922" y="362681"/>
                    <a:pt x="6017234" y="512059"/>
                    <a:pt x="5584858" y="707410"/>
                  </a:cubicBezTo>
                  <a:cubicBezTo>
                    <a:pt x="5536862" y="729014"/>
                    <a:pt x="5515466" y="785454"/>
                    <a:pt x="5537059" y="833473"/>
                  </a:cubicBezTo>
                  <a:cubicBezTo>
                    <a:pt x="5558659" y="881491"/>
                    <a:pt x="5615073" y="902898"/>
                    <a:pt x="5663062" y="881294"/>
                  </a:cubicBezTo>
                  <a:cubicBezTo>
                    <a:pt x="5663151" y="881256"/>
                    <a:pt x="5663234" y="881218"/>
                    <a:pt x="5663316" y="881180"/>
                  </a:cubicBezTo>
                  <a:cubicBezTo>
                    <a:pt x="6083519" y="691317"/>
                    <a:pt x="6522476" y="546157"/>
                    <a:pt x="6973021" y="448090"/>
                  </a:cubicBezTo>
                  <a:cubicBezTo>
                    <a:pt x="7339644" y="368564"/>
                    <a:pt x="7712366" y="320214"/>
                    <a:pt x="8087184" y="303557"/>
                  </a:cubicBezTo>
                  <a:lnTo>
                    <a:pt x="8087184" y="112881"/>
                  </a:lnTo>
                  <a:cubicBezTo>
                    <a:pt x="7698771" y="129641"/>
                    <a:pt x="7312454" y="179439"/>
                    <a:pt x="6932489" y="261735"/>
                  </a:cubicBezTo>
                  <a:close/>
                  <a:moveTo>
                    <a:pt x="7678505" y="1431218"/>
                  </a:moveTo>
                  <a:cubicBezTo>
                    <a:pt x="7684286" y="1483553"/>
                    <a:pt x="7731361" y="1521288"/>
                    <a:pt x="7783708" y="1515497"/>
                  </a:cubicBezTo>
                  <a:cubicBezTo>
                    <a:pt x="7783708" y="1515497"/>
                    <a:pt x="7783708" y="1515497"/>
                    <a:pt x="7783708" y="1515497"/>
                  </a:cubicBezTo>
                  <a:cubicBezTo>
                    <a:pt x="7883957" y="1504438"/>
                    <a:pt x="7985284" y="1496430"/>
                    <a:pt x="8086866" y="1490582"/>
                  </a:cubicBezTo>
                  <a:lnTo>
                    <a:pt x="8086866" y="1299906"/>
                  </a:lnTo>
                  <a:cubicBezTo>
                    <a:pt x="7978233" y="1305689"/>
                    <a:pt x="7869917" y="1314397"/>
                    <a:pt x="7762871" y="1326283"/>
                  </a:cubicBezTo>
                  <a:cubicBezTo>
                    <a:pt x="7710778" y="1332016"/>
                    <a:pt x="7673105" y="1378750"/>
                    <a:pt x="7678505" y="1430901"/>
                  </a:cubicBezTo>
                  <a:close/>
                  <a:moveTo>
                    <a:pt x="5303173" y="1289991"/>
                  </a:moveTo>
                  <a:cubicBezTo>
                    <a:pt x="4389549" y="1793110"/>
                    <a:pt x="3611369" y="2510187"/>
                    <a:pt x="3035203" y="3379869"/>
                  </a:cubicBezTo>
                  <a:cubicBezTo>
                    <a:pt x="3007435" y="3424596"/>
                    <a:pt x="3021164" y="3483375"/>
                    <a:pt x="3065869" y="3511163"/>
                  </a:cubicBezTo>
                  <a:cubicBezTo>
                    <a:pt x="3108738" y="3537807"/>
                    <a:pt x="3164935" y="3526385"/>
                    <a:pt x="3194025" y="3485123"/>
                  </a:cubicBezTo>
                  <a:cubicBezTo>
                    <a:pt x="3753101" y="2641067"/>
                    <a:pt x="4508272" y="1945117"/>
                    <a:pt x="5394908" y="1456833"/>
                  </a:cubicBezTo>
                  <a:cubicBezTo>
                    <a:pt x="6222818" y="1002126"/>
                    <a:pt x="7143722" y="742952"/>
                    <a:pt x="8087184" y="699147"/>
                  </a:cubicBezTo>
                  <a:lnTo>
                    <a:pt x="8087184" y="508471"/>
                  </a:lnTo>
                  <a:cubicBezTo>
                    <a:pt x="7111767" y="552630"/>
                    <a:pt x="6159410" y="820081"/>
                    <a:pt x="5303490" y="1290245"/>
                  </a:cubicBezTo>
                  <a:close/>
                  <a:moveTo>
                    <a:pt x="6957138" y="1164907"/>
                  </a:moveTo>
                  <a:cubicBezTo>
                    <a:pt x="6968955" y="1216211"/>
                    <a:pt x="7020159" y="1248207"/>
                    <a:pt x="7071426" y="1236366"/>
                  </a:cubicBezTo>
                  <a:cubicBezTo>
                    <a:pt x="7071426" y="1236360"/>
                    <a:pt x="7071490" y="1236353"/>
                    <a:pt x="7071490" y="1236347"/>
                  </a:cubicBezTo>
                  <a:cubicBezTo>
                    <a:pt x="7405269" y="1159485"/>
                    <a:pt x="7745147" y="1112083"/>
                    <a:pt x="8087184" y="1094674"/>
                  </a:cubicBezTo>
                  <a:lnTo>
                    <a:pt x="8087184" y="903998"/>
                  </a:lnTo>
                  <a:cubicBezTo>
                    <a:pt x="7730789" y="921355"/>
                    <a:pt x="7376618" y="970277"/>
                    <a:pt x="7028862" y="1050183"/>
                  </a:cubicBezTo>
                  <a:cubicBezTo>
                    <a:pt x="6977531" y="1061859"/>
                    <a:pt x="6945386" y="1112941"/>
                    <a:pt x="6957075" y="1164284"/>
                  </a:cubicBezTo>
                  <a:cubicBezTo>
                    <a:pt x="6957075" y="1164385"/>
                    <a:pt x="6957138" y="1164487"/>
                    <a:pt x="6957138" y="1164589"/>
                  </a:cubicBezTo>
                  <a:close/>
                  <a:moveTo>
                    <a:pt x="7810517" y="5550150"/>
                  </a:moveTo>
                  <a:cubicBezTo>
                    <a:pt x="7858989" y="5529652"/>
                    <a:pt x="7881733" y="5473708"/>
                    <a:pt x="7861214" y="5425193"/>
                  </a:cubicBezTo>
                  <a:cubicBezTo>
                    <a:pt x="7840693" y="5376679"/>
                    <a:pt x="7784789" y="5353975"/>
                    <a:pt x="7736316" y="5374473"/>
                  </a:cubicBezTo>
                  <a:cubicBezTo>
                    <a:pt x="7136099" y="5627692"/>
                    <a:pt x="6737457" y="6206655"/>
                    <a:pt x="6714968" y="6858000"/>
                  </a:cubicBezTo>
                  <a:lnTo>
                    <a:pt x="6905553" y="6858000"/>
                  </a:lnTo>
                  <a:cubicBezTo>
                    <a:pt x="6927979" y="6283212"/>
                    <a:pt x="7280753" y="5773292"/>
                    <a:pt x="7810517" y="5549832"/>
                  </a:cubicBezTo>
                  <a:close/>
                  <a:moveTo>
                    <a:pt x="6090863" y="6328301"/>
                  </a:moveTo>
                  <a:cubicBezTo>
                    <a:pt x="6039456" y="6317477"/>
                    <a:pt x="5988995" y="6350311"/>
                    <a:pt x="5978037" y="6401711"/>
                  </a:cubicBezTo>
                  <a:cubicBezTo>
                    <a:pt x="5946202" y="6551837"/>
                    <a:pt x="5928338" y="6704569"/>
                    <a:pt x="5924672" y="6858000"/>
                  </a:cubicBezTo>
                  <a:lnTo>
                    <a:pt x="6115258" y="6858000"/>
                  </a:lnTo>
                  <a:cubicBezTo>
                    <a:pt x="6118847" y="6717916"/>
                    <a:pt x="6135282" y="6578469"/>
                    <a:pt x="6164366" y="6441372"/>
                  </a:cubicBezTo>
                  <a:cubicBezTo>
                    <a:pt x="6175293" y="6389889"/>
                    <a:pt x="6142417" y="6339252"/>
                    <a:pt x="6090933" y="6328313"/>
                  </a:cubicBezTo>
                  <a:cubicBezTo>
                    <a:pt x="6090914" y="6328313"/>
                    <a:pt x="6090888" y="6328307"/>
                    <a:pt x="6090863" y="6328301"/>
                  </a:cubicBezTo>
                  <a:close/>
                  <a:moveTo>
                    <a:pt x="5637269" y="5359219"/>
                  </a:moveTo>
                  <a:cubicBezTo>
                    <a:pt x="5590722" y="5334641"/>
                    <a:pt x="5533083" y="5352469"/>
                    <a:pt x="5508516" y="5399039"/>
                  </a:cubicBezTo>
                  <a:cubicBezTo>
                    <a:pt x="5508510" y="5399045"/>
                    <a:pt x="5508503" y="5399058"/>
                    <a:pt x="5508497" y="5399071"/>
                  </a:cubicBezTo>
                  <a:cubicBezTo>
                    <a:pt x="5271929" y="5849588"/>
                    <a:pt x="5143862" y="6349180"/>
                    <a:pt x="5134504" y="6858000"/>
                  </a:cubicBezTo>
                  <a:lnTo>
                    <a:pt x="5325090" y="6858000"/>
                  </a:lnTo>
                  <a:cubicBezTo>
                    <a:pt x="5334410" y="6380165"/>
                    <a:pt x="5454936" y="5911126"/>
                    <a:pt x="5677102" y="5488053"/>
                  </a:cubicBezTo>
                  <a:cubicBezTo>
                    <a:pt x="5701668" y="5441483"/>
                    <a:pt x="5683849" y="5383816"/>
                    <a:pt x="5637301" y="5359238"/>
                  </a:cubicBezTo>
                  <a:cubicBezTo>
                    <a:pt x="5637295" y="5359232"/>
                    <a:pt x="5637282" y="5359225"/>
                    <a:pt x="5637269" y="5359219"/>
                  </a:cubicBezTo>
                  <a:close/>
                  <a:moveTo>
                    <a:pt x="6804289" y="5734216"/>
                  </a:moveTo>
                  <a:cubicBezTo>
                    <a:pt x="6760771" y="5704725"/>
                    <a:pt x="6701563" y="5716108"/>
                    <a:pt x="6672022" y="5759640"/>
                  </a:cubicBezTo>
                  <a:cubicBezTo>
                    <a:pt x="6452404" y="6084724"/>
                    <a:pt x="6330169" y="6465778"/>
                    <a:pt x="6319630" y="6858000"/>
                  </a:cubicBezTo>
                  <a:lnTo>
                    <a:pt x="6510215" y="6858000"/>
                  </a:lnTo>
                  <a:cubicBezTo>
                    <a:pt x="6520761" y="6503851"/>
                    <a:pt x="6631618" y="6160023"/>
                    <a:pt x="6829891" y="5866482"/>
                  </a:cubicBezTo>
                  <a:cubicBezTo>
                    <a:pt x="6859177" y="5822913"/>
                    <a:pt x="6847679" y="5763873"/>
                    <a:pt x="6804289" y="5734407"/>
                  </a:cubicBezTo>
                  <a:close/>
                  <a:moveTo>
                    <a:pt x="4904404" y="6204806"/>
                  </a:moveTo>
                  <a:cubicBezTo>
                    <a:pt x="4852571" y="6195698"/>
                    <a:pt x="4803171" y="6230357"/>
                    <a:pt x="4794068" y="6282220"/>
                  </a:cubicBezTo>
                  <a:cubicBezTo>
                    <a:pt x="4794061" y="6282240"/>
                    <a:pt x="4794061" y="6282265"/>
                    <a:pt x="4794055" y="6282284"/>
                  </a:cubicBezTo>
                  <a:cubicBezTo>
                    <a:pt x="4760766" y="6472452"/>
                    <a:pt x="4742432" y="6664972"/>
                    <a:pt x="4739230" y="6858000"/>
                  </a:cubicBezTo>
                  <a:lnTo>
                    <a:pt x="4929815" y="6858000"/>
                  </a:lnTo>
                  <a:cubicBezTo>
                    <a:pt x="4932922" y="6676031"/>
                    <a:pt x="4950189" y="6494507"/>
                    <a:pt x="4981464" y="6315208"/>
                  </a:cubicBezTo>
                  <a:cubicBezTo>
                    <a:pt x="4990587" y="6263445"/>
                    <a:pt x="4956116" y="6214067"/>
                    <a:pt x="4904404" y="6204806"/>
                  </a:cubicBezTo>
                  <a:close/>
                  <a:moveTo>
                    <a:pt x="7902253" y="6858000"/>
                  </a:moveTo>
                  <a:lnTo>
                    <a:pt x="8087184" y="6858000"/>
                  </a:lnTo>
                  <a:lnTo>
                    <a:pt x="8087184" y="6532261"/>
                  </a:lnTo>
                  <a:cubicBezTo>
                    <a:pt x="7984903" y="6612091"/>
                    <a:pt x="7918389" y="6729230"/>
                    <a:pt x="7902253" y="6858000"/>
                  </a:cubicBezTo>
                  <a:close/>
                  <a:moveTo>
                    <a:pt x="7565551" y="6591561"/>
                  </a:moveTo>
                  <a:cubicBezTo>
                    <a:pt x="7546175" y="6640502"/>
                    <a:pt x="7570062" y="6695925"/>
                    <a:pt x="7619043" y="6715311"/>
                  </a:cubicBezTo>
                  <a:cubicBezTo>
                    <a:pt x="7667959" y="6734760"/>
                    <a:pt x="7723356" y="6710798"/>
                    <a:pt x="7742733" y="6661858"/>
                  </a:cubicBezTo>
                  <a:cubicBezTo>
                    <a:pt x="7807341" y="6499910"/>
                    <a:pt x="7930205" y="6368089"/>
                    <a:pt x="8087184" y="6292326"/>
                  </a:cubicBezTo>
                  <a:lnTo>
                    <a:pt x="8087184" y="6085760"/>
                  </a:lnTo>
                  <a:cubicBezTo>
                    <a:pt x="7849270" y="6172245"/>
                    <a:pt x="7659700" y="6356394"/>
                    <a:pt x="7566250" y="6591752"/>
                  </a:cubicBezTo>
                  <a:close/>
                  <a:moveTo>
                    <a:pt x="7109989" y="6858000"/>
                  </a:moveTo>
                  <a:lnTo>
                    <a:pt x="7300574" y="6858000"/>
                  </a:lnTo>
                  <a:cubicBezTo>
                    <a:pt x="7326176" y="6394974"/>
                    <a:pt x="7641722" y="5998774"/>
                    <a:pt x="8087184" y="5870486"/>
                  </a:cubicBezTo>
                  <a:lnTo>
                    <a:pt x="8087184" y="5673454"/>
                  </a:lnTo>
                  <a:cubicBezTo>
                    <a:pt x="7534740" y="5807487"/>
                    <a:pt x="7136797" y="6289898"/>
                    <a:pt x="7109989" y="6858000"/>
                  </a:cubicBezTo>
                  <a:close/>
                  <a:moveTo>
                    <a:pt x="6578000" y="3403894"/>
                  </a:moveTo>
                  <a:cubicBezTo>
                    <a:pt x="6600998" y="3451093"/>
                    <a:pt x="6657792" y="3470809"/>
                    <a:pt x="6705057" y="3448004"/>
                  </a:cubicBezTo>
                  <a:cubicBezTo>
                    <a:pt x="7047794" y="3281442"/>
                    <a:pt x="7413527" y="3167030"/>
                    <a:pt x="7790061" y="3108536"/>
                  </a:cubicBezTo>
                  <a:cubicBezTo>
                    <a:pt x="7841964" y="3099632"/>
                    <a:pt x="7876778" y="3050348"/>
                    <a:pt x="7867884" y="2998453"/>
                  </a:cubicBezTo>
                  <a:cubicBezTo>
                    <a:pt x="7859180" y="2947694"/>
                    <a:pt x="7811725" y="2913029"/>
                    <a:pt x="7760775" y="2920148"/>
                  </a:cubicBezTo>
                  <a:cubicBezTo>
                    <a:pt x="7365500" y="2981527"/>
                    <a:pt x="6981597" y="3101621"/>
                    <a:pt x="6621771" y="3276459"/>
                  </a:cubicBezTo>
                  <a:cubicBezTo>
                    <a:pt x="6574506" y="3299582"/>
                    <a:pt x="6554940" y="3356607"/>
                    <a:pt x="6578000" y="3403894"/>
                  </a:cubicBezTo>
                  <a:close/>
                </a:path>
              </a:pathLst>
            </a:custGeom>
            <a:solidFill>
              <a:srgbClr val="00D0FF">
                <a:alpha val="117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p:nvPr/>
          </p:nvSpPr>
          <p:spPr>
            <a:xfrm>
              <a:off x="2377837" y="210583"/>
              <a:ext cx="5576288" cy="4831090"/>
            </a:xfrm>
            <a:custGeom>
              <a:avLst/>
              <a:gdLst/>
              <a:ahLst/>
              <a:cxnLst/>
              <a:rect l="l" t="t" r="r" b="b"/>
              <a:pathLst>
                <a:path w="7435051" h="6441453" extrusionOk="0">
                  <a:moveTo>
                    <a:pt x="2213120" y="5039472"/>
                  </a:moveTo>
                  <a:cubicBezTo>
                    <a:pt x="2095083" y="5051103"/>
                    <a:pt x="2103850" y="5229704"/>
                    <a:pt x="2222458" y="5229704"/>
                  </a:cubicBezTo>
                  <a:cubicBezTo>
                    <a:pt x="2353073" y="5228178"/>
                    <a:pt x="2343290" y="5028222"/>
                    <a:pt x="2213120" y="5039472"/>
                  </a:cubicBezTo>
                  <a:close/>
                  <a:moveTo>
                    <a:pt x="1816257" y="949650"/>
                  </a:moveTo>
                  <a:cubicBezTo>
                    <a:pt x="1698221" y="961282"/>
                    <a:pt x="1706988" y="1139882"/>
                    <a:pt x="1825595" y="1139882"/>
                  </a:cubicBezTo>
                  <a:cubicBezTo>
                    <a:pt x="1956274" y="1138420"/>
                    <a:pt x="1946427" y="938337"/>
                    <a:pt x="1816257" y="949650"/>
                  </a:cubicBezTo>
                  <a:close/>
                  <a:moveTo>
                    <a:pt x="1657435" y="6147620"/>
                  </a:moveTo>
                  <a:cubicBezTo>
                    <a:pt x="1527329" y="6136180"/>
                    <a:pt x="1517673" y="6336390"/>
                    <a:pt x="1648097" y="6337788"/>
                  </a:cubicBezTo>
                  <a:cubicBezTo>
                    <a:pt x="1766514" y="6337916"/>
                    <a:pt x="1775281" y="6159125"/>
                    <a:pt x="1657181" y="6147620"/>
                  </a:cubicBezTo>
                  <a:close/>
                  <a:moveTo>
                    <a:pt x="1777377" y="3926811"/>
                  </a:moveTo>
                  <a:cubicBezTo>
                    <a:pt x="1647271" y="3915307"/>
                    <a:pt x="1637614" y="4115517"/>
                    <a:pt x="1767975" y="4116979"/>
                  </a:cubicBezTo>
                  <a:cubicBezTo>
                    <a:pt x="1886583" y="4117487"/>
                    <a:pt x="1895477" y="3938442"/>
                    <a:pt x="1777377" y="3926811"/>
                  </a:cubicBezTo>
                  <a:close/>
                  <a:moveTo>
                    <a:pt x="2671541" y="3056499"/>
                  </a:moveTo>
                  <a:cubicBezTo>
                    <a:pt x="2553506" y="3068131"/>
                    <a:pt x="2562336" y="3246731"/>
                    <a:pt x="2680944" y="3246731"/>
                  </a:cubicBezTo>
                  <a:cubicBezTo>
                    <a:pt x="2811558" y="3245206"/>
                    <a:pt x="2801712" y="3045186"/>
                    <a:pt x="2671541" y="3056499"/>
                  </a:cubicBezTo>
                  <a:close/>
                  <a:moveTo>
                    <a:pt x="3043247" y="3211646"/>
                  </a:moveTo>
                  <a:cubicBezTo>
                    <a:pt x="2925148" y="3223278"/>
                    <a:pt x="2933978" y="3401878"/>
                    <a:pt x="3052649" y="3401878"/>
                  </a:cubicBezTo>
                  <a:cubicBezTo>
                    <a:pt x="3183264" y="3400289"/>
                    <a:pt x="3173354" y="3200333"/>
                    <a:pt x="3043247" y="3211646"/>
                  </a:cubicBezTo>
                  <a:close/>
                  <a:moveTo>
                    <a:pt x="3483564" y="1201216"/>
                  </a:moveTo>
                  <a:cubicBezTo>
                    <a:pt x="3602171" y="1201216"/>
                    <a:pt x="3611002" y="1022616"/>
                    <a:pt x="3492902" y="1010985"/>
                  </a:cubicBezTo>
                  <a:cubicBezTo>
                    <a:pt x="3362796" y="999608"/>
                    <a:pt x="3352949" y="1199627"/>
                    <a:pt x="3483564" y="1201216"/>
                  </a:cubicBezTo>
                  <a:close/>
                  <a:moveTo>
                    <a:pt x="3518314" y="4894812"/>
                  </a:moveTo>
                  <a:cubicBezTo>
                    <a:pt x="3388207" y="4883499"/>
                    <a:pt x="3378551" y="5083518"/>
                    <a:pt x="3508975" y="5085044"/>
                  </a:cubicBezTo>
                  <a:cubicBezTo>
                    <a:pt x="3627646" y="5085044"/>
                    <a:pt x="3636413" y="4906507"/>
                    <a:pt x="3518314" y="4894812"/>
                  </a:cubicBezTo>
                  <a:close/>
                  <a:moveTo>
                    <a:pt x="2488770" y="5643408"/>
                  </a:moveTo>
                  <a:cubicBezTo>
                    <a:pt x="2370670" y="5655039"/>
                    <a:pt x="2379501" y="5833576"/>
                    <a:pt x="2498109" y="5833640"/>
                  </a:cubicBezTo>
                  <a:cubicBezTo>
                    <a:pt x="2628723" y="5832115"/>
                    <a:pt x="2619003" y="5632095"/>
                    <a:pt x="2488770" y="5643408"/>
                  </a:cubicBezTo>
                  <a:close/>
                  <a:moveTo>
                    <a:pt x="1258984" y="4171957"/>
                  </a:moveTo>
                  <a:cubicBezTo>
                    <a:pt x="1128878" y="4160580"/>
                    <a:pt x="1118904" y="4360664"/>
                    <a:pt x="1249582" y="4362189"/>
                  </a:cubicBezTo>
                  <a:cubicBezTo>
                    <a:pt x="1368253" y="4362253"/>
                    <a:pt x="1377084" y="4183652"/>
                    <a:pt x="1258984" y="4171957"/>
                  </a:cubicBezTo>
                  <a:close/>
                  <a:moveTo>
                    <a:pt x="4268713" y="190694"/>
                  </a:moveTo>
                  <a:cubicBezTo>
                    <a:pt x="4399327" y="189105"/>
                    <a:pt x="4389417" y="-10851"/>
                    <a:pt x="4259311" y="463"/>
                  </a:cubicBezTo>
                  <a:cubicBezTo>
                    <a:pt x="4141211" y="12157"/>
                    <a:pt x="4150041" y="190758"/>
                    <a:pt x="4268713" y="190694"/>
                  </a:cubicBezTo>
                  <a:close/>
                  <a:moveTo>
                    <a:pt x="6303786" y="2710803"/>
                  </a:moveTo>
                  <a:cubicBezTo>
                    <a:pt x="6422394" y="2710803"/>
                    <a:pt x="6431225" y="2532266"/>
                    <a:pt x="6313189" y="2520571"/>
                  </a:cubicBezTo>
                  <a:cubicBezTo>
                    <a:pt x="6183082" y="2509448"/>
                    <a:pt x="6173045" y="2709341"/>
                    <a:pt x="6303786" y="2710803"/>
                  </a:cubicBezTo>
                  <a:close/>
                  <a:moveTo>
                    <a:pt x="2820516" y="724970"/>
                  </a:moveTo>
                  <a:cubicBezTo>
                    <a:pt x="2951131" y="723445"/>
                    <a:pt x="2941220" y="523425"/>
                    <a:pt x="2811177" y="534738"/>
                  </a:cubicBezTo>
                  <a:cubicBezTo>
                    <a:pt x="2693141" y="546370"/>
                    <a:pt x="2701908" y="724906"/>
                    <a:pt x="2820516" y="724970"/>
                  </a:cubicBezTo>
                  <a:close/>
                  <a:moveTo>
                    <a:pt x="7332377" y="2638663"/>
                  </a:moveTo>
                  <a:cubicBezTo>
                    <a:pt x="7214341" y="2650358"/>
                    <a:pt x="7223172" y="2828959"/>
                    <a:pt x="7341779" y="2828895"/>
                  </a:cubicBezTo>
                  <a:cubicBezTo>
                    <a:pt x="7472394" y="2827243"/>
                    <a:pt x="7462674" y="2627414"/>
                    <a:pt x="7332377" y="2638663"/>
                  </a:cubicBezTo>
                  <a:close/>
                  <a:moveTo>
                    <a:pt x="7339301" y="1234966"/>
                  </a:moveTo>
                  <a:cubicBezTo>
                    <a:pt x="7469916" y="1233504"/>
                    <a:pt x="7460006" y="1033421"/>
                    <a:pt x="7329899" y="1044798"/>
                  </a:cubicBezTo>
                  <a:cubicBezTo>
                    <a:pt x="7211864" y="1056302"/>
                    <a:pt x="7220694" y="1235157"/>
                    <a:pt x="7339301" y="1234966"/>
                  </a:cubicBezTo>
                  <a:close/>
                  <a:moveTo>
                    <a:pt x="84087" y="3888675"/>
                  </a:moveTo>
                  <a:cubicBezTo>
                    <a:pt x="-33695" y="3900434"/>
                    <a:pt x="-25118" y="4079352"/>
                    <a:pt x="93362" y="4079352"/>
                  </a:cubicBezTo>
                  <a:cubicBezTo>
                    <a:pt x="224104" y="4077445"/>
                    <a:pt x="214067" y="3877425"/>
                    <a:pt x="84087" y="3888675"/>
                  </a:cubicBezTo>
                  <a:close/>
                  <a:moveTo>
                    <a:pt x="488955" y="5693238"/>
                  </a:moveTo>
                  <a:cubicBezTo>
                    <a:pt x="370919" y="5704679"/>
                    <a:pt x="379686" y="5883470"/>
                    <a:pt x="498293" y="5883407"/>
                  </a:cubicBezTo>
                  <a:cubicBezTo>
                    <a:pt x="628908" y="5882135"/>
                    <a:pt x="619125" y="5681925"/>
                    <a:pt x="488955" y="5693366"/>
                  </a:cubicBezTo>
                  <a:close/>
                  <a:moveTo>
                    <a:pt x="722295" y="4567103"/>
                  </a:moveTo>
                  <a:cubicBezTo>
                    <a:pt x="592125" y="4555789"/>
                    <a:pt x="582532" y="4755682"/>
                    <a:pt x="712893" y="4757334"/>
                  </a:cubicBezTo>
                  <a:cubicBezTo>
                    <a:pt x="831501" y="4757334"/>
                    <a:pt x="840458" y="4578734"/>
                    <a:pt x="722295" y="4567103"/>
                  </a:cubicBezTo>
                  <a:close/>
                  <a:moveTo>
                    <a:pt x="1760606" y="2491334"/>
                  </a:moveTo>
                  <a:cubicBezTo>
                    <a:pt x="1891220" y="2489745"/>
                    <a:pt x="1881310" y="2289725"/>
                    <a:pt x="1751203" y="2301102"/>
                  </a:cubicBezTo>
                  <a:cubicBezTo>
                    <a:pt x="1633104" y="2312734"/>
                    <a:pt x="1641998" y="2491334"/>
                    <a:pt x="1760606" y="2491334"/>
                  </a:cubicBezTo>
                  <a:close/>
                  <a:moveTo>
                    <a:pt x="744657" y="3328976"/>
                  </a:moveTo>
                  <a:cubicBezTo>
                    <a:pt x="614551" y="3317536"/>
                    <a:pt x="604894" y="3517682"/>
                    <a:pt x="735255" y="3519144"/>
                  </a:cubicBezTo>
                  <a:cubicBezTo>
                    <a:pt x="853926" y="3519335"/>
                    <a:pt x="862820" y="3340544"/>
                    <a:pt x="744657" y="3328976"/>
                  </a:cubicBezTo>
                  <a:close/>
                  <a:moveTo>
                    <a:pt x="4587626" y="5427499"/>
                  </a:moveTo>
                  <a:cubicBezTo>
                    <a:pt x="4457774" y="5416058"/>
                    <a:pt x="4447546" y="5616269"/>
                    <a:pt x="4578478" y="5617476"/>
                  </a:cubicBezTo>
                  <a:cubicBezTo>
                    <a:pt x="4696832" y="5617858"/>
                    <a:pt x="4705535" y="5439067"/>
                    <a:pt x="4587626" y="5427499"/>
                  </a:cubicBezTo>
                  <a:close/>
                  <a:moveTo>
                    <a:pt x="6524040" y="3476242"/>
                  </a:moveTo>
                  <a:cubicBezTo>
                    <a:pt x="6654718" y="3474844"/>
                    <a:pt x="6644744" y="3274633"/>
                    <a:pt x="6514638" y="3286074"/>
                  </a:cubicBezTo>
                  <a:cubicBezTo>
                    <a:pt x="6396601" y="3297578"/>
                    <a:pt x="6405432" y="3476242"/>
                    <a:pt x="6524040" y="3476051"/>
                  </a:cubicBezTo>
                  <a:close/>
                  <a:moveTo>
                    <a:pt x="6533125" y="1608057"/>
                  </a:moveTo>
                  <a:cubicBezTo>
                    <a:pt x="6403018" y="1596616"/>
                    <a:pt x="6393362" y="1796826"/>
                    <a:pt x="6523785" y="1798225"/>
                  </a:cubicBezTo>
                  <a:cubicBezTo>
                    <a:pt x="6642394" y="1798161"/>
                    <a:pt x="6651224" y="1619624"/>
                    <a:pt x="6533125" y="1607866"/>
                  </a:cubicBezTo>
                  <a:close/>
                  <a:moveTo>
                    <a:pt x="6625368" y="767682"/>
                  </a:moveTo>
                  <a:cubicBezTo>
                    <a:pt x="6495261" y="756304"/>
                    <a:pt x="6485605" y="956324"/>
                    <a:pt x="6616029" y="957913"/>
                  </a:cubicBezTo>
                  <a:cubicBezTo>
                    <a:pt x="6734701" y="957722"/>
                    <a:pt x="6743531" y="779122"/>
                    <a:pt x="6625368" y="767491"/>
                  </a:cubicBezTo>
                  <a:close/>
                  <a:moveTo>
                    <a:pt x="6239178" y="2986775"/>
                  </a:moveTo>
                  <a:cubicBezTo>
                    <a:pt x="6109072" y="2975398"/>
                    <a:pt x="6099097" y="3175418"/>
                    <a:pt x="6229776" y="3177007"/>
                  </a:cubicBezTo>
                  <a:cubicBezTo>
                    <a:pt x="6348383" y="3176816"/>
                    <a:pt x="6357277" y="2998279"/>
                    <a:pt x="6239178" y="2986585"/>
                  </a:cubicBezTo>
                  <a:close/>
                  <a:moveTo>
                    <a:pt x="6514638" y="4652017"/>
                  </a:moveTo>
                  <a:cubicBezTo>
                    <a:pt x="6396538" y="4663649"/>
                    <a:pt x="6405432" y="4842249"/>
                    <a:pt x="6524040" y="4842249"/>
                  </a:cubicBezTo>
                  <a:cubicBezTo>
                    <a:pt x="6654718" y="4840660"/>
                    <a:pt x="6644808" y="4640640"/>
                    <a:pt x="6514638" y="4652017"/>
                  </a:cubicBezTo>
                  <a:close/>
                  <a:moveTo>
                    <a:pt x="6326403" y="5437732"/>
                  </a:moveTo>
                  <a:cubicBezTo>
                    <a:pt x="6196296" y="5426355"/>
                    <a:pt x="6186640" y="5626375"/>
                    <a:pt x="6317001" y="5627964"/>
                  </a:cubicBezTo>
                  <a:cubicBezTo>
                    <a:pt x="6435671" y="5628027"/>
                    <a:pt x="6444502" y="5449363"/>
                    <a:pt x="6326403" y="5437732"/>
                  </a:cubicBezTo>
                  <a:close/>
                  <a:moveTo>
                    <a:pt x="7229651" y="6251285"/>
                  </a:moveTo>
                  <a:cubicBezTo>
                    <a:pt x="7099545" y="6239781"/>
                    <a:pt x="7089888" y="6440055"/>
                    <a:pt x="7220249" y="6441453"/>
                  </a:cubicBezTo>
                  <a:cubicBezTo>
                    <a:pt x="7338857" y="6441453"/>
                    <a:pt x="7347751" y="6262662"/>
                    <a:pt x="7229651" y="6251094"/>
                  </a:cubicBezTo>
                  <a:close/>
                  <a:moveTo>
                    <a:pt x="6776566" y="3604694"/>
                  </a:moveTo>
                  <a:cubicBezTo>
                    <a:pt x="6658530" y="3616389"/>
                    <a:pt x="6667297" y="3794926"/>
                    <a:pt x="6785968" y="3794926"/>
                  </a:cubicBezTo>
                  <a:cubicBezTo>
                    <a:pt x="6916329" y="3793337"/>
                    <a:pt x="6906481" y="3593381"/>
                    <a:pt x="6776566" y="3604694"/>
                  </a:cubicBezTo>
                  <a:close/>
                  <a:moveTo>
                    <a:pt x="7330281" y="5086315"/>
                  </a:moveTo>
                  <a:cubicBezTo>
                    <a:pt x="7212244" y="5097946"/>
                    <a:pt x="7221075" y="5276610"/>
                    <a:pt x="7339683" y="5276546"/>
                  </a:cubicBezTo>
                  <a:cubicBezTo>
                    <a:pt x="7470107" y="5275021"/>
                    <a:pt x="7460324" y="5074938"/>
                    <a:pt x="7330090" y="5086315"/>
                  </a:cubicBezTo>
                  <a:close/>
                  <a:moveTo>
                    <a:pt x="7149732" y="2268942"/>
                  </a:moveTo>
                  <a:cubicBezTo>
                    <a:pt x="7031697" y="2280573"/>
                    <a:pt x="7040464" y="2459173"/>
                    <a:pt x="7159071" y="2459173"/>
                  </a:cubicBezTo>
                  <a:cubicBezTo>
                    <a:pt x="7289495" y="2457711"/>
                    <a:pt x="7279775" y="2257628"/>
                    <a:pt x="7149542" y="2268942"/>
                  </a:cubicBezTo>
                  <a:close/>
                  <a:moveTo>
                    <a:pt x="4803179" y="4171957"/>
                  </a:moveTo>
                  <a:cubicBezTo>
                    <a:pt x="4673072" y="4160580"/>
                    <a:pt x="4663416" y="4360600"/>
                    <a:pt x="4793840" y="4362189"/>
                  </a:cubicBezTo>
                  <a:cubicBezTo>
                    <a:pt x="4912511" y="4362189"/>
                    <a:pt x="4921532" y="4183589"/>
                    <a:pt x="4803179" y="4171957"/>
                  </a:cubicBezTo>
                  <a:close/>
                  <a:moveTo>
                    <a:pt x="4264139" y="1897059"/>
                  </a:moveTo>
                  <a:cubicBezTo>
                    <a:pt x="4146039" y="1908626"/>
                    <a:pt x="4154870" y="2087227"/>
                    <a:pt x="4273477" y="2087290"/>
                  </a:cubicBezTo>
                  <a:cubicBezTo>
                    <a:pt x="4404092" y="2085765"/>
                    <a:pt x="4394245" y="1885682"/>
                    <a:pt x="4264139" y="1897059"/>
                  </a:cubicBezTo>
                  <a:close/>
                  <a:moveTo>
                    <a:pt x="4141592" y="4439731"/>
                  </a:moveTo>
                  <a:cubicBezTo>
                    <a:pt x="4023556" y="4451362"/>
                    <a:pt x="4032386" y="4629962"/>
                    <a:pt x="4150995" y="4629962"/>
                  </a:cubicBezTo>
                  <a:cubicBezTo>
                    <a:pt x="4281609" y="4628373"/>
                    <a:pt x="4271826" y="4428417"/>
                    <a:pt x="4141592" y="4439731"/>
                  </a:cubicBezTo>
                  <a:close/>
                  <a:moveTo>
                    <a:pt x="4444560" y="5923067"/>
                  </a:moveTo>
                  <a:cubicBezTo>
                    <a:pt x="4326460" y="5934698"/>
                    <a:pt x="4335354" y="6113363"/>
                    <a:pt x="4453962" y="6113299"/>
                  </a:cubicBezTo>
                  <a:cubicBezTo>
                    <a:pt x="4584831" y="6111774"/>
                    <a:pt x="4574730" y="5911754"/>
                    <a:pt x="4444560" y="5923067"/>
                  </a:cubicBezTo>
                  <a:close/>
                  <a:moveTo>
                    <a:pt x="4149660" y="722555"/>
                  </a:moveTo>
                  <a:cubicBezTo>
                    <a:pt x="4280339" y="721029"/>
                    <a:pt x="4270365" y="521010"/>
                    <a:pt x="4140322" y="532323"/>
                  </a:cubicBezTo>
                  <a:cubicBezTo>
                    <a:pt x="4022222" y="543954"/>
                    <a:pt x="4031053" y="722491"/>
                    <a:pt x="4149660" y="722555"/>
                  </a:cubicBezTo>
                  <a:close/>
                  <a:moveTo>
                    <a:pt x="5149473" y="5067883"/>
                  </a:moveTo>
                  <a:cubicBezTo>
                    <a:pt x="5031437" y="5079514"/>
                    <a:pt x="5040267" y="5258178"/>
                    <a:pt x="5158875" y="5258115"/>
                  </a:cubicBezTo>
                  <a:cubicBezTo>
                    <a:pt x="5289489" y="5256589"/>
                    <a:pt x="5279643" y="5056569"/>
                    <a:pt x="5149473" y="5067883"/>
                  </a:cubicBezTo>
                  <a:close/>
                  <a:moveTo>
                    <a:pt x="5180729" y="418362"/>
                  </a:moveTo>
                  <a:cubicBezTo>
                    <a:pt x="5062692" y="430057"/>
                    <a:pt x="5071523" y="608657"/>
                    <a:pt x="5190131" y="608594"/>
                  </a:cubicBezTo>
                  <a:cubicBezTo>
                    <a:pt x="5320746" y="607259"/>
                    <a:pt x="5310962" y="407303"/>
                    <a:pt x="5180729" y="418362"/>
                  </a:cubicBezTo>
                  <a:close/>
                  <a:moveTo>
                    <a:pt x="3703309" y="5642900"/>
                  </a:moveTo>
                  <a:cubicBezTo>
                    <a:pt x="3578793" y="5643599"/>
                    <a:pt x="3578793" y="5832877"/>
                    <a:pt x="3703309" y="5833576"/>
                  </a:cubicBezTo>
                  <a:cubicBezTo>
                    <a:pt x="3827825" y="5832941"/>
                    <a:pt x="3827888" y="5643662"/>
                    <a:pt x="3703309" y="5642900"/>
                  </a:cubicBezTo>
                  <a:close/>
                  <a:moveTo>
                    <a:pt x="5646456" y="6045926"/>
                  </a:moveTo>
                  <a:cubicBezTo>
                    <a:pt x="5516350" y="6034422"/>
                    <a:pt x="5506694" y="6234696"/>
                    <a:pt x="5637118" y="6236094"/>
                  </a:cubicBezTo>
                  <a:cubicBezTo>
                    <a:pt x="5755726" y="6236222"/>
                    <a:pt x="5764556" y="6057430"/>
                    <a:pt x="5646456" y="6045926"/>
                  </a:cubicBezTo>
                  <a:close/>
                  <a:moveTo>
                    <a:pt x="5906225" y="1406067"/>
                  </a:moveTo>
                  <a:cubicBezTo>
                    <a:pt x="5776118" y="1394689"/>
                    <a:pt x="5766462" y="1594773"/>
                    <a:pt x="5896886" y="1596298"/>
                  </a:cubicBezTo>
                  <a:cubicBezTo>
                    <a:pt x="6015494" y="1596298"/>
                    <a:pt x="6024324" y="1417698"/>
                    <a:pt x="5906225" y="1406067"/>
                  </a:cubicBezTo>
                  <a:close/>
                </a:path>
              </a:pathLst>
            </a:custGeom>
            <a:solidFill>
              <a:srgbClr val="00D0FF">
                <a:alpha val="117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4" name="Google Shape;14;p2"/>
          <p:cNvSpPr txBox="1">
            <a:spLocks noGrp="1"/>
          </p:cNvSpPr>
          <p:nvPr>
            <p:ph type="ctrTitle"/>
          </p:nvPr>
        </p:nvSpPr>
        <p:spPr>
          <a:xfrm>
            <a:off x="914400" y="2362067"/>
            <a:ext cx="10363200" cy="21340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6000"/>
              <a:buNone/>
              <a:defRPr sz="8000">
                <a:solidFill>
                  <a:schemeClr val="lt1"/>
                </a:solidFill>
              </a:defRPr>
            </a:lvl1pPr>
            <a:lvl2pPr lvl="1" rtl="0">
              <a:spcBef>
                <a:spcPts val="0"/>
              </a:spcBef>
              <a:spcAft>
                <a:spcPts val="0"/>
              </a:spcAft>
              <a:buClr>
                <a:schemeClr val="lt1"/>
              </a:buClr>
              <a:buSzPts val="6000"/>
              <a:buNone/>
              <a:defRPr sz="8000">
                <a:solidFill>
                  <a:schemeClr val="lt1"/>
                </a:solidFill>
              </a:defRPr>
            </a:lvl2pPr>
            <a:lvl3pPr lvl="2" rtl="0">
              <a:spcBef>
                <a:spcPts val="0"/>
              </a:spcBef>
              <a:spcAft>
                <a:spcPts val="0"/>
              </a:spcAft>
              <a:buClr>
                <a:schemeClr val="lt1"/>
              </a:buClr>
              <a:buSzPts val="6000"/>
              <a:buNone/>
              <a:defRPr sz="8000">
                <a:solidFill>
                  <a:schemeClr val="lt1"/>
                </a:solidFill>
              </a:defRPr>
            </a:lvl3pPr>
            <a:lvl4pPr lvl="3" rtl="0">
              <a:spcBef>
                <a:spcPts val="0"/>
              </a:spcBef>
              <a:spcAft>
                <a:spcPts val="0"/>
              </a:spcAft>
              <a:buClr>
                <a:schemeClr val="lt1"/>
              </a:buClr>
              <a:buSzPts val="6000"/>
              <a:buNone/>
              <a:defRPr sz="8000">
                <a:solidFill>
                  <a:schemeClr val="lt1"/>
                </a:solidFill>
              </a:defRPr>
            </a:lvl4pPr>
            <a:lvl5pPr lvl="4" rtl="0">
              <a:spcBef>
                <a:spcPts val="0"/>
              </a:spcBef>
              <a:spcAft>
                <a:spcPts val="0"/>
              </a:spcAft>
              <a:buClr>
                <a:schemeClr val="lt1"/>
              </a:buClr>
              <a:buSzPts val="6000"/>
              <a:buNone/>
              <a:defRPr sz="8000">
                <a:solidFill>
                  <a:schemeClr val="lt1"/>
                </a:solidFill>
              </a:defRPr>
            </a:lvl5pPr>
            <a:lvl6pPr lvl="5" rtl="0">
              <a:spcBef>
                <a:spcPts val="0"/>
              </a:spcBef>
              <a:spcAft>
                <a:spcPts val="0"/>
              </a:spcAft>
              <a:buClr>
                <a:schemeClr val="lt1"/>
              </a:buClr>
              <a:buSzPts val="6000"/>
              <a:buNone/>
              <a:defRPr sz="8000">
                <a:solidFill>
                  <a:schemeClr val="lt1"/>
                </a:solidFill>
              </a:defRPr>
            </a:lvl6pPr>
            <a:lvl7pPr lvl="6" rtl="0">
              <a:spcBef>
                <a:spcPts val="0"/>
              </a:spcBef>
              <a:spcAft>
                <a:spcPts val="0"/>
              </a:spcAft>
              <a:buClr>
                <a:schemeClr val="lt1"/>
              </a:buClr>
              <a:buSzPts val="6000"/>
              <a:buNone/>
              <a:defRPr sz="8000">
                <a:solidFill>
                  <a:schemeClr val="lt1"/>
                </a:solidFill>
              </a:defRPr>
            </a:lvl7pPr>
            <a:lvl8pPr lvl="7" rtl="0">
              <a:spcBef>
                <a:spcPts val="0"/>
              </a:spcBef>
              <a:spcAft>
                <a:spcPts val="0"/>
              </a:spcAft>
              <a:buClr>
                <a:schemeClr val="lt1"/>
              </a:buClr>
              <a:buSzPts val="6000"/>
              <a:buNone/>
              <a:defRPr sz="8000">
                <a:solidFill>
                  <a:schemeClr val="lt1"/>
                </a:solidFill>
              </a:defRPr>
            </a:lvl8pPr>
            <a:lvl9pPr lvl="8" rtl="0">
              <a:spcBef>
                <a:spcPts val="0"/>
              </a:spcBef>
              <a:spcAft>
                <a:spcPts val="0"/>
              </a:spcAft>
              <a:buClr>
                <a:schemeClr val="lt1"/>
              </a:buClr>
              <a:buSzPts val="6000"/>
              <a:buNone/>
              <a:defRPr sz="8000">
                <a:solidFill>
                  <a:schemeClr val="lt1"/>
                </a:solidFill>
              </a:defRPr>
            </a:lvl9pPr>
          </a:lstStyle>
          <a:p>
            <a:endParaRPr/>
          </a:p>
        </p:txBody>
      </p:sp>
    </p:spTree>
    <p:extLst>
      <p:ext uri="{BB962C8B-B14F-4D97-AF65-F5344CB8AC3E}">
        <p14:creationId xmlns:p14="http://schemas.microsoft.com/office/powerpoint/2010/main" val="1643787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1" cy="1143000"/>
          </a:xfrm>
        </p:spPr>
        <p:txBody>
          <a:bodyPr/>
          <a:lstStyle>
            <a:lvl1pPr>
              <a:defRPr/>
            </a:lvl1pPr>
          </a:lstStyle>
          <a:p>
            <a:r>
              <a:rPr lang="tr-TR"/>
              <a:t>Click to edit Master title style</a:t>
            </a:r>
            <a:endParaRPr lang="en-US"/>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45" b="1"/>
            </a:lvl1pPr>
            <a:lvl2pPr marL="469293" indent="0">
              <a:buNone/>
              <a:defRPr sz="2069" b="1"/>
            </a:lvl2pPr>
            <a:lvl3pPr marL="938585" indent="0">
              <a:buNone/>
              <a:defRPr sz="1881" b="1"/>
            </a:lvl3pPr>
            <a:lvl4pPr marL="1407879" indent="0">
              <a:buNone/>
              <a:defRPr sz="1598" b="1"/>
            </a:lvl4pPr>
            <a:lvl5pPr marL="1877173" indent="0">
              <a:buNone/>
              <a:defRPr sz="1598" b="1"/>
            </a:lvl5pPr>
            <a:lvl6pPr marL="2346465" indent="0">
              <a:buNone/>
              <a:defRPr sz="1598" b="1"/>
            </a:lvl6pPr>
            <a:lvl7pPr marL="2815756" indent="0">
              <a:buNone/>
              <a:defRPr sz="1598" b="1"/>
            </a:lvl7pPr>
            <a:lvl8pPr marL="3285052" indent="0">
              <a:buNone/>
              <a:defRPr sz="1598" b="1"/>
            </a:lvl8pPr>
            <a:lvl9pPr marL="3754344" indent="0">
              <a:buNone/>
              <a:defRPr sz="1598" b="1"/>
            </a:lvl9pPr>
          </a:lstStyle>
          <a:p>
            <a:pPr lvl="0"/>
            <a:r>
              <a:rPr lang="tr-TR"/>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45"/>
            </a:lvl1pPr>
            <a:lvl2pPr>
              <a:defRPr sz="2069"/>
            </a:lvl2pPr>
            <a:lvl3pPr>
              <a:defRPr sz="1881"/>
            </a:lvl3pPr>
            <a:lvl4pPr>
              <a:defRPr sz="1598"/>
            </a:lvl4pPr>
            <a:lvl5pPr>
              <a:defRPr sz="1598"/>
            </a:lvl5pPr>
            <a:lvl6pPr>
              <a:defRPr sz="1598"/>
            </a:lvl6pPr>
            <a:lvl7pPr>
              <a:defRPr sz="1598"/>
            </a:lvl7pPr>
            <a:lvl8pPr>
              <a:defRPr sz="1598"/>
            </a:lvl8pPr>
            <a:lvl9pPr>
              <a:defRPr sz="1598"/>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45" b="1"/>
            </a:lvl1pPr>
            <a:lvl2pPr marL="469293" indent="0">
              <a:buNone/>
              <a:defRPr sz="2069" b="1"/>
            </a:lvl2pPr>
            <a:lvl3pPr marL="938585" indent="0">
              <a:buNone/>
              <a:defRPr sz="1881" b="1"/>
            </a:lvl3pPr>
            <a:lvl4pPr marL="1407879" indent="0">
              <a:buNone/>
              <a:defRPr sz="1598" b="1"/>
            </a:lvl4pPr>
            <a:lvl5pPr marL="1877173" indent="0">
              <a:buNone/>
              <a:defRPr sz="1598" b="1"/>
            </a:lvl5pPr>
            <a:lvl6pPr marL="2346465" indent="0">
              <a:buNone/>
              <a:defRPr sz="1598" b="1"/>
            </a:lvl6pPr>
            <a:lvl7pPr marL="2815756" indent="0">
              <a:buNone/>
              <a:defRPr sz="1598" b="1"/>
            </a:lvl7pPr>
            <a:lvl8pPr marL="3285052" indent="0">
              <a:buNone/>
              <a:defRPr sz="1598" b="1"/>
            </a:lvl8pPr>
            <a:lvl9pPr marL="3754344" indent="0">
              <a:buNone/>
              <a:defRPr sz="1598" b="1"/>
            </a:lvl9pPr>
          </a:lstStyle>
          <a:p>
            <a:pPr lvl="0"/>
            <a:r>
              <a:rPr lang="tr-TR"/>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45"/>
            </a:lvl1pPr>
            <a:lvl2pPr>
              <a:defRPr sz="2069"/>
            </a:lvl2pPr>
            <a:lvl3pPr>
              <a:defRPr sz="1881"/>
            </a:lvl3pPr>
            <a:lvl4pPr>
              <a:defRPr sz="1598"/>
            </a:lvl4pPr>
            <a:lvl5pPr>
              <a:defRPr sz="1598"/>
            </a:lvl5pPr>
            <a:lvl6pPr>
              <a:defRPr sz="1598"/>
            </a:lvl6pPr>
            <a:lvl7pPr>
              <a:defRPr sz="1598"/>
            </a:lvl7pPr>
            <a:lvl8pPr>
              <a:defRPr sz="1598"/>
            </a:lvl8pPr>
            <a:lvl9pPr>
              <a:defRPr sz="1598"/>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7" name="Date Placeholder 6"/>
          <p:cNvSpPr>
            <a:spLocks noGrp="1"/>
          </p:cNvSpPr>
          <p:nvPr>
            <p:ph type="dt" sz="half" idx="10"/>
          </p:nvPr>
        </p:nvSpPr>
        <p:spPr/>
        <p:txBody>
          <a:bodyPr/>
          <a:lstStyle/>
          <a:p>
            <a:fld id="{A85E85C5-865A-4CFA-AFCE-30978418744A}" type="datetime1">
              <a:rPr lang="tr-TR" smtClean="0"/>
              <a:t>1.07.2022</a:t>
            </a:fld>
            <a:endParaRPr lang="en-US"/>
          </a:p>
        </p:txBody>
      </p:sp>
      <p:sp>
        <p:nvSpPr>
          <p:cNvPr id="8" name="Footer Placeholder 7"/>
          <p:cNvSpPr>
            <a:spLocks noGrp="1"/>
          </p:cNvSpPr>
          <p:nvPr>
            <p:ph type="ftr" sz="quarter" idx="11"/>
          </p:nvPr>
        </p:nvSpPr>
        <p:spPr/>
        <p:txBody>
          <a:bodyPr/>
          <a:lstStyle/>
          <a:p>
            <a:r>
              <a:rPr lang="en-US"/>
              <a:t>Doküman Kodu:&lt;DOC_KODU&gt; Rev Tar./No:&lt;ONAY_TAR&gt;/&lt;REV_NO&gt;</a:t>
            </a:r>
          </a:p>
        </p:txBody>
      </p:sp>
      <p:sp>
        <p:nvSpPr>
          <p:cNvPr id="9" name="Slide Number Placeholder 8"/>
          <p:cNvSpPr>
            <a:spLocks noGrp="1"/>
          </p:cNvSpPr>
          <p:nvPr>
            <p:ph type="sldNum" sz="quarter" idx="12"/>
          </p:nvPr>
        </p:nvSpPr>
        <p:spPr/>
        <p:txBody>
          <a:bodyPr/>
          <a:lstStyle/>
          <a:p>
            <a:fld id="{1B8257D2-441B-5B41-A1BC-0F5C968A6251}" type="slidenum">
              <a:rPr lang="en-US" smtClean="0"/>
              <a:t>‹#›</a:t>
            </a:fld>
            <a:endParaRPr lang="en-US"/>
          </a:p>
        </p:txBody>
      </p:sp>
    </p:spTree>
    <p:extLst>
      <p:ext uri="{BB962C8B-B14F-4D97-AF65-F5344CB8AC3E}">
        <p14:creationId xmlns:p14="http://schemas.microsoft.com/office/powerpoint/2010/main" val="4007834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Date Placeholder 2"/>
          <p:cNvSpPr>
            <a:spLocks noGrp="1"/>
          </p:cNvSpPr>
          <p:nvPr>
            <p:ph type="dt" sz="half" idx="10"/>
          </p:nvPr>
        </p:nvSpPr>
        <p:spPr/>
        <p:txBody>
          <a:bodyPr/>
          <a:lstStyle/>
          <a:p>
            <a:fld id="{DA43AB56-FDE1-486A-8D4F-67866802E2BE}" type="datetime1">
              <a:rPr lang="tr-TR" smtClean="0"/>
              <a:t>1.07.2022</a:t>
            </a:fld>
            <a:endParaRPr lang="en-US"/>
          </a:p>
        </p:txBody>
      </p:sp>
      <p:sp>
        <p:nvSpPr>
          <p:cNvPr id="4" name="Footer Placeholder 3"/>
          <p:cNvSpPr>
            <a:spLocks noGrp="1"/>
          </p:cNvSpPr>
          <p:nvPr>
            <p:ph type="ftr" sz="quarter" idx="11"/>
          </p:nvPr>
        </p:nvSpPr>
        <p:spPr/>
        <p:txBody>
          <a:bodyPr/>
          <a:lstStyle/>
          <a:p>
            <a:r>
              <a:rPr lang="en-US"/>
              <a:t>Doküman Kodu:&lt;DOC_KODU&gt; Rev Tar./No:&lt;ONAY_TAR&gt;/&lt;REV_NO&gt;</a:t>
            </a:r>
          </a:p>
        </p:txBody>
      </p:sp>
      <p:sp>
        <p:nvSpPr>
          <p:cNvPr id="5" name="Slide Number Placeholder 4"/>
          <p:cNvSpPr>
            <a:spLocks noGrp="1"/>
          </p:cNvSpPr>
          <p:nvPr>
            <p:ph type="sldNum" sz="quarter" idx="12"/>
          </p:nvPr>
        </p:nvSpPr>
        <p:spPr/>
        <p:txBody>
          <a:bodyPr/>
          <a:lstStyle/>
          <a:p>
            <a:fld id="{1B8257D2-441B-5B41-A1BC-0F5C968A6251}" type="slidenum">
              <a:rPr lang="en-US" smtClean="0"/>
              <a:t>‹#›</a:t>
            </a:fld>
            <a:endParaRPr lang="en-US"/>
          </a:p>
        </p:txBody>
      </p:sp>
    </p:spTree>
    <p:extLst>
      <p:ext uri="{BB962C8B-B14F-4D97-AF65-F5344CB8AC3E}">
        <p14:creationId xmlns:p14="http://schemas.microsoft.com/office/powerpoint/2010/main" val="904285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543085-678A-4E83-94BD-80C2A71D5595}" type="datetime1">
              <a:rPr lang="tr-TR" smtClean="0"/>
              <a:t>1.07.2022</a:t>
            </a:fld>
            <a:endParaRPr lang="en-US"/>
          </a:p>
        </p:txBody>
      </p:sp>
      <p:sp>
        <p:nvSpPr>
          <p:cNvPr id="3" name="Footer Placeholder 2"/>
          <p:cNvSpPr>
            <a:spLocks noGrp="1"/>
          </p:cNvSpPr>
          <p:nvPr>
            <p:ph type="ftr" sz="quarter" idx="11"/>
          </p:nvPr>
        </p:nvSpPr>
        <p:spPr/>
        <p:txBody>
          <a:bodyPr/>
          <a:lstStyle/>
          <a:p>
            <a:r>
              <a:rPr lang="en-US"/>
              <a:t>Doküman Kodu:&lt;DOC_KODU&gt; Rev Tar./No:&lt;ONAY_TAR&gt;/&lt;REV_NO&gt;</a:t>
            </a:r>
          </a:p>
        </p:txBody>
      </p:sp>
      <p:sp>
        <p:nvSpPr>
          <p:cNvPr id="4" name="Slide Number Placeholder 3"/>
          <p:cNvSpPr>
            <a:spLocks noGrp="1"/>
          </p:cNvSpPr>
          <p:nvPr>
            <p:ph type="sldNum" sz="quarter" idx="12"/>
          </p:nvPr>
        </p:nvSpPr>
        <p:spPr/>
        <p:txBody>
          <a:bodyPr/>
          <a:lstStyle/>
          <a:p>
            <a:fld id="{1B8257D2-441B-5B41-A1BC-0F5C968A6251}" type="slidenum">
              <a:rPr lang="en-US" smtClean="0"/>
              <a:t>‹#›</a:t>
            </a:fld>
            <a:endParaRPr lang="en-US"/>
          </a:p>
        </p:txBody>
      </p:sp>
    </p:spTree>
    <p:extLst>
      <p:ext uri="{BB962C8B-B14F-4D97-AF65-F5344CB8AC3E}">
        <p14:creationId xmlns:p14="http://schemas.microsoft.com/office/powerpoint/2010/main" val="448826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273055"/>
            <a:ext cx="4011085" cy="1162050"/>
          </a:xfrm>
        </p:spPr>
        <p:txBody>
          <a:bodyPr anchor="b"/>
          <a:lstStyle>
            <a:lvl1pPr algn="l">
              <a:defRPr sz="2069" b="1"/>
            </a:lvl1pPr>
          </a:lstStyle>
          <a:p>
            <a:r>
              <a:rPr lang="tr-TR"/>
              <a:t>Click to edit Master title style</a:t>
            </a:r>
            <a:endParaRPr lang="en-US"/>
          </a:p>
        </p:txBody>
      </p:sp>
      <p:sp>
        <p:nvSpPr>
          <p:cNvPr id="3" name="Content Placeholder 2"/>
          <p:cNvSpPr>
            <a:spLocks noGrp="1"/>
          </p:cNvSpPr>
          <p:nvPr>
            <p:ph idx="1"/>
          </p:nvPr>
        </p:nvSpPr>
        <p:spPr>
          <a:xfrm>
            <a:off x="4766735" y="273055"/>
            <a:ext cx="6815666" cy="5853113"/>
          </a:xfrm>
        </p:spPr>
        <p:txBody>
          <a:bodyPr/>
          <a:lstStyle>
            <a:lvl1pPr>
              <a:defRPr sz="3292"/>
            </a:lvl1pPr>
            <a:lvl2pPr>
              <a:defRPr sz="2915"/>
            </a:lvl2pPr>
            <a:lvl3pPr>
              <a:defRPr sz="2445"/>
            </a:lvl3pPr>
            <a:lvl4pPr>
              <a:defRPr sz="2069"/>
            </a:lvl4pPr>
            <a:lvl5pPr>
              <a:defRPr sz="2069"/>
            </a:lvl5pPr>
            <a:lvl6pPr>
              <a:defRPr sz="2069"/>
            </a:lvl6pPr>
            <a:lvl7pPr>
              <a:defRPr sz="2069"/>
            </a:lvl7pPr>
            <a:lvl8pPr>
              <a:defRPr sz="2069"/>
            </a:lvl8pPr>
            <a:lvl9pPr>
              <a:defRPr sz="2069"/>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Text Placeholder 3"/>
          <p:cNvSpPr>
            <a:spLocks noGrp="1"/>
          </p:cNvSpPr>
          <p:nvPr>
            <p:ph type="body" sz="half" idx="2"/>
          </p:nvPr>
        </p:nvSpPr>
        <p:spPr>
          <a:xfrm>
            <a:off x="609599" y="1435100"/>
            <a:ext cx="4011085" cy="4691063"/>
          </a:xfrm>
        </p:spPr>
        <p:txBody>
          <a:bodyPr/>
          <a:lstStyle>
            <a:lvl1pPr marL="0" indent="0">
              <a:buNone/>
              <a:defRPr sz="1410"/>
            </a:lvl1pPr>
            <a:lvl2pPr marL="469293" indent="0">
              <a:buNone/>
              <a:defRPr sz="1223"/>
            </a:lvl2pPr>
            <a:lvl3pPr marL="938585" indent="0">
              <a:buNone/>
              <a:defRPr sz="1034"/>
            </a:lvl3pPr>
            <a:lvl4pPr marL="1407879" indent="0">
              <a:buNone/>
              <a:defRPr sz="941"/>
            </a:lvl4pPr>
            <a:lvl5pPr marL="1877173" indent="0">
              <a:buNone/>
              <a:defRPr sz="941"/>
            </a:lvl5pPr>
            <a:lvl6pPr marL="2346465" indent="0">
              <a:buNone/>
              <a:defRPr sz="941"/>
            </a:lvl6pPr>
            <a:lvl7pPr marL="2815756" indent="0">
              <a:buNone/>
              <a:defRPr sz="941"/>
            </a:lvl7pPr>
            <a:lvl8pPr marL="3285052" indent="0">
              <a:buNone/>
              <a:defRPr sz="941"/>
            </a:lvl8pPr>
            <a:lvl9pPr marL="3754344" indent="0">
              <a:buNone/>
              <a:defRPr sz="941"/>
            </a:lvl9pPr>
          </a:lstStyle>
          <a:p>
            <a:pPr lvl="0"/>
            <a:r>
              <a:rPr lang="tr-TR"/>
              <a:t>Click to edit Master text styles</a:t>
            </a:r>
          </a:p>
        </p:txBody>
      </p:sp>
      <p:sp>
        <p:nvSpPr>
          <p:cNvPr id="5" name="Date Placeholder 4"/>
          <p:cNvSpPr>
            <a:spLocks noGrp="1"/>
          </p:cNvSpPr>
          <p:nvPr>
            <p:ph type="dt" sz="half" idx="10"/>
          </p:nvPr>
        </p:nvSpPr>
        <p:spPr/>
        <p:txBody>
          <a:bodyPr/>
          <a:lstStyle/>
          <a:p>
            <a:fld id="{6BDDF89C-A88C-460E-A463-F0689AB349A2}" type="datetime1">
              <a:rPr lang="tr-TR" smtClean="0"/>
              <a:t>1.07.2022</a:t>
            </a:fld>
            <a:endParaRPr lang="en-US"/>
          </a:p>
        </p:txBody>
      </p:sp>
      <p:sp>
        <p:nvSpPr>
          <p:cNvPr id="6" name="Footer Placeholder 5"/>
          <p:cNvSpPr>
            <a:spLocks noGrp="1"/>
          </p:cNvSpPr>
          <p:nvPr>
            <p:ph type="ftr" sz="quarter" idx="11"/>
          </p:nvPr>
        </p:nvSpPr>
        <p:spPr/>
        <p:txBody>
          <a:bodyPr/>
          <a:lstStyle/>
          <a:p>
            <a:r>
              <a:rPr lang="en-US"/>
              <a:t>Doküman Kodu:&lt;DOC_KODU&gt; Rev Tar./No:&lt;ONAY_TAR&gt;/&lt;REV_NO&gt;</a:t>
            </a:r>
          </a:p>
        </p:txBody>
      </p:sp>
      <p:sp>
        <p:nvSpPr>
          <p:cNvPr id="7" name="Slide Number Placeholder 6"/>
          <p:cNvSpPr>
            <a:spLocks noGrp="1"/>
          </p:cNvSpPr>
          <p:nvPr>
            <p:ph type="sldNum" sz="quarter" idx="12"/>
          </p:nvPr>
        </p:nvSpPr>
        <p:spPr/>
        <p:txBody>
          <a:bodyPr/>
          <a:lstStyle/>
          <a:p>
            <a:fld id="{1B8257D2-441B-5B41-A1BC-0F5C968A6251}" type="slidenum">
              <a:rPr lang="en-US" smtClean="0"/>
              <a:t>‹#›</a:t>
            </a:fld>
            <a:endParaRPr lang="en-US"/>
          </a:p>
        </p:txBody>
      </p:sp>
    </p:spTree>
    <p:extLst>
      <p:ext uri="{BB962C8B-B14F-4D97-AF65-F5344CB8AC3E}">
        <p14:creationId xmlns:p14="http://schemas.microsoft.com/office/powerpoint/2010/main" val="2669913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5"/>
            <a:ext cx="7315200" cy="566738"/>
          </a:xfrm>
        </p:spPr>
        <p:txBody>
          <a:bodyPr anchor="b"/>
          <a:lstStyle>
            <a:lvl1pPr algn="l">
              <a:defRPr sz="2069" b="1"/>
            </a:lvl1pPr>
          </a:lstStyle>
          <a:p>
            <a:r>
              <a:rPr lang="tr-TR"/>
              <a:t>Click to edit Master title style</a:t>
            </a:r>
            <a:endParaRPr lang="en-US"/>
          </a:p>
        </p:txBody>
      </p:sp>
      <p:sp>
        <p:nvSpPr>
          <p:cNvPr id="3" name="Picture Placeholder 2"/>
          <p:cNvSpPr>
            <a:spLocks noGrp="1"/>
          </p:cNvSpPr>
          <p:nvPr>
            <p:ph type="pic" idx="1"/>
          </p:nvPr>
        </p:nvSpPr>
        <p:spPr>
          <a:xfrm>
            <a:off x="2389719" y="612775"/>
            <a:ext cx="7315200" cy="4114800"/>
          </a:xfrm>
        </p:spPr>
        <p:txBody>
          <a:bodyPr/>
          <a:lstStyle>
            <a:lvl1pPr marL="0" indent="0">
              <a:buNone/>
              <a:defRPr sz="3292"/>
            </a:lvl1pPr>
            <a:lvl2pPr marL="469293" indent="0">
              <a:buNone/>
              <a:defRPr sz="2915"/>
            </a:lvl2pPr>
            <a:lvl3pPr marL="938585" indent="0">
              <a:buNone/>
              <a:defRPr sz="2445"/>
            </a:lvl3pPr>
            <a:lvl4pPr marL="1407879" indent="0">
              <a:buNone/>
              <a:defRPr sz="2069"/>
            </a:lvl4pPr>
            <a:lvl5pPr marL="1877173" indent="0">
              <a:buNone/>
              <a:defRPr sz="2069"/>
            </a:lvl5pPr>
            <a:lvl6pPr marL="2346465" indent="0">
              <a:buNone/>
              <a:defRPr sz="2069"/>
            </a:lvl6pPr>
            <a:lvl7pPr marL="2815756" indent="0">
              <a:buNone/>
              <a:defRPr sz="2069"/>
            </a:lvl7pPr>
            <a:lvl8pPr marL="3285052" indent="0">
              <a:buNone/>
              <a:defRPr sz="2069"/>
            </a:lvl8pPr>
            <a:lvl9pPr marL="3754344" indent="0">
              <a:buNone/>
              <a:defRPr sz="2069"/>
            </a:lvl9pPr>
          </a:lstStyle>
          <a:p>
            <a:endParaRPr lang="en-US"/>
          </a:p>
        </p:txBody>
      </p:sp>
      <p:sp>
        <p:nvSpPr>
          <p:cNvPr id="4" name="Text Placeholder 3"/>
          <p:cNvSpPr>
            <a:spLocks noGrp="1"/>
          </p:cNvSpPr>
          <p:nvPr>
            <p:ph type="body" sz="half" idx="2"/>
          </p:nvPr>
        </p:nvSpPr>
        <p:spPr>
          <a:xfrm>
            <a:off x="2389719" y="5367338"/>
            <a:ext cx="7315200" cy="804862"/>
          </a:xfrm>
        </p:spPr>
        <p:txBody>
          <a:bodyPr/>
          <a:lstStyle>
            <a:lvl1pPr marL="0" indent="0">
              <a:buNone/>
              <a:defRPr sz="1410"/>
            </a:lvl1pPr>
            <a:lvl2pPr marL="469293" indent="0">
              <a:buNone/>
              <a:defRPr sz="1223"/>
            </a:lvl2pPr>
            <a:lvl3pPr marL="938585" indent="0">
              <a:buNone/>
              <a:defRPr sz="1034"/>
            </a:lvl3pPr>
            <a:lvl4pPr marL="1407879" indent="0">
              <a:buNone/>
              <a:defRPr sz="941"/>
            </a:lvl4pPr>
            <a:lvl5pPr marL="1877173" indent="0">
              <a:buNone/>
              <a:defRPr sz="941"/>
            </a:lvl5pPr>
            <a:lvl6pPr marL="2346465" indent="0">
              <a:buNone/>
              <a:defRPr sz="941"/>
            </a:lvl6pPr>
            <a:lvl7pPr marL="2815756" indent="0">
              <a:buNone/>
              <a:defRPr sz="941"/>
            </a:lvl7pPr>
            <a:lvl8pPr marL="3285052" indent="0">
              <a:buNone/>
              <a:defRPr sz="941"/>
            </a:lvl8pPr>
            <a:lvl9pPr marL="3754344" indent="0">
              <a:buNone/>
              <a:defRPr sz="941"/>
            </a:lvl9pPr>
          </a:lstStyle>
          <a:p>
            <a:pPr lvl="0"/>
            <a:r>
              <a:rPr lang="tr-TR"/>
              <a:t>Click to edit Master text styles</a:t>
            </a:r>
          </a:p>
        </p:txBody>
      </p:sp>
      <p:sp>
        <p:nvSpPr>
          <p:cNvPr id="5" name="Date Placeholder 4"/>
          <p:cNvSpPr>
            <a:spLocks noGrp="1"/>
          </p:cNvSpPr>
          <p:nvPr>
            <p:ph type="dt" sz="half" idx="10"/>
          </p:nvPr>
        </p:nvSpPr>
        <p:spPr/>
        <p:txBody>
          <a:bodyPr/>
          <a:lstStyle/>
          <a:p>
            <a:fld id="{87D83572-C495-4DE4-AA70-2CE8362146DB}" type="datetime1">
              <a:rPr lang="tr-TR" smtClean="0"/>
              <a:t>1.07.2022</a:t>
            </a:fld>
            <a:endParaRPr lang="en-US"/>
          </a:p>
        </p:txBody>
      </p:sp>
      <p:sp>
        <p:nvSpPr>
          <p:cNvPr id="6" name="Footer Placeholder 5"/>
          <p:cNvSpPr>
            <a:spLocks noGrp="1"/>
          </p:cNvSpPr>
          <p:nvPr>
            <p:ph type="ftr" sz="quarter" idx="11"/>
          </p:nvPr>
        </p:nvSpPr>
        <p:spPr/>
        <p:txBody>
          <a:bodyPr/>
          <a:lstStyle/>
          <a:p>
            <a:r>
              <a:rPr lang="en-US"/>
              <a:t>Doküman Kodu:&lt;DOC_KODU&gt; Rev Tar./No:&lt;ONAY_TAR&gt;/&lt;REV_NO&gt;</a:t>
            </a:r>
          </a:p>
        </p:txBody>
      </p:sp>
      <p:sp>
        <p:nvSpPr>
          <p:cNvPr id="7" name="Slide Number Placeholder 6"/>
          <p:cNvSpPr>
            <a:spLocks noGrp="1"/>
          </p:cNvSpPr>
          <p:nvPr>
            <p:ph type="sldNum" sz="quarter" idx="12"/>
          </p:nvPr>
        </p:nvSpPr>
        <p:spPr/>
        <p:txBody>
          <a:bodyPr/>
          <a:lstStyle/>
          <a:p>
            <a:fld id="{1B8257D2-441B-5B41-A1BC-0F5C968A6251}" type="slidenum">
              <a:rPr lang="en-US" smtClean="0"/>
              <a:t>‹#›</a:t>
            </a:fld>
            <a:endParaRPr lang="en-US"/>
          </a:p>
        </p:txBody>
      </p:sp>
    </p:spTree>
    <p:extLst>
      <p:ext uri="{BB962C8B-B14F-4D97-AF65-F5344CB8AC3E}">
        <p14:creationId xmlns:p14="http://schemas.microsoft.com/office/powerpoint/2010/main" val="288040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10"/>
          </p:nvPr>
        </p:nvSpPr>
        <p:spPr/>
        <p:txBody>
          <a:bodyPr/>
          <a:lstStyle/>
          <a:p>
            <a:fld id="{55854285-3EF0-4C49-A534-BB6B84CE6135}" type="datetime1">
              <a:rPr lang="tr-TR" smtClean="0"/>
              <a:t>1.07.2022</a:t>
            </a:fld>
            <a:endParaRPr lang="en-US"/>
          </a:p>
        </p:txBody>
      </p:sp>
      <p:sp>
        <p:nvSpPr>
          <p:cNvPr id="5" name="Footer Placeholder 4"/>
          <p:cNvSpPr>
            <a:spLocks noGrp="1"/>
          </p:cNvSpPr>
          <p:nvPr>
            <p:ph type="ftr" sz="quarter" idx="11"/>
          </p:nvPr>
        </p:nvSpPr>
        <p:spPr/>
        <p:txBody>
          <a:bodyPr/>
          <a:lstStyle/>
          <a:p>
            <a:r>
              <a:rPr lang="en-US"/>
              <a:t>Doküman Kodu:&lt;DOC_KODU&gt; Rev Tar./No:&lt;ONAY_TAR&gt;/&lt;REV_NO&gt;</a:t>
            </a:r>
          </a:p>
        </p:txBody>
      </p:sp>
      <p:sp>
        <p:nvSpPr>
          <p:cNvPr id="6" name="Slide Number Placeholder 5"/>
          <p:cNvSpPr>
            <a:spLocks noGrp="1"/>
          </p:cNvSpPr>
          <p:nvPr>
            <p:ph type="sldNum" sz="quarter" idx="12"/>
          </p:nvPr>
        </p:nvSpPr>
        <p:spPr/>
        <p:txBody>
          <a:bodyPr/>
          <a:lstStyle/>
          <a:p>
            <a:fld id="{1B8257D2-441B-5B41-A1BC-0F5C968A6251}" type="slidenum">
              <a:rPr lang="en-US" smtClean="0"/>
              <a:t>‹#›</a:t>
            </a:fld>
            <a:endParaRPr lang="en-US"/>
          </a:p>
        </p:txBody>
      </p:sp>
    </p:spTree>
    <p:extLst>
      <p:ext uri="{BB962C8B-B14F-4D97-AF65-F5344CB8AC3E}">
        <p14:creationId xmlns:p14="http://schemas.microsoft.com/office/powerpoint/2010/main" val="944923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98001" y="309563"/>
            <a:ext cx="2914651" cy="6608762"/>
          </a:xfrm>
        </p:spPr>
        <p:txBody>
          <a:bodyPr vert="eaVert"/>
          <a:lstStyle/>
          <a:p>
            <a:r>
              <a:rPr lang="tr-TR"/>
              <a:t>Click to edit Master title style</a:t>
            </a:r>
            <a:endParaRPr lang="en-US"/>
          </a:p>
        </p:txBody>
      </p:sp>
      <p:sp>
        <p:nvSpPr>
          <p:cNvPr id="3" name="Vertical Text Placeholder 2"/>
          <p:cNvSpPr>
            <a:spLocks noGrp="1"/>
          </p:cNvSpPr>
          <p:nvPr>
            <p:ph type="body" orient="vert" idx="1"/>
          </p:nvPr>
        </p:nvSpPr>
        <p:spPr>
          <a:xfrm>
            <a:off x="647702" y="309563"/>
            <a:ext cx="8547099" cy="6608762"/>
          </a:xfrm>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10"/>
          </p:nvPr>
        </p:nvSpPr>
        <p:spPr/>
        <p:txBody>
          <a:bodyPr/>
          <a:lstStyle/>
          <a:p>
            <a:fld id="{9A3EE727-A313-43D0-8D33-A39D2671E3A5}" type="datetime1">
              <a:rPr lang="tr-TR" smtClean="0"/>
              <a:t>1.07.2022</a:t>
            </a:fld>
            <a:endParaRPr lang="en-US"/>
          </a:p>
        </p:txBody>
      </p:sp>
      <p:sp>
        <p:nvSpPr>
          <p:cNvPr id="5" name="Footer Placeholder 4"/>
          <p:cNvSpPr>
            <a:spLocks noGrp="1"/>
          </p:cNvSpPr>
          <p:nvPr>
            <p:ph type="ftr" sz="quarter" idx="11"/>
          </p:nvPr>
        </p:nvSpPr>
        <p:spPr/>
        <p:txBody>
          <a:bodyPr/>
          <a:lstStyle/>
          <a:p>
            <a:r>
              <a:rPr lang="en-US"/>
              <a:t>Doküman Kodu:&lt;DOC_KODU&gt; Rev Tar./No:&lt;ONAY_TAR&gt;/&lt;REV_NO&gt;</a:t>
            </a:r>
          </a:p>
        </p:txBody>
      </p:sp>
      <p:sp>
        <p:nvSpPr>
          <p:cNvPr id="6" name="Slide Number Placeholder 5"/>
          <p:cNvSpPr>
            <a:spLocks noGrp="1"/>
          </p:cNvSpPr>
          <p:nvPr>
            <p:ph type="sldNum" sz="quarter" idx="12"/>
          </p:nvPr>
        </p:nvSpPr>
        <p:spPr/>
        <p:txBody>
          <a:bodyPr/>
          <a:lstStyle/>
          <a:p>
            <a:fld id="{1B8257D2-441B-5B41-A1BC-0F5C968A6251}" type="slidenum">
              <a:rPr lang="en-US" smtClean="0"/>
              <a:t>‹#›</a:t>
            </a:fld>
            <a:endParaRPr lang="en-US"/>
          </a:p>
        </p:txBody>
      </p:sp>
    </p:spTree>
    <p:extLst>
      <p:ext uri="{BB962C8B-B14F-4D97-AF65-F5344CB8AC3E}">
        <p14:creationId xmlns:p14="http://schemas.microsoft.com/office/powerpoint/2010/main" val="4039553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şlık ve İçerik" type="obj">
  <p:cSld name="Başlık ve İçerik">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body" idx="1"/>
          </p:nvPr>
        </p:nvSpPr>
        <p:spPr>
          <a:xfrm>
            <a:off x="838200" y="1825626"/>
            <a:ext cx="10515600" cy="4351338"/>
          </a:xfrm>
          <a:prstGeom prst="rect">
            <a:avLst/>
          </a:prstGeom>
          <a:noFill/>
          <a:ln>
            <a:noFill/>
          </a:ln>
        </p:spPr>
        <p:txBody>
          <a:bodyPr spcFirstLastPara="1" wrap="square" lIns="91425" tIns="45700" rIns="91425" bIns="45700" anchor="t" anchorCtr="0"/>
          <a:lstStyle>
            <a:lvl1pPr marL="457187" lvl="0" indent="-342890" algn="l">
              <a:lnSpc>
                <a:spcPct val="90000"/>
              </a:lnSpc>
              <a:spcBef>
                <a:spcPts val="1000"/>
              </a:spcBef>
              <a:spcAft>
                <a:spcPts val="0"/>
              </a:spcAft>
              <a:buClr>
                <a:schemeClr val="dk1"/>
              </a:buClr>
              <a:buSzPts val="1800"/>
              <a:buChar char="•"/>
              <a:defRPr/>
            </a:lvl1pPr>
            <a:lvl2pPr marL="914373" lvl="1" indent="-342890" algn="l">
              <a:lnSpc>
                <a:spcPct val="90000"/>
              </a:lnSpc>
              <a:spcBef>
                <a:spcPts val="500"/>
              </a:spcBef>
              <a:spcAft>
                <a:spcPts val="0"/>
              </a:spcAft>
              <a:buClr>
                <a:schemeClr val="dk1"/>
              </a:buClr>
              <a:buSzPts val="1800"/>
              <a:buChar char="•"/>
              <a:defRPr/>
            </a:lvl2pPr>
            <a:lvl3pPr marL="1371560" lvl="2" indent="-342890" algn="l">
              <a:lnSpc>
                <a:spcPct val="90000"/>
              </a:lnSpc>
              <a:spcBef>
                <a:spcPts val="500"/>
              </a:spcBef>
              <a:spcAft>
                <a:spcPts val="0"/>
              </a:spcAft>
              <a:buClr>
                <a:schemeClr val="dk1"/>
              </a:buClr>
              <a:buSzPts val="1800"/>
              <a:buChar char="•"/>
              <a:defRPr/>
            </a:lvl3pPr>
            <a:lvl4pPr marL="1828747" lvl="3" indent="-342890" algn="l">
              <a:lnSpc>
                <a:spcPct val="90000"/>
              </a:lnSpc>
              <a:spcBef>
                <a:spcPts val="500"/>
              </a:spcBef>
              <a:spcAft>
                <a:spcPts val="0"/>
              </a:spcAft>
              <a:buClr>
                <a:schemeClr val="dk1"/>
              </a:buClr>
              <a:buSzPts val="1800"/>
              <a:buChar char="•"/>
              <a:defRPr/>
            </a:lvl4pPr>
            <a:lvl5pPr marL="2285933" lvl="4" indent="-342890" algn="l">
              <a:lnSpc>
                <a:spcPct val="90000"/>
              </a:lnSpc>
              <a:spcBef>
                <a:spcPts val="500"/>
              </a:spcBef>
              <a:spcAft>
                <a:spcPts val="0"/>
              </a:spcAft>
              <a:buClr>
                <a:schemeClr val="dk1"/>
              </a:buClr>
              <a:buSzPts val="1800"/>
              <a:buChar char="•"/>
              <a:defRPr/>
            </a:lvl5pPr>
            <a:lvl6pPr marL="2743120" lvl="5" indent="-342890" algn="l">
              <a:lnSpc>
                <a:spcPct val="90000"/>
              </a:lnSpc>
              <a:spcBef>
                <a:spcPts val="500"/>
              </a:spcBef>
              <a:spcAft>
                <a:spcPts val="0"/>
              </a:spcAft>
              <a:buClr>
                <a:schemeClr val="dk1"/>
              </a:buClr>
              <a:buSzPts val="1800"/>
              <a:buChar char="•"/>
              <a:defRPr/>
            </a:lvl6pPr>
            <a:lvl7pPr marL="3200307" lvl="6" indent="-342890" algn="l">
              <a:lnSpc>
                <a:spcPct val="90000"/>
              </a:lnSpc>
              <a:spcBef>
                <a:spcPts val="500"/>
              </a:spcBef>
              <a:spcAft>
                <a:spcPts val="0"/>
              </a:spcAft>
              <a:buClr>
                <a:schemeClr val="dk1"/>
              </a:buClr>
              <a:buSzPts val="1800"/>
              <a:buChar char="•"/>
              <a:defRPr/>
            </a:lvl7pPr>
            <a:lvl8pPr marL="3657493" lvl="7" indent="-342890" algn="l">
              <a:lnSpc>
                <a:spcPct val="90000"/>
              </a:lnSpc>
              <a:spcBef>
                <a:spcPts val="500"/>
              </a:spcBef>
              <a:spcAft>
                <a:spcPts val="0"/>
              </a:spcAft>
              <a:buClr>
                <a:schemeClr val="dk1"/>
              </a:buClr>
              <a:buSzPts val="1800"/>
              <a:buChar char="•"/>
              <a:defRPr/>
            </a:lvl8pPr>
            <a:lvl9pPr marL="4114680" lvl="8" indent="-342890" algn="l">
              <a:lnSpc>
                <a:spcPct val="90000"/>
              </a:lnSpc>
              <a:spcBef>
                <a:spcPts val="500"/>
              </a:spcBef>
              <a:spcAft>
                <a:spcPts val="0"/>
              </a:spcAft>
              <a:buClr>
                <a:schemeClr val="dk1"/>
              </a:buClr>
              <a:buSzPts val="1800"/>
              <a:buChar char="•"/>
              <a:defRPr/>
            </a:lvl9pPr>
          </a:lstStyle>
          <a:p>
            <a:endParaRPr/>
          </a:p>
        </p:txBody>
      </p:sp>
      <p:sp>
        <p:nvSpPr>
          <p:cNvPr id="14" name="Google Shape;14;p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smtClean="0"/>
              <a:pPr/>
              <a:t>‹#›</a:t>
            </a:fld>
            <a:endParaRPr lang="tr-TR"/>
          </a:p>
        </p:txBody>
      </p:sp>
    </p:spTree>
    <p:extLst>
      <p:ext uri="{BB962C8B-B14F-4D97-AF65-F5344CB8AC3E}">
        <p14:creationId xmlns:p14="http://schemas.microsoft.com/office/powerpoint/2010/main" val="33312640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şlık Slaydı" type="title">
  <p:cSld name="Başlık Slaydı">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1524000" y="1122364"/>
            <a:ext cx="91440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6000"/>
              <a:buFont typeface="Calibri"/>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smtClean="0"/>
              <a:pPr/>
              <a:t>‹#›</a:t>
            </a:fld>
            <a:endParaRPr lang="tr-TR"/>
          </a:p>
        </p:txBody>
      </p:sp>
    </p:spTree>
    <p:extLst>
      <p:ext uri="{BB962C8B-B14F-4D97-AF65-F5344CB8AC3E}">
        <p14:creationId xmlns:p14="http://schemas.microsoft.com/office/powerpoint/2010/main" val="3042679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ölüm Üstbilgisi" type="secHead">
  <p:cSld name="Bölüm Üstbilgisi">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0" y="1709739"/>
            <a:ext cx="105156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000"/>
              <a:buFont typeface="Calibri"/>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831850" y="4589464"/>
            <a:ext cx="10515600" cy="1500187"/>
          </a:xfrm>
          <a:prstGeom prst="rect">
            <a:avLst/>
          </a:prstGeom>
          <a:noFill/>
          <a:ln>
            <a:noFill/>
          </a:ln>
        </p:spPr>
        <p:txBody>
          <a:bodyPr spcFirstLastPara="1" wrap="square" lIns="91425" tIns="45700" rIns="91425" bIns="45700" anchor="t" anchorCtr="0"/>
          <a:lstStyle>
            <a:lvl1pPr marL="457187" lvl="0" indent="-228593" algn="l">
              <a:lnSpc>
                <a:spcPct val="90000"/>
              </a:lnSpc>
              <a:spcBef>
                <a:spcPts val="1000"/>
              </a:spcBef>
              <a:spcAft>
                <a:spcPts val="0"/>
              </a:spcAft>
              <a:buClr>
                <a:srgbClr val="888888"/>
              </a:buClr>
              <a:buSzPts val="2400"/>
              <a:buNone/>
              <a:defRPr sz="2400">
                <a:solidFill>
                  <a:srgbClr val="888888"/>
                </a:solidFill>
              </a:defRPr>
            </a:lvl1pPr>
            <a:lvl2pPr marL="914373" lvl="1" indent="-228593" algn="l">
              <a:lnSpc>
                <a:spcPct val="90000"/>
              </a:lnSpc>
              <a:spcBef>
                <a:spcPts val="500"/>
              </a:spcBef>
              <a:spcAft>
                <a:spcPts val="0"/>
              </a:spcAft>
              <a:buClr>
                <a:srgbClr val="888888"/>
              </a:buClr>
              <a:buSzPts val="2000"/>
              <a:buNone/>
              <a:defRPr sz="2000">
                <a:solidFill>
                  <a:srgbClr val="888888"/>
                </a:solidFill>
              </a:defRPr>
            </a:lvl2pPr>
            <a:lvl3pPr marL="1371560" lvl="2" indent="-228593" algn="l">
              <a:lnSpc>
                <a:spcPct val="90000"/>
              </a:lnSpc>
              <a:spcBef>
                <a:spcPts val="500"/>
              </a:spcBef>
              <a:spcAft>
                <a:spcPts val="0"/>
              </a:spcAft>
              <a:buClr>
                <a:srgbClr val="888888"/>
              </a:buClr>
              <a:buSzPts val="1800"/>
              <a:buNone/>
              <a:defRPr sz="1800">
                <a:solidFill>
                  <a:srgbClr val="888888"/>
                </a:solidFill>
              </a:defRPr>
            </a:lvl3pPr>
            <a:lvl4pPr marL="1828747" lvl="3" indent="-228593" algn="l">
              <a:lnSpc>
                <a:spcPct val="90000"/>
              </a:lnSpc>
              <a:spcBef>
                <a:spcPts val="500"/>
              </a:spcBef>
              <a:spcAft>
                <a:spcPts val="0"/>
              </a:spcAft>
              <a:buClr>
                <a:srgbClr val="888888"/>
              </a:buClr>
              <a:buSzPts val="1600"/>
              <a:buNone/>
              <a:defRPr sz="1600">
                <a:solidFill>
                  <a:srgbClr val="888888"/>
                </a:solidFill>
              </a:defRPr>
            </a:lvl4pPr>
            <a:lvl5pPr marL="2285933" lvl="4" indent="-228593" algn="l">
              <a:lnSpc>
                <a:spcPct val="90000"/>
              </a:lnSpc>
              <a:spcBef>
                <a:spcPts val="500"/>
              </a:spcBef>
              <a:spcAft>
                <a:spcPts val="0"/>
              </a:spcAft>
              <a:buClr>
                <a:srgbClr val="888888"/>
              </a:buClr>
              <a:buSzPts val="1600"/>
              <a:buNone/>
              <a:defRPr sz="1600">
                <a:solidFill>
                  <a:srgbClr val="888888"/>
                </a:solidFill>
              </a:defRPr>
            </a:lvl5pPr>
            <a:lvl6pPr marL="2743120" lvl="5" indent="-228593" algn="l">
              <a:lnSpc>
                <a:spcPct val="90000"/>
              </a:lnSpc>
              <a:spcBef>
                <a:spcPts val="500"/>
              </a:spcBef>
              <a:spcAft>
                <a:spcPts val="0"/>
              </a:spcAft>
              <a:buClr>
                <a:srgbClr val="888888"/>
              </a:buClr>
              <a:buSzPts val="1600"/>
              <a:buNone/>
              <a:defRPr sz="1600">
                <a:solidFill>
                  <a:srgbClr val="888888"/>
                </a:solidFill>
              </a:defRPr>
            </a:lvl6pPr>
            <a:lvl7pPr marL="3200307" lvl="6" indent="-228593" algn="l">
              <a:lnSpc>
                <a:spcPct val="90000"/>
              </a:lnSpc>
              <a:spcBef>
                <a:spcPts val="500"/>
              </a:spcBef>
              <a:spcAft>
                <a:spcPts val="0"/>
              </a:spcAft>
              <a:buClr>
                <a:srgbClr val="888888"/>
              </a:buClr>
              <a:buSzPts val="1600"/>
              <a:buNone/>
              <a:defRPr sz="1600">
                <a:solidFill>
                  <a:srgbClr val="888888"/>
                </a:solidFill>
              </a:defRPr>
            </a:lvl7pPr>
            <a:lvl8pPr marL="3657493" lvl="7" indent="-228593" algn="l">
              <a:lnSpc>
                <a:spcPct val="90000"/>
              </a:lnSpc>
              <a:spcBef>
                <a:spcPts val="500"/>
              </a:spcBef>
              <a:spcAft>
                <a:spcPts val="0"/>
              </a:spcAft>
              <a:buClr>
                <a:srgbClr val="888888"/>
              </a:buClr>
              <a:buSzPts val="1600"/>
              <a:buNone/>
              <a:defRPr sz="1600">
                <a:solidFill>
                  <a:srgbClr val="888888"/>
                </a:solidFill>
              </a:defRPr>
            </a:lvl8pPr>
            <a:lvl9pPr marL="4114680" lvl="8" indent="-228593"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smtClean="0"/>
              <a:pPr/>
              <a:t>‹#›</a:t>
            </a:fld>
            <a:endParaRPr lang="tr-TR"/>
          </a:p>
        </p:txBody>
      </p:sp>
    </p:spTree>
    <p:extLst>
      <p:ext uri="{BB962C8B-B14F-4D97-AF65-F5344CB8AC3E}">
        <p14:creationId xmlns:p14="http://schemas.microsoft.com/office/powerpoint/2010/main" val="3208818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bg>
      <p:bgPr>
        <a:gradFill>
          <a:gsLst>
            <a:gs pos="0">
              <a:schemeClr val="accent1"/>
            </a:gs>
            <a:gs pos="100000">
              <a:srgbClr val="D1F6FF"/>
            </a:gs>
          </a:gsLst>
          <a:path path="circle">
            <a:fillToRect l="100000" t="100000"/>
          </a:path>
          <a:tileRect r="-100000" b="-100000"/>
        </a:gradFill>
        <a:effectLst/>
      </p:bgPr>
    </p:bg>
    <p:spTree>
      <p:nvGrpSpPr>
        <p:cNvPr id="1" name="Shape 15"/>
        <p:cNvGrpSpPr/>
        <p:nvPr/>
      </p:nvGrpSpPr>
      <p:grpSpPr>
        <a:xfrm>
          <a:off x="0" y="0"/>
          <a:ext cx="0" cy="0"/>
          <a:chOff x="0" y="0"/>
          <a:chExt cx="0" cy="0"/>
        </a:xfrm>
      </p:grpSpPr>
      <p:grpSp>
        <p:nvGrpSpPr>
          <p:cNvPr id="16" name="Google Shape;16;p3"/>
          <p:cNvGrpSpPr/>
          <p:nvPr/>
        </p:nvGrpSpPr>
        <p:grpSpPr>
          <a:xfrm>
            <a:off x="4104804" y="0"/>
            <a:ext cx="8087185" cy="6858189"/>
            <a:chOff x="2052402" y="0"/>
            <a:chExt cx="6065389" cy="5143642"/>
          </a:xfrm>
        </p:grpSpPr>
        <p:sp>
          <p:nvSpPr>
            <p:cNvPr id="17" name="Google Shape;17;p3"/>
            <p:cNvSpPr/>
            <p:nvPr/>
          </p:nvSpPr>
          <p:spPr>
            <a:xfrm>
              <a:off x="2052402" y="0"/>
              <a:ext cx="6065388" cy="5143500"/>
            </a:xfrm>
            <a:custGeom>
              <a:avLst/>
              <a:gdLst/>
              <a:ahLst/>
              <a:cxnLst/>
              <a:rect l="l" t="t" r="r" b="b"/>
              <a:pathLst>
                <a:path w="8087184" h="6858000" extrusionOk="0">
                  <a:moveTo>
                    <a:pt x="7505580" y="6858000"/>
                  </a:moveTo>
                  <a:lnTo>
                    <a:pt x="7696738" y="6858000"/>
                  </a:lnTo>
                  <a:cubicBezTo>
                    <a:pt x="7718274" y="6613807"/>
                    <a:pt x="7866550" y="6398978"/>
                    <a:pt x="8087184" y="6292327"/>
                  </a:cubicBezTo>
                  <a:lnTo>
                    <a:pt x="8087184" y="6085824"/>
                  </a:lnTo>
                  <a:cubicBezTo>
                    <a:pt x="7757916" y="6205690"/>
                    <a:pt x="7529976" y="6508299"/>
                    <a:pt x="7505580" y="6858000"/>
                  </a:cubicBezTo>
                  <a:close/>
                  <a:moveTo>
                    <a:pt x="7109988" y="6858000"/>
                  </a:moveTo>
                  <a:lnTo>
                    <a:pt x="7300574" y="6858000"/>
                  </a:lnTo>
                  <a:cubicBezTo>
                    <a:pt x="7326176" y="6394974"/>
                    <a:pt x="7641722" y="5998774"/>
                    <a:pt x="8087184" y="5870486"/>
                  </a:cubicBezTo>
                  <a:lnTo>
                    <a:pt x="8087184" y="5673454"/>
                  </a:lnTo>
                  <a:cubicBezTo>
                    <a:pt x="7534740" y="5807487"/>
                    <a:pt x="7136797" y="6289898"/>
                    <a:pt x="7109988" y="6858000"/>
                  </a:cubicBezTo>
                  <a:close/>
                  <a:moveTo>
                    <a:pt x="6319630" y="6858000"/>
                  </a:moveTo>
                  <a:lnTo>
                    <a:pt x="6510215" y="6858000"/>
                  </a:lnTo>
                  <a:cubicBezTo>
                    <a:pt x="6538485" y="5958928"/>
                    <a:pt x="7199691" y="5205998"/>
                    <a:pt x="8087184" y="5062145"/>
                  </a:cubicBezTo>
                  <a:lnTo>
                    <a:pt x="8087184" y="4869180"/>
                  </a:lnTo>
                  <a:cubicBezTo>
                    <a:pt x="7093725" y="5015188"/>
                    <a:pt x="6348402" y="5853783"/>
                    <a:pt x="6319630" y="6858000"/>
                  </a:cubicBezTo>
                  <a:close/>
                  <a:moveTo>
                    <a:pt x="6714777" y="6858000"/>
                  </a:moveTo>
                  <a:lnTo>
                    <a:pt x="6905363" y="6858000"/>
                  </a:lnTo>
                  <a:cubicBezTo>
                    <a:pt x="6932680" y="6177012"/>
                    <a:pt x="7419944" y="5602103"/>
                    <a:pt x="8086993" y="5463773"/>
                  </a:cubicBezTo>
                  <a:lnTo>
                    <a:pt x="8086993" y="5269538"/>
                  </a:lnTo>
                  <a:cubicBezTo>
                    <a:pt x="7313661" y="5411166"/>
                    <a:pt x="6742920" y="6071943"/>
                    <a:pt x="6714968" y="6858000"/>
                  </a:cubicBezTo>
                  <a:close/>
                  <a:moveTo>
                    <a:pt x="7902253" y="6858000"/>
                  </a:moveTo>
                  <a:lnTo>
                    <a:pt x="8087184" y="6858000"/>
                  </a:lnTo>
                  <a:lnTo>
                    <a:pt x="8087184" y="6532261"/>
                  </a:lnTo>
                  <a:cubicBezTo>
                    <a:pt x="7984903" y="6612091"/>
                    <a:pt x="7918389" y="6729230"/>
                    <a:pt x="7902253" y="6858000"/>
                  </a:cubicBezTo>
                  <a:close/>
                  <a:moveTo>
                    <a:pt x="1916910" y="2551824"/>
                  </a:moveTo>
                  <a:cubicBezTo>
                    <a:pt x="2641015" y="1478290"/>
                    <a:pt x="3620238" y="601442"/>
                    <a:pt x="4766674" y="0"/>
                  </a:cubicBezTo>
                  <a:lnTo>
                    <a:pt x="4372797" y="0"/>
                  </a:lnTo>
                  <a:cubicBezTo>
                    <a:pt x="4217787" y="90127"/>
                    <a:pt x="4065999" y="185317"/>
                    <a:pt x="3917425" y="285570"/>
                  </a:cubicBezTo>
                  <a:cubicBezTo>
                    <a:pt x="2632356" y="1153193"/>
                    <a:pt x="1626642" y="2375366"/>
                    <a:pt x="1022365" y="3803743"/>
                  </a:cubicBezTo>
                  <a:cubicBezTo>
                    <a:pt x="613622" y="4771490"/>
                    <a:pt x="402707" y="5798792"/>
                    <a:pt x="395021" y="6858000"/>
                  </a:cubicBezTo>
                  <a:lnTo>
                    <a:pt x="585606" y="6858000"/>
                  </a:lnTo>
                  <a:cubicBezTo>
                    <a:pt x="593293" y="5824406"/>
                    <a:pt x="799126" y="4822147"/>
                    <a:pt x="1197894" y="3877980"/>
                  </a:cubicBezTo>
                  <a:cubicBezTo>
                    <a:pt x="1394236" y="3413753"/>
                    <a:pt x="1635028" y="2969629"/>
                    <a:pt x="1916910" y="2551824"/>
                  </a:cubicBezTo>
                  <a:close/>
                  <a:moveTo>
                    <a:pt x="1589421" y="2330830"/>
                  </a:moveTo>
                  <a:cubicBezTo>
                    <a:pt x="2178972" y="1457633"/>
                    <a:pt x="2930502" y="705726"/>
                    <a:pt x="3803264" y="115868"/>
                  </a:cubicBezTo>
                  <a:cubicBezTo>
                    <a:pt x="3861583" y="76504"/>
                    <a:pt x="3920429" y="37881"/>
                    <a:pt x="3979810" y="0"/>
                  </a:cubicBezTo>
                  <a:lnTo>
                    <a:pt x="3635104" y="0"/>
                  </a:lnTo>
                  <a:cubicBezTo>
                    <a:pt x="2315489" y="907938"/>
                    <a:pt x="1282730" y="2174291"/>
                    <a:pt x="658473" y="3649867"/>
                  </a:cubicBezTo>
                  <a:cubicBezTo>
                    <a:pt x="229084" y="4666364"/>
                    <a:pt x="7814" y="5745720"/>
                    <a:pt x="0" y="6858000"/>
                  </a:cubicBezTo>
                  <a:lnTo>
                    <a:pt x="190586" y="6858000"/>
                  </a:lnTo>
                  <a:cubicBezTo>
                    <a:pt x="198336" y="5771144"/>
                    <a:pt x="414587" y="4716957"/>
                    <a:pt x="833939" y="3724104"/>
                  </a:cubicBezTo>
                  <a:cubicBezTo>
                    <a:pt x="1040191" y="3236353"/>
                    <a:pt x="1293200" y="2769749"/>
                    <a:pt x="1589421" y="2330830"/>
                  </a:cubicBezTo>
                  <a:close/>
                  <a:moveTo>
                    <a:pt x="2572017" y="2993622"/>
                  </a:moveTo>
                  <a:cubicBezTo>
                    <a:pt x="3332930" y="1865656"/>
                    <a:pt x="4404701" y="982881"/>
                    <a:pt x="5657281" y="452412"/>
                  </a:cubicBezTo>
                  <a:cubicBezTo>
                    <a:pt x="6154760" y="241841"/>
                    <a:pt x="6675072" y="90013"/>
                    <a:pt x="7207695" y="0"/>
                  </a:cubicBezTo>
                  <a:lnTo>
                    <a:pt x="6359208" y="0"/>
                  </a:lnTo>
                  <a:cubicBezTo>
                    <a:pt x="4284670" y="610249"/>
                    <a:pt x="2593089" y="2119237"/>
                    <a:pt x="1750212" y="4111495"/>
                  </a:cubicBezTo>
                  <a:cubicBezTo>
                    <a:pt x="1382635" y="4981807"/>
                    <a:pt x="1192558" y="5905571"/>
                    <a:pt x="1184807" y="6858000"/>
                  </a:cubicBezTo>
                  <a:lnTo>
                    <a:pt x="1375393" y="6858000"/>
                  </a:lnTo>
                  <a:cubicBezTo>
                    <a:pt x="1383080" y="5931185"/>
                    <a:pt x="1568075" y="5032463"/>
                    <a:pt x="1925741" y="4185732"/>
                  </a:cubicBezTo>
                  <a:cubicBezTo>
                    <a:pt x="2102147" y="3768398"/>
                    <a:pt x="2318583" y="3369160"/>
                    <a:pt x="2572017" y="2993622"/>
                  </a:cubicBezTo>
                  <a:close/>
                  <a:moveTo>
                    <a:pt x="2244464" y="2772819"/>
                  </a:moveTo>
                  <a:cubicBezTo>
                    <a:pt x="3048163" y="1581236"/>
                    <a:pt x="4180312" y="648682"/>
                    <a:pt x="5503478" y="88347"/>
                  </a:cubicBezTo>
                  <a:cubicBezTo>
                    <a:pt x="5576110" y="57669"/>
                    <a:pt x="5649085" y="28220"/>
                    <a:pt x="5722398" y="0"/>
                  </a:cubicBezTo>
                  <a:lnTo>
                    <a:pt x="5231195" y="0"/>
                  </a:lnTo>
                  <a:cubicBezTo>
                    <a:pt x="3500048" y="791829"/>
                    <a:pt x="2128257" y="2203840"/>
                    <a:pt x="1386320" y="3957619"/>
                  </a:cubicBezTo>
                  <a:cubicBezTo>
                    <a:pt x="998097" y="4876680"/>
                    <a:pt x="797664" y="5852181"/>
                    <a:pt x="789914" y="6858000"/>
                  </a:cubicBezTo>
                  <a:lnTo>
                    <a:pt x="980500" y="6858000"/>
                  </a:lnTo>
                  <a:cubicBezTo>
                    <a:pt x="988250" y="5877796"/>
                    <a:pt x="1183791" y="4927273"/>
                    <a:pt x="1561849" y="4031856"/>
                  </a:cubicBezTo>
                  <a:cubicBezTo>
                    <a:pt x="1748217" y="3591107"/>
                    <a:pt x="1976824" y="3169458"/>
                    <a:pt x="2244464" y="2772819"/>
                  </a:cubicBezTo>
                  <a:close/>
                  <a:moveTo>
                    <a:pt x="6645086" y="5174199"/>
                  </a:moveTo>
                  <a:cubicBezTo>
                    <a:pt x="6196994" y="5621603"/>
                    <a:pt x="5938846" y="6224801"/>
                    <a:pt x="5924482" y="6858000"/>
                  </a:cubicBezTo>
                  <a:lnTo>
                    <a:pt x="6115068" y="6858000"/>
                  </a:lnTo>
                  <a:cubicBezTo>
                    <a:pt x="6144113" y="5740903"/>
                    <a:pt x="6980009" y="4810427"/>
                    <a:pt x="8087184" y="4662805"/>
                  </a:cubicBezTo>
                  <a:lnTo>
                    <a:pt x="8087184" y="4470476"/>
                  </a:lnTo>
                  <a:cubicBezTo>
                    <a:pt x="7541283" y="4536958"/>
                    <a:pt x="7033500" y="4784755"/>
                    <a:pt x="6645086" y="5174199"/>
                  </a:cubicBezTo>
                  <a:close/>
                  <a:moveTo>
                    <a:pt x="5248665" y="3776858"/>
                  </a:moveTo>
                  <a:cubicBezTo>
                    <a:pt x="4429655" y="4594492"/>
                    <a:pt x="3963299" y="5700524"/>
                    <a:pt x="3949506" y="6858000"/>
                  </a:cubicBezTo>
                  <a:lnTo>
                    <a:pt x="4140092" y="6858000"/>
                  </a:lnTo>
                  <a:cubicBezTo>
                    <a:pt x="4168387" y="4649426"/>
                    <a:pt x="5884840" y="2831630"/>
                    <a:pt x="8087184" y="2677862"/>
                  </a:cubicBezTo>
                  <a:lnTo>
                    <a:pt x="8087184" y="2486740"/>
                  </a:lnTo>
                  <a:cubicBezTo>
                    <a:pt x="7015966" y="2558053"/>
                    <a:pt x="6007247" y="3016624"/>
                    <a:pt x="5248983" y="3776985"/>
                  </a:cubicBezTo>
                  <a:close/>
                  <a:moveTo>
                    <a:pt x="4410660" y="2938516"/>
                  </a:moveTo>
                  <a:cubicBezTo>
                    <a:pt x="3369116" y="3978263"/>
                    <a:pt x="2777913" y="5386016"/>
                    <a:pt x="2764635" y="6858000"/>
                  </a:cubicBezTo>
                  <a:lnTo>
                    <a:pt x="2955221" y="6858000"/>
                  </a:lnTo>
                  <a:cubicBezTo>
                    <a:pt x="2982996" y="3994566"/>
                    <a:pt x="5229175" y="1645170"/>
                    <a:pt x="8087184" y="1490201"/>
                  </a:cubicBezTo>
                  <a:lnTo>
                    <a:pt x="8087184" y="1299524"/>
                  </a:lnTo>
                  <a:cubicBezTo>
                    <a:pt x="6701118" y="1371556"/>
                    <a:pt x="5391045" y="1955579"/>
                    <a:pt x="4410660" y="2938516"/>
                  </a:cubicBezTo>
                  <a:close/>
                  <a:moveTo>
                    <a:pt x="4131135" y="2658858"/>
                  </a:moveTo>
                  <a:cubicBezTo>
                    <a:pt x="3581562" y="3207390"/>
                    <a:pt x="3143742" y="3857527"/>
                    <a:pt x="2842013" y="4573123"/>
                  </a:cubicBezTo>
                  <a:cubicBezTo>
                    <a:pt x="2536123" y="5297313"/>
                    <a:pt x="2377365" y="6065676"/>
                    <a:pt x="2369615" y="6858000"/>
                  </a:cubicBezTo>
                  <a:lnTo>
                    <a:pt x="2560201" y="6858000"/>
                  </a:lnTo>
                  <a:cubicBezTo>
                    <a:pt x="2567887" y="6091353"/>
                    <a:pt x="2721563" y="5347905"/>
                    <a:pt x="3017606" y="4647360"/>
                  </a:cubicBezTo>
                  <a:cubicBezTo>
                    <a:pt x="3885813" y="2587735"/>
                    <a:pt x="5855795" y="1207104"/>
                    <a:pt x="8087184" y="1094420"/>
                  </a:cubicBezTo>
                  <a:lnTo>
                    <a:pt x="8087184" y="903743"/>
                  </a:lnTo>
                  <a:cubicBezTo>
                    <a:pt x="6596296" y="976143"/>
                    <a:pt x="5185918" y="1602077"/>
                    <a:pt x="4131643" y="2659239"/>
                  </a:cubicBezTo>
                  <a:close/>
                  <a:moveTo>
                    <a:pt x="3851609" y="2379199"/>
                  </a:moveTo>
                  <a:cubicBezTo>
                    <a:pt x="3266022" y="2963794"/>
                    <a:pt x="2799525" y="3656649"/>
                    <a:pt x="2478058" y="4419247"/>
                  </a:cubicBezTo>
                  <a:cubicBezTo>
                    <a:pt x="2151585" y="5192123"/>
                    <a:pt x="1982535" y="6012350"/>
                    <a:pt x="1974721" y="6858000"/>
                  </a:cubicBezTo>
                  <a:lnTo>
                    <a:pt x="2165307" y="6858000"/>
                  </a:lnTo>
                  <a:cubicBezTo>
                    <a:pt x="2172994" y="6038091"/>
                    <a:pt x="2337152" y="5242779"/>
                    <a:pt x="2653651" y="4493611"/>
                  </a:cubicBezTo>
                  <a:cubicBezTo>
                    <a:pt x="3583550" y="2287642"/>
                    <a:pt x="5696853" y="811831"/>
                    <a:pt x="8087184" y="699147"/>
                  </a:cubicBezTo>
                  <a:lnTo>
                    <a:pt x="8087184" y="508471"/>
                  </a:lnTo>
                  <a:cubicBezTo>
                    <a:pt x="6491347" y="580803"/>
                    <a:pt x="4980435" y="1248328"/>
                    <a:pt x="3851990" y="2379580"/>
                  </a:cubicBezTo>
                  <a:close/>
                  <a:moveTo>
                    <a:pt x="6365561" y="4894350"/>
                  </a:moveTo>
                  <a:cubicBezTo>
                    <a:pt x="5843312" y="5415945"/>
                    <a:pt x="5543596" y="6119847"/>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689995" y="3217985"/>
                  </a:moveTo>
                  <a:cubicBezTo>
                    <a:pt x="3722659" y="4183711"/>
                    <a:pt x="3173060" y="5490862"/>
                    <a:pt x="3159529" y="6858000"/>
                  </a:cubicBezTo>
                  <a:lnTo>
                    <a:pt x="3350115" y="6858000"/>
                  </a:lnTo>
                  <a:cubicBezTo>
                    <a:pt x="3378080" y="4212840"/>
                    <a:pt x="5447656" y="2040614"/>
                    <a:pt x="8087184" y="1885982"/>
                  </a:cubicBezTo>
                  <a:lnTo>
                    <a:pt x="8087184" y="1694988"/>
                  </a:lnTo>
                  <a:cubicBezTo>
                    <a:pt x="6806004" y="1766892"/>
                    <a:pt x="5596357" y="2309182"/>
                    <a:pt x="4689995" y="3217985"/>
                  </a:cubicBezTo>
                  <a:close/>
                  <a:moveTo>
                    <a:pt x="5736946" y="640864"/>
                  </a:moveTo>
                  <a:cubicBezTo>
                    <a:pt x="4104688" y="1332467"/>
                    <a:pt x="2805440" y="2632335"/>
                    <a:pt x="2114167" y="4265371"/>
                  </a:cubicBezTo>
                  <a:cubicBezTo>
                    <a:pt x="1767110" y="5086996"/>
                    <a:pt x="1587515" y="5958960"/>
                    <a:pt x="1579828" y="6858000"/>
                  </a:cubicBezTo>
                  <a:lnTo>
                    <a:pt x="1770414" y="6858000"/>
                  </a:lnTo>
                  <a:cubicBezTo>
                    <a:pt x="1778101" y="5984575"/>
                    <a:pt x="1952613" y="5137589"/>
                    <a:pt x="2289696" y="4339608"/>
                  </a:cubicBezTo>
                  <a:cubicBezTo>
                    <a:pt x="3281262" y="1987231"/>
                    <a:pt x="5537892" y="416179"/>
                    <a:pt x="8087184" y="303430"/>
                  </a:cubicBezTo>
                  <a:lnTo>
                    <a:pt x="8087184" y="112753"/>
                  </a:lnTo>
                  <a:cubicBezTo>
                    <a:pt x="7278466" y="146573"/>
                    <a:pt x="6482453" y="325450"/>
                    <a:pt x="5736946" y="640864"/>
                  </a:cubicBezTo>
                  <a:close/>
                  <a:moveTo>
                    <a:pt x="4969330" y="3497453"/>
                  </a:moveTo>
                  <a:cubicBezTo>
                    <a:pt x="4076132" y="4389101"/>
                    <a:pt x="3568132" y="5595696"/>
                    <a:pt x="3554486" y="6858000"/>
                  </a:cubicBezTo>
                  <a:lnTo>
                    <a:pt x="3745072" y="6858000"/>
                  </a:lnTo>
                  <a:cubicBezTo>
                    <a:pt x="3773202" y="4431107"/>
                    <a:pt x="5666194" y="2436046"/>
                    <a:pt x="8087184" y="2281763"/>
                  </a:cubicBezTo>
                  <a:lnTo>
                    <a:pt x="8087184" y="2091086"/>
                  </a:lnTo>
                  <a:cubicBezTo>
                    <a:pt x="6910953" y="2162571"/>
                    <a:pt x="5801707" y="2662919"/>
                    <a:pt x="4969330" y="3497453"/>
                  </a:cubicBezTo>
                  <a:close/>
                  <a:moveTo>
                    <a:pt x="6086607" y="4615263"/>
                  </a:moveTo>
                  <a:cubicBezTo>
                    <a:pt x="5490118" y="5210739"/>
                    <a:pt x="5148633" y="6015070"/>
                    <a:pt x="5134441" y="6858000"/>
                  </a:cubicBezTo>
                  <a:lnTo>
                    <a:pt x="5325027" y="6858000"/>
                  </a:lnTo>
                  <a:cubicBezTo>
                    <a:pt x="5353570" y="5304190"/>
                    <a:pt x="6541217" y="4018292"/>
                    <a:pt x="8087184" y="3867302"/>
                  </a:cubicBezTo>
                  <a:lnTo>
                    <a:pt x="8087184" y="3675799"/>
                  </a:lnTo>
                  <a:cubicBezTo>
                    <a:pt x="7330940" y="3744977"/>
                    <a:pt x="6622978" y="4077447"/>
                    <a:pt x="6086607" y="4615263"/>
                  </a:cubicBezTo>
                  <a:close/>
                  <a:moveTo>
                    <a:pt x="5807081" y="4335604"/>
                  </a:moveTo>
                  <a:cubicBezTo>
                    <a:pt x="5136353" y="5005171"/>
                    <a:pt x="4753231" y="5910147"/>
                    <a:pt x="4739230" y="6858000"/>
                  </a:cubicBezTo>
                  <a:lnTo>
                    <a:pt x="4929815" y="6858000"/>
                  </a:lnTo>
                  <a:cubicBezTo>
                    <a:pt x="4958327" y="5085840"/>
                    <a:pt x="6322177" y="3622499"/>
                    <a:pt x="8087184" y="3470313"/>
                  </a:cubicBezTo>
                  <a:lnTo>
                    <a:pt x="8087184" y="3279192"/>
                  </a:lnTo>
                  <a:cubicBezTo>
                    <a:pt x="7225928" y="3349227"/>
                    <a:pt x="6417654" y="3723799"/>
                    <a:pt x="5807335" y="4335794"/>
                  </a:cubicBezTo>
                  <a:close/>
                  <a:moveTo>
                    <a:pt x="5527556" y="4055945"/>
                  </a:moveTo>
                  <a:cubicBezTo>
                    <a:pt x="4782753" y="4799672"/>
                    <a:pt x="4358160" y="5805294"/>
                    <a:pt x="4344463" y="6858000"/>
                  </a:cubicBezTo>
                  <a:lnTo>
                    <a:pt x="4535049" y="6858000"/>
                  </a:lnTo>
                  <a:cubicBezTo>
                    <a:pt x="4563415" y="4867661"/>
                    <a:pt x="6103486" y="3227074"/>
                    <a:pt x="8087184" y="3074024"/>
                  </a:cubicBezTo>
                  <a:lnTo>
                    <a:pt x="8087184" y="2882775"/>
                  </a:lnTo>
                  <a:cubicBezTo>
                    <a:pt x="7120852" y="2953516"/>
                    <a:pt x="6212355" y="3370126"/>
                    <a:pt x="5528000" y="4056326"/>
                  </a:cubicBezTo>
                  <a:close/>
                </a:path>
              </a:pathLst>
            </a:custGeom>
            <a:solidFill>
              <a:srgbClr val="005CC2">
                <a:alpha val="83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 name="Google Shape;18;p3"/>
            <p:cNvSpPr/>
            <p:nvPr/>
          </p:nvSpPr>
          <p:spPr>
            <a:xfrm>
              <a:off x="2052402" y="0"/>
              <a:ext cx="6065388" cy="5143642"/>
            </a:xfrm>
            <a:custGeom>
              <a:avLst/>
              <a:gdLst/>
              <a:ahLst/>
              <a:cxnLst/>
              <a:rect l="l" t="t" r="r" b="b"/>
              <a:pathLst>
                <a:path w="8087184" h="6858190" extrusionOk="0">
                  <a:moveTo>
                    <a:pt x="6366259" y="1870219"/>
                  </a:moveTo>
                  <a:cubicBezTo>
                    <a:pt x="6414478" y="1849137"/>
                    <a:pt x="6436522" y="1792932"/>
                    <a:pt x="6415430" y="1744684"/>
                  </a:cubicBezTo>
                  <a:cubicBezTo>
                    <a:pt x="6395292" y="1698629"/>
                    <a:pt x="6342913" y="1676110"/>
                    <a:pt x="6295679" y="1693208"/>
                  </a:cubicBezTo>
                  <a:cubicBezTo>
                    <a:pt x="4468935" y="2426156"/>
                    <a:pt x="3157737" y="4060756"/>
                    <a:pt x="2838011" y="6003706"/>
                  </a:cubicBezTo>
                  <a:cubicBezTo>
                    <a:pt x="2829536" y="6055671"/>
                    <a:pt x="2864769" y="6104675"/>
                    <a:pt x="2916716" y="6113154"/>
                  </a:cubicBezTo>
                  <a:cubicBezTo>
                    <a:pt x="2916716" y="6113154"/>
                    <a:pt x="2916723" y="6113154"/>
                    <a:pt x="2916723" y="6113154"/>
                  </a:cubicBezTo>
                  <a:cubicBezTo>
                    <a:pt x="2921824" y="6114012"/>
                    <a:pt x="2926989" y="6114438"/>
                    <a:pt x="2932160" y="6114425"/>
                  </a:cubicBezTo>
                  <a:cubicBezTo>
                    <a:pt x="2978841" y="6114381"/>
                    <a:pt x="3018616" y="6080504"/>
                    <a:pt x="3026119" y="6034405"/>
                  </a:cubicBezTo>
                  <a:cubicBezTo>
                    <a:pt x="3335065" y="4157486"/>
                    <a:pt x="4601646" y="2578418"/>
                    <a:pt x="6366259" y="1870219"/>
                  </a:cubicBezTo>
                  <a:close/>
                  <a:moveTo>
                    <a:pt x="2680460" y="5322927"/>
                  </a:moveTo>
                  <a:cubicBezTo>
                    <a:pt x="2629555" y="5309637"/>
                    <a:pt x="2577512" y="5340139"/>
                    <a:pt x="2564203" y="5391062"/>
                  </a:cubicBezTo>
                  <a:cubicBezTo>
                    <a:pt x="2439623" y="5870239"/>
                    <a:pt x="2374272" y="6362877"/>
                    <a:pt x="2369615" y="6858000"/>
                  </a:cubicBezTo>
                  <a:lnTo>
                    <a:pt x="2560201" y="6858000"/>
                  </a:lnTo>
                  <a:cubicBezTo>
                    <a:pt x="2564794" y="6379148"/>
                    <a:pt x="2628055" y="5902679"/>
                    <a:pt x="2748563" y="5439240"/>
                  </a:cubicBezTo>
                  <a:cubicBezTo>
                    <a:pt x="2761847" y="5388310"/>
                    <a:pt x="2731365" y="5336243"/>
                    <a:pt x="2680460" y="5322927"/>
                  </a:cubicBezTo>
                  <a:close/>
                  <a:moveTo>
                    <a:pt x="2239000" y="4214715"/>
                  </a:moveTo>
                  <a:cubicBezTo>
                    <a:pt x="2190503" y="4194261"/>
                    <a:pt x="2134617" y="4217016"/>
                    <a:pt x="2114179" y="4265537"/>
                  </a:cubicBezTo>
                  <a:cubicBezTo>
                    <a:pt x="2114173" y="4265543"/>
                    <a:pt x="2114173" y="4265556"/>
                    <a:pt x="2114167" y="4265562"/>
                  </a:cubicBezTo>
                  <a:cubicBezTo>
                    <a:pt x="1767110" y="5087187"/>
                    <a:pt x="1587515" y="5959151"/>
                    <a:pt x="1579828" y="6858191"/>
                  </a:cubicBezTo>
                  <a:lnTo>
                    <a:pt x="1770414" y="6858191"/>
                  </a:lnTo>
                  <a:cubicBezTo>
                    <a:pt x="1778101" y="5984765"/>
                    <a:pt x="1952613" y="5137780"/>
                    <a:pt x="2289696" y="4339799"/>
                  </a:cubicBezTo>
                  <a:cubicBezTo>
                    <a:pt x="2310254" y="4291329"/>
                    <a:pt x="2287638" y="4235359"/>
                    <a:pt x="2239191" y="4214797"/>
                  </a:cubicBezTo>
                  <a:cubicBezTo>
                    <a:pt x="2239127" y="4214766"/>
                    <a:pt x="2239064" y="4214740"/>
                    <a:pt x="2239000" y="4214715"/>
                  </a:cubicBezTo>
                  <a:close/>
                  <a:moveTo>
                    <a:pt x="2087612" y="6428088"/>
                  </a:moveTo>
                  <a:cubicBezTo>
                    <a:pt x="2035093" y="6424847"/>
                    <a:pt x="1989898" y="6464825"/>
                    <a:pt x="1986665" y="6517389"/>
                  </a:cubicBezTo>
                  <a:cubicBezTo>
                    <a:pt x="1979740" y="6630078"/>
                    <a:pt x="1975738" y="6744357"/>
                    <a:pt x="1974658" y="6858000"/>
                  </a:cubicBezTo>
                  <a:lnTo>
                    <a:pt x="2165244" y="6858000"/>
                  </a:lnTo>
                  <a:cubicBezTo>
                    <a:pt x="2166260" y="6748234"/>
                    <a:pt x="2170135" y="6637896"/>
                    <a:pt x="2176806" y="6529083"/>
                  </a:cubicBezTo>
                  <a:cubicBezTo>
                    <a:pt x="2180027" y="6476584"/>
                    <a:pt x="2140105" y="6431330"/>
                    <a:pt x="2087612" y="6428088"/>
                  </a:cubicBezTo>
                  <a:close/>
                  <a:moveTo>
                    <a:pt x="3486447" y="3682663"/>
                  </a:moveTo>
                  <a:cubicBezTo>
                    <a:pt x="3518040" y="3682689"/>
                    <a:pt x="3547593" y="3667047"/>
                    <a:pt x="3565349" y="3640906"/>
                  </a:cubicBezTo>
                  <a:cubicBezTo>
                    <a:pt x="3898042" y="3151394"/>
                    <a:pt x="4303100" y="2715260"/>
                    <a:pt x="4766674" y="2347419"/>
                  </a:cubicBezTo>
                  <a:cubicBezTo>
                    <a:pt x="4807898" y="2314686"/>
                    <a:pt x="4814797" y="2254712"/>
                    <a:pt x="4782080" y="2213469"/>
                  </a:cubicBezTo>
                  <a:cubicBezTo>
                    <a:pt x="4749362" y="2172225"/>
                    <a:pt x="4689417" y="2165323"/>
                    <a:pt x="4648193" y="2198056"/>
                  </a:cubicBezTo>
                  <a:cubicBezTo>
                    <a:pt x="4169519" y="2577934"/>
                    <a:pt x="3751284" y="3028338"/>
                    <a:pt x="3407798" y="3533872"/>
                  </a:cubicBezTo>
                  <a:cubicBezTo>
                    <a:pt x="3378188" y="3577397"/>
                    <a:pt x="3389451" y="3636704"/>
                    <a:pt x="3432956" y="3666329"/>
                  </a:cubicBezTo>
                  <a:cubicBezTo>
                    <a:pt x="3448730" y="3677071"/>
                    <a:pt x="3467363" y="3682829"/>
                    <a:pt x="3486447" y="3682854"/>
                  </a:cubicBezTo>
                  <a:close/>
                  <a:moveTo>
                    <a:pt x="5285003" y="4471365"/>
                  </a:moveTo>
                  <a:cubicBezTo>
                    <a:pt x="5242903" y="4439770"/>
                    <a:pt x="5183174" y="4448313"/>
                    <a:pt x="5151593" y="4490433"/>
                  </a:cubicBezTo>
                  <a:cubicBezTo>
                    <a:pt x="4638429" y="5174034"/>
                    <a:pt x="4355873" y="6003210"/>
                    <a:pt x="4344781" y="6858064"/>
                  </a:cubicBezTo>
                  <a:lnTo>
                    <a:pt x="4535367" y="6858064"/>
                  </a:lnTo>
                  <a:cubicBezTo>
                    <a:pt x="4546427" y="6044479"/>
                    <a:pt x="4815610" y="5255459"/>
                    <a:pt x="5304062" y="4604903"/>
                  </a:cubicBezTo>
                  <a:cubicBezTo>
                    <a:pt x="5335661" y="4562795"/>
                    <a:pt x="5327161" y="4503030"/>
                    <a:pt x="5285074" y="4471416"/>
                  </a:cubicBezTo>
                  <a:cubicBezTo>
                    <a:pt x="5285048" y="4471403"/>
                    <a:pt x="5285029" y="4471384"/>
                    <a:pt x="5285003" y="4471365"/>
                  </a:cubicBezTo>
                  <a:close/>
                  <a:moveTo>
                    <a:pt x="6701690" y="2808030"/>
                  </a:moveTo>
                  <a:cubicBezTo>
                    <a:pt x="5767433" y="3193508"/>
                    <a:pt x="4991743" y="3885022"/>
                    <a:pt x="4501697" y="4769266"/>
                  </a:cubicBezTo>
                  <a:cubicBezTo>
                    <a:pt x="4475720" y="4815060"/>
                    <a:pt x="4491773" y="4873248"/>
                    <a:pt x="4537546" y="4899237"/>
                  </a:cubicBezTo>
                  <a:cubicBezTo>
                    <a:pt x="4583318" y="4925227"/>
                    <a:pt x="4641478" y="4909165"/>
                    <a:pt x="4667455" y="4863371"/>
                  </a:cubicBezTo>
                  <a:cubicBezTo>
                    <a:pt x="4667792" y="4862767"/>
                    <a:pt x="4668129" y="4862164"/>
                    <a:pt x="4668459" y="4861553"/>
                  </a:cubicBezTo>
                  <a:cubicBezTo>
                    <a:pt x="5137446" y="4015222"/>
                    <a:pt x="5879860" y="3353378"/>
                    <a:pt x="6774050" y="2984470"/>
                  </a:cubicBezTo>
                  <a:cubicBezTo>
                    <a:pt x="6822775" y="2964480"/>
                    <a:pt x="6846027" y="2908777"/>
                    <a:pt x="6826079" y="2860053"/>
                  </a:cubicBezTo>
                  <a:cubicBezTo>
                    <a:pt x="6806067" y="2811329"/>
                    <a:pt x="6750416" y="2788041"/>
                    <a:pt x="6701690" y="2808030"/>
                  </a:cubicBezTo>
                  <a:close/>
                  <a:moveTo>
                    <a:pt x="4156864" y="5925783"/>
                  </a:moveTo>
                  <a:cubicBezTo>
                    <a:pt x="4105367" y="5914933"/>
                    <a:pt x="4054824" y="5947901"/>
                    <a:pt x="4043980" y="5999428"/>
                  </a:cubicBezTo>
                  <a:cubicBezTo>
                    <a:pt x="4043973" y="5999435"/>
                    <a:pt x="4043973" y="5999441"/>
                    <a:pt x="4043973" y="5999447"/>
                  </a:cubicBezTo>
                  <a:cubicBezTo>
                    <a:pt x="3984905" y="6281916"/>
                    <a:pt x="3953267" y="6569443"/>
                    <a:pt x="3949506" y="6858000"/>
                  </a:cubicBezTo>
                  <a:lnTo>
                    <a:pt x="4140092" y="6858000"/>
                  </a:lnTo>
                  <a:cubicBezTo>
                    <a:pt x="4143866" y="6582600"/>
                    <a:pt x="4174143" y="6308242"/>
                    <a:pt x="4230493" y="6038663"/>
                  </a:cubicBezTo>
                  <a:cubicBezTo>
                    <a:pt x="4241299" y="5987155"/>
                    <a:pt x="4208341" y="5936626"/>
                    <a:pt x="4156864" y="5925783"/>
                  </a:cubicBezTo>
                  <a:close/>
                  <a:moveTo>
                    <a:pt x="5530160" y="2764810"/>
                  </a:moveTo>
                  <a:cubicBezTo>
                    <a:pt x="5974498" y="2457948"/>
                    <a:pt x="6465491" y="2225005"/>
                    <a:pt x="6984202" y="2075006"/>
                  </a:cubicBezTo>
                  <a:cubicBezTo>
                    <a:pt x="7034770" y="2060368"/>
                    <a:pt x="7063867" y="2007494"/>
                    <a:pt x="7049255" y="1956914"/>
                  </a:cubicBezTo>
                  <a:cubicBezTo>
                    <a:pt x="7034643" y="1906333"/>
                    <a:pt x="6981788" y="1877192"/>
                    <a:pt x="6931219" y="1891829"/>
                  </a:cubicBezTo>
                  <a:cubicBezTo>
                    <a:pt x="4715915" y="2532477"/>
                    <a:pt x="3182876" y="4551024"/>
                    <a:pt x="3159529" y="6858000"/>
                  </a:cubicBezTo>
                  <a:lnTo>
                    <a:pt x="3350115" y="6858000"/>
                  </a:lnTo>
                  <a:cubicBezTo>
                    <a:pt x="3368665" y="5220209"/>
                    <a:pt x="4181729" y="3693627"/>
                    <a:pt x="5530160" y="2764810"/>
                  </a:cubicBezTo>
                  <a:close/>
                  <a:moveTo>
                    <a:pt x="3857517" y="1312554"/>
                  </a:moveTo>
                  <a:cubicBezTo>
                    <a:pt x="2821278" y="2150298"/>
                    <a:pt x="2037615" y="3259196"/>
                    <a:pt x="1593677" y="4515920"/>
                  </a:cubicBezTo>
                  <a:cubicBezTo>
                    <a:pt x="1576137" y="4565572"/>
                    <a:pt x="1602146" y="4620055"/>
                    <a:pt x="1651774" y="4637604"/>
                  </a:cubicBezTo>
                  <a:cubicBezTo>
                    <a:pt x="1701402" y="4655152"/>
                    <a:pt x="1755859" y="4629131"/>
                    <a:pt x="1773399" y="4579479"/>
                  </a:cubicBezTo>
                  <a:cubicBezTo>
                    <a:pt x="2205610" y="3355958"/>
                    <a:pt x="2968581" y="2276360"/>
                    <a:pt x="3977459" y="1460773"/>
                  </a:cubicBezTo>
                  <a:cubicBezTo>
                    <a:pt x="4018371" y="1427634"/>
                    <a:pt x="4024686" y="1367596"/>
                    <a:pt x="3991562" y="1326664"/>
                  </a:cubicBezTo>
                  <a:cubicBezTo>
                    <a:pt x="3958439" y="1285732"/>
                    <a:pt x="3898430" y="1279414"/>
                    <a:pt x="3857517" y="1312554"/>
                  </a:cubicBezTo>
                  <a:close/>
                  <a:moveTo>
                    <a:pt x="2248403" y="2598095"/>
                  </a:moveTo>
                  <a:cubicBezTo>
                    <a:pt x="2204981" y="2568350"/>
                    <a:pt x="2145683" y="2579447"/>
                    <a:pt x="2115945" y="2622883"/>
                  </a:cubicBezTo>
                  <a:cubicBezTo>
                    <a:pt x="1635860" y="3322742"/>
                    <a:pt x="1277191" y="4098599"/>
                    <a:pt x="1055019" y="4917803"/>
                  </a:cubicBezTo>
                  <a:cubicBezTo>
                    <a:pt x="1039321" y="4968059"/>
                    <a:pt x="1067311" y="5021531"/>
                    <a:pt x="1117543" y="5037242"/>
                  </a:cubicBezTo>
                  <a:cubicBezTo>
                    <a:pt x="1167775" y="5052948"/>
                    <a:pt x="1221222" y="5024944"/>
                    <a:pt x="1236926" y="4974688"/>
                  </a:cubicBezTo>
                  <a:cubicBezTo>
                    <a:pt x="1237638" y="4972400"/>
                    <a:pt x="1238267" y="4970093"/>
                    <a:pt x="1238807" y="4967760"/>
                  </a:cubicBezTo>
                  <a:cubicBezTo>
                    <a:pt x="1455452" y="4169149"/>
                    <a:pt x="1805119" y="3412786"/>
                    <a:pt x="2273115" y="2730488"/>
                  </a:cubicBezTo>
                  <a:cubicBezTo>
                    <a:pt x="2302770" y="2687090"/>
                    <a:pt x="2291716" y="2627860"/>
                    <a:pt x="2248403" y="2598095"/>
                  </a:cubicBezTo>
                  <a:close/>
                  <a:moveTo>
                    <a:pt x="3182082" y="972450"/>
                  </a:moveTo>
                  <a:cubicBezTo>
                    <a:pt x="3216304" y="1012264"/>
                    <a:pt x="3276263" y="1016897"/>
                    <a:pt x="3316190" y="982811"/>
                  </a:cubicBezTo>
                  <a:cubicBezTo>
                    <a:pt x="3760979" y="601738"/>
                    <a:pt x="4247290" y="272053"/>
                    <a:pt x="4765912" y="0"/>
                  </a:cubicBezTo>
                  <a:lnTo>
                    <a:pt x="4372035" y="0"/>
                  </a:lnTo>
                  <a:cubicBezTo>
                    <a:pt x="3954366" y="243105"/>
                    <a:pt x="3559574" y="523572"/>
                    <a:pt x="3192500" y="837960"/>
                  </a:cubicBezTo>
                  <a:cubicBezTo>
                    <a:pt x="3152503" y="872186"/>
                    <a:pt x="3147814" y="932364"/>
                    <a:pt x="3182024" y="972381"/>
                  </a:cubicBezTo>
                  <a:cubicBezTo>
                    <a:pt x="3182043" y="972406"/>
                    <a:pt x="3182062" y="972425"/>
                    <a:pt x="3182082" y="972450"/>
                  </a:cubicBezTo>
                  <a:close/>
                  <a:moveTo>
                    <a:pt x="4503476" y="959103"/>
                  </a:moveTo>
                  <a:cubicBezTo>
                    <a:pt x="4531669" y="1003556"/>
                    <a:pt x="4590541" y="1016732"/>
                    <a:pt x="4634980" y="988531"/>
                  </a:cubicBezTo>
                  <a:cubicBezTo>
                    <a:pt x="5419589" y="490690"/>
                    <a:pt x="6295666" y="154609"/>
                    <a:pt x="7211824" y="0"/>
                  </a:cubicBezTo>
                  <a:lnTo>
                    <a:pt x="6361749" y="0"/>
                  </a:lnTo>
                  <a:cubicBezTo>
                    <a:pt x="5716216" y="188538"/>
                    <a:pt x="5100440" y="467098"/>
                    <a:pt x="4532571" y="827473"/>
                  </a:cubicBezTo>
                  <a:cubicBezTo>
                    <a:pt x="4488140" y="855680"/>
                    <a:pt x="4474970" y="914580"/>
                    <a:pt x="4503158" y="959040"/>
                  </a:cubicBezTo>
                  <a:close/>
                  <a:moveTo>
                    <a:pt x="4619923" y="423048"/>
                  </a:moveTo>
                  <a:cubicBezTo>
                    <a:pt x="4645786" y="468905"/>
                    <a:pt x="4703908" y="485105"/>
                    <a:pt x="4749744" y="459231"/>
                  </a:cubicBezTo>
                  <a:cubicBezTo>
                    <a:pt x="4749756" y="459225"/>
                    <a:pt x="4749763" y="459218"/>
                    <a:pt x="4749775" y="459213"/>
                  </a:cubicBezTo>
                  <a:cubicBezTo>
                    <a:pt x="5062406" y="282668"/>
                    <a:pt x="5387494" y="129190"/>
                    <a:pt x="5722461" y="0"/>
                  </a:cubicBezTo>
                  <a:lnTo>
                    <a:pt x="5231004" y="0"/>
                  </a:lnTo>
                  <a:cubicBezTo>
                    <a:pt x="5035419" y="89448"/>
                    <a:pt x="4843690" y="187160"/>
                    <a:pt x="4655817" y="293133"/>
                  </a:cubicBezTo>
                  <a:cubicBezTo>
                    <a:pt x="4609981" y="318991"/>
                    <a:pt x="4593775" y="377121"/>
                    <a:pt x="4619605" y="422984"/>
                  </a:cubicBezTo>
                  <a:close/>
                  <a:moveTo>
                    <a:pt x="1208440" y="3617579"/>
                  </a:moveTo>
                  <a:cubicBezTo>
                    <a:pt x="1160368" y="3596141"/>
                    <a:pt x="1104031" y="3617751"/>
                    <a:pt x="1082609" y="3665846"/>
                  </a:cubicBezTo>
                  <a:cubicBezTo>
                    <a:pt x="1082603" y="3665858"/>
                    <a:pt x="1082596" y="3665871"/>
                    <a:pt x="1082590" y="3665884"/>
                  </a:cubicBezTo>
                  <a:cubicBezTo>
                    <a:pt x="859205" y="4168380"/>
                    <a:pt x="688459" y="4692677"/>
                    <a:pt x="573091" y="5230385"/>
                  </a:cubicBezTo>
                  <a:cubicBezTo>
                    <a:pt x="458720" y="5765494"/>
                    <a:pt x="399119" y="6310867"/>
                    <a:pt x="395211" y="6858064"/>
                  </a:cubicBezTo>
                  <a:lnTo>
                    <a:pt x="585797" y="6858064"/>
                  </a:lnTo>
                  <a:cubicBezTo>
                    <a:pt x="589636" y="6324322"/>
                    <a:pt x="647724" y="5792347"/>
                    <a:pt x="759166" y="5270364"/>
                  </a:cubicBezTo>
                  <a:cubicBezTo>
                    <a:pt x="871732" y="4745641"/>
                    <a:pt x="1038323" y="4233992"/>
                    <a:pt x="1256277" y="3743616"/>
                  </a:cubicBezTo>
                  <a:cubicBezTo>
                    <a:pt x="1277788" y="3695566"/>
                    <a:pt x="1256296" y="3639157"/>
                    <a:pt x="1208262" y="3617637"/>
                  </a:cubicBezTo>
                  <a:cubicBezTo>
                    <a:pt x="1208173" y="3617598"/>
                    <a:pt x="1208084" y="3617554"/>
                    <a:pt x="1207995" y="3617516"/>
                  </a:cubicBezTo>
                  <a:close/>
                  <a:moveTo>
                    <a:pt x="942891" y="5974532"/>
                  </a:moveTo>
                  <a:cubicBezTo>
                    <a:pt x="890594" y="5968659"/>
                    <a:pt x="843443" y="6006305"/>
                    <a:pt x="837560" y="6058620"/>
                  </a:cubicBezTo>
                  <a:cubicBezTo>
                    <a:pt x="807861" y="6324074"/>
                    <a:pt x="791934" y="6590926"/>
                    <a:pt x="789850" y="6858000"/>
                  </a:cubicBezTo>
                  <a:lnTo>
                    <a:pt x="980436" y="6858000"/>
                  </a:lnTo>
                  <a:cubicBezTo>
                    <a:pt x="982494" y="6597917"/>
                    <a:pt x="998014" y="6338127"/>
                    <a:pt x="1026939" y="6079658"/>
                  </a:cubicBezTo>
                  <a:cubicBezTo>
                    <a:pt x="1032663" y="6027432"/>
                    <a:pt x="995073" y="5980418"/>
                    <a:pt x="942891" y="5974532"/>
                  </a:cubicBezTo>
                  <a:close/>
                  <a:moveTo>
                    <a:pt x="2329973" y="1389587"/>
                  </a:moveTo>
                  <a:cubicBezTo>
                    <a:pt x="2705198" y="978292"/>
                    <a:pt x="3121081" y="606057"/>
                    <a:pt x="3571258" y="278578"/>
                  </a:cubicBezTo>
                  <a:cubicBezTo>
                    <a:pt x="3704623" y="181588"/>
                    <a:pt x="3840892" y="88728"/>
                    <a:pt x="3980064" y="0"/>
                  </a:cubicBezTo>
                  <a:lnTo>
                    <a:pt x="3634913" y="0"/>
                  </a:lnTo>
                  <a:cubicBezTo>
                    <a:pt x="3575622" y="40678"/>
                    <a:pt x="3517049" y="82118"/>
                    <a:pt x="3459193" y="124321"/>
                  </a:cubicBezTo>
                  <a:cubicBezTo>
                    <a:pt x="2998611" y="459401"/>
                    <a:pt x="2573110" y="840261"/>
                    <a:pt x="2189194" y="1261071"/>
                  </a:cubicBezTo>
                  <a:cubicBezTo>
                    <a:pt x="2154101" y="1300312"/>
                    <a:pt x="2157449" y="1360585"/>
                    <a:pt x="2196671" y="1395695"/>
                  </a:cubicBezTo>
                  <a:cubicBezTo>
                    <a:pt x="2235354" y="1430316"/>
                    <a:pt x="2294613" y="1427602"/>
                    <a:pt x="2329973" y="1389587"/>
                  </a:cubicBezTo>
                  <a:close/>
                  <a:moveTo>
                    <a:pt x="557844" y="4174100"/>
                  </a:moveTo>
                  <a:cubicBezTo>
                    <a:pt x="507970" y="4157308"/>
                    <a:pt x="453932" y="4184143"/>
                    <a:pt x="437140" y="4234036"/>
                  </a:cubicBezTo>
                  <a:cubicBezTo>
                    <a:pt x="152879" y="5079865"/>
                    <a:pt x="5311" y="5965653"/>
                    <a:pt x="0" y="6858000"/>
                  </a:cubicBezTo>
                  <a:lnTo>
                    <a:pt x="190586" y="6858000"/>
                  </a:lnTo>
                  <a:cubicBezTo>
                    <a:pt x="195867" y="5986354"/>
                    <a:pt x="340068" y="5121127"/>
                    <a:pt x="617752" y="4294926"/>
                  </a:cubicBezTo>
                  <a:cubicBezTo>
                    <a:pt x="634569" y="4245032"/>
                    <a:pt x="607775" y="4190944"/>
                    <a:pt x="557905" y="4174119"/>
                  </a:cubicBezTo>
                  <a:cubicBezTo>
                    <a:pt x="557885" y="4174113"/>
                    <a:pt x="557865" y="4174107"/>
                    <a:pt x="557844" y="4174100"/>
                  </a:cubicBezTo>
                  <a:close/>
                  <a:moveTo>
                    <a:pt x="6996336" y="3748828"/>
                  </a:moveTo>
                  <a:cubicBezTo>
                    <a:pt x="7044554" y="3727644"/>
                    <a:pt x="7066407" y="3671388"/>
                    <a:pt x="7045253" y="3623172"/>
                  </a:cubicBezTo>
                  <a:cubicBezTo>
                    <a:pt x="7024098" y="3574957"/>
                    <a:pt x="6967875" y="3553048"/>
                    <a:pt x="6919656" y="3574232"/>
                  </a:cubicBezTo>
                  <a:cubicBezTo>
                    <a:pt x="5972433" y="3991121"/>
                    <a:pt x="5246340" y="4790323"/>
                    <a:pt x="4921684" y="5773368"/>
                  </a:cubicBezTo>
                  <a:cubicBezTo>
                    <a:pt x="4904569" y="5823161"/>
                    <a:pt x="4931042" y="5877408"/>
                    <a:pt x="4980810" y="5894524"/>
                  </a:cubicBezTo>
                  <a:cubicBezTo>
                    <a:pt x="5030578" y="5911647"/>
                    <a:pt x="5084800" y="5885162"/>
                    <a:pt x="5101914" y="5835370"/>
                  </a:cubicBezTo>
                  <a:cubicBezTo>
                    <a:pt x="5102175" y="5834601"/>
                    <a:pt x="5102429" y="5833826"/>
                    <a:pt x="5102677" y="5833050"/>
                  </a:cubicBezTo>
                  <a:cubicBezTo>
                    <a:pt x="5410415" y="4901366"/>
                    <a:pt x="6098595" y="4143936"/>
                    <a:pt x="6996336" y="3748828"/>
                  </a:cubicBezTo>
                  <a:close/>
                  <a:moveTo>
                    <a:pt x="6881984" y="5085281"/>
                  </a:moveTo>
                  <a:cubicBezTo>
                    <a:pt x="6913749" y="5127178"/>
                    <a:pt x="6973465" y="5135396"/>
                    <a:pt x="7015394" y="5103649"/>
                  </a:cubicBezTo>
                  <a:cubicBezTo>
                    <a:pt x="7328018" y="4865545"/>
                    <a:pt x="7697564" y="4713512"/>
                    <a:pt x="8087184" y="4662677"/>
                  </a:cubicBezTo>
                  <a:lnTo>
                    <a:pt x="8087184" y="4470349"/>
                  </a:lnTo>
                  <a:cubicBezTo>
                    <a:pt x="7655889" y="4522225"/>
                    <a:pt x="7246321" y="4688393"/>
                    <a:pt x="6900725" y="4951680"/>
                  </a:cubicBezTo>
                  <a:cubicBezTo>
                    <a:pt x="6858669" y="4983370"/>
                    <a:pt x="6850284" y="5043153"/>
                    <a:pt x="6881984" y="5085198"/>
                  </a:cubicBezTo>
                  <a:cubicBezTo>
                    <a:pt x="6881984" y="5085223"/>
                    <a:pt x="6882048" y="5085255"/>
                    <a:pt x="6882048" y="5085281"/>
                  </a:cubicBezTo>
                  <a:close/>
                  <a:moveTo>
                    <a:pt x="7499037" y="2661908"/>
                  </a:moveTo>
                  <a:cubicBezTo>
                    <a:pt x="7508693" y="2713633"/>
                    <a:pt x="7558373" y="2747770"/>
                    <a:pt x="7610085" y="2738179"/>
                  </a:cubicBezTo>
                  <a:cubicBezTo>
                    <a:pt x="7767635" y="2709126"/>
                    <a:pt x="7926711" y="2688972"/>
                    <a:pt x="8086549" y="2677798"/>
                  </a:cubicBezTo>
                  <a:lnTo>
                    <a:pt x="8086549" y="2486804"/>
                  </a:lnTo>
                  <a:cubicBezTo>
                    <a:pt x="7915022" y="2498295"/>
                    <a:pt x="7744257" y="2519689"/>
                    <a:pt x="7575208" y="2550871"/>
                  </a:cubicBezTo>
                  <a:cubicBezTo>
                    <a:pt x="7523559" y="2560577"/>
                    <a:pt x="7489572" y="2610235"/>
                    <a:pt x="7499101" y="2661908"/>
                  </a:cubicBezTo>
                  <a:close/>
                  <a:moveTo>
                    <a:pt x="7131080" y="4015712"/>
                  </a:moveTo>
                  <a:cubicBezTo>
                    <a:pt x="7150520" y="4064646"/>
                    <a:pt x="7205916" y="4088550"/>
                    <a:pt x="7254833" y="4069101"/>
                  </a:cubicBezTo>
                  <a:cubicBezTo>
                    <a:pt x="7254833" y="4069101"/>
                    <a:pt x="7254833" y="4069101"/>
                    <a:pt x="7254833" y="4069101"/>
                  </a:cubicBezTo>
                  <a:cubicBezTo>
                    <a:pt x="7521336" y="3962939"/>
                    <a:pt x="7801560" y="3895064"/>
                    <a:pt x="8087057" y="3867493"/>
                  </a:cubicBezTo>
                  <a:lnTo>
                    <a:pt x="8087057" y="3675799"/>
                  </a:lnTo>
                  <a:cubicBezTo>
                    <a:pt x="7777546" y="3704051"/>
                    <a:pt x="7473689" y="3776832"/>
                    <a:pt x="7184952" y="3891899"/>
                  </a:cubicBezTo>
                  <a:cubicBezTo>
                    <a:pt x="7135971" y="3911157"/>
                    <a:pt x="7111894" y="3966492"/>
                    <a:pt x="7131080" y="4015502"/>
                  </a:cubicBezTo>
                  <a:cubicBezTo>
                    <a:pt x="7131143" y="4015528"/>
                    <a:pt x="7131143" y="4015559"/>
                    <a:pt x="7131143" y="4015585"/>
                  </a:cubicBezTo>
                  <a:close/>
                  <a:moveTo>
                    <a:pt x="6365942" y="4894731"/>
                  </a:moveTo>
                  <a:cubicBezTo>
                    <a:pt x="5843642" y="5416174"/>
                    <a:pt x="5543800" y="6119929"/>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557220" y="3966771"/>
                  </a:moveTo>
                  <a:cubicBezTo>
                    <a:pt x="4259850" y="4352269"/>
                    <a:pt x="4022589" y="4780624"/>
                    <a:pt x="3853515" y="5237250"/>
                  </a:cubicBezTo>
                  <a:cubicBezTo>
                    <a:pt x="3835238" y="5286641"/>
                    <a:pt x="3860433" y="5341505"/>
                    <a:pt x="3909801" y="5359791"/>
                  </a:cubicBezTo>
                  <a:cubicBezTo>
                    <a:pt x="3959169" y="5378077"/>
                    <a:pt x="4014007" y="5352869"/>
                    <a:pt x="4032284" y="5303478"/>
                  </a:cubicBezTo>
                  <a:cubicBezTo>
                    <a:pt x="4669044" y="3583607"/>
                    <a:pt x="6257778" y="2399677"/>
                    <a:pt x="8087184" y="2281763"/>
                  </a:cubicBezTo>
                  <a:lnTo>
                    <a:pt x="8087184" y="2091086"/>
                  </a:lnTo>
                  <a:cubicBezTo>
                    <a:pt x="7191432" y="2144743"/>
                    <a:pt x="6328670" y="2448611"/>
                    <a:pt x="5596865" y="2968198"/>
                  </a:cubicBezTo>
                  <a:cubicBezTo>
                    <a:pt x="5202550" y="3247304"/>
                    <a:pt x="4852133" y="3583791"/>
                    <a:pt x="4557220" y="3966517"/>
                  </a:cubicBezTo>
                  <a:close/>
                  <a:moveTo>
                    <a:pt x="6932489" y="261735"/>
                  </a:moveTo>
                  <a:cubicBezTo>
                    <a:pt x="6468922" y="362681"/>
                    <a:pt x="6017234" y="512059"/>
                    <a:pt x="5584858" y="707410"/>
                  </a:cubicBezTo>
                  <a:cubicBezTo>
                    <a:pt x="5536862" y="729014"/>
                    <a:pt x="5515466" y="785454"/>
                    <a:pt x="5537059" y="833473"/>
                  </a:cubicBezTo>
                  <a:cubicBezTo>
                    <a:pt x="5558659" y="881491"/>
                    <a:pt x="5615073" y="902898"/>
                    <a:pt x="5663062" y="881294"/>
                  </a:cubicBezTo>
                  <a:cubicBezTo>
                    <a:pt x="5663151" y="881256"/>
                    <a:pt x="5663234" y="881218"/>
                    <a:pt x="5663316" y="881180"/>
                  </a:cubicBezTo>
                  <a:cubicBezTo>
                    <a:pt x="6083519" y="691317"/>
                    <a:pt x="6522476" y="546157"/>
                    <a:pt x="6973021" y="448090"/>
                  </a:cubicBezTo>
                  <a:cubicBezTo>
                    <a:pt x="7339644" y="368564"/>
                    <a:pt x="7712366" y="320214"/>
                    <a:pt x="8087184" y="303557"/>
                  </a:cubicBezTo>
                  <a:lnTo>
                    <a:pt x="8087184" y="112881"/>
                  </a:lnTo>
                  <a:cubicBezTo>
                    <a:pt x="7698771" y="129641"/>
                    <a:pt x="7312454" y="179439"/>
                    <a:pt x="6932489" y="261735"/>
                  </a:cubicBezTo>
                  <a:close/>
                  <a:moveTo>
                    <a:pt x="7678505" y="1431218"/>
                  </a:moveTo>
                  <a:cubicBezTo>
                    <a:pt x="7684286" y="1483553"/>
                    <a:pt x="7731361" y="1521288"/>
                    <a:pt x="7783708" y="1515497"/>
                  </a:cubicBezTo>
                  <a:cubicBezTo>
                    <a:pt x="7783708" y="1515497"/>
                    <a:pt x="7783708" y="1515497"/>
                    <a:pt x="7783708" y="1515497"/>
                  </a:cubicBezTo>
                  <a:cubicBezTo>
                    <a:pt x="7883957" y="1504438"/>
                    <a:pt x="7985284" y="1496430"/>
                    <a:pt x="8086866" y="1490582"/>
                  </a:cubicBezTo>
                  <a:lnTo>
                    <a:pt x="8086866" y="1299906"/>
                  </a:lnTo>
                  <a:cubicBezTo>
                    <a:pt x="7978233" y="1305689"/>
                    <a:pt x="7869917" y="1314397"/>
                    <a:pt x="7762871" y="1326283"/>
                  </a:cubicBezTo>
                  <a:cubicBezTo>
                    <a:pt x="7710778" y="1332016"/>
                    <a:pt x="7673105" y="1378750"/>
                    <a:pt x="7678505" y="1430901"/>
                  </a:cubicBezTo>
                  <a:close/>
                  <a:moveTo>
                    <a:pt x="5303173" y="1289991"/>
                  </a:moveTo>
                  <a:cubicBezTo>
                    <a:pt x="4389549" y="1793110"/>
                    <a:pt x="3611369" y="2510187"/>
                    <a:pt x="3035203" y="3379869"/>
                  </a:cubicBezTo>
                  <a:cubicBezTo>
                    <a:pt x="3007435" y="3424596"/>
                    <a:pt x="3021164" y="3483375"/>
                    <a:pt x="3065869" y="3511163"/>
                  </a:cubicBezTo>
                  <a:cubicBezTo>
                    <a:pt x="3108738" y="3537807"/>
                    <a:pt x="3164935" y="3526385"/>
                    <a:pt x="3194025" y="3485123"/>
                  </a:cubicBezTo>
                  <a:cubicBezTo>
                    <a:pt x="3753101" y="2641067"/>
                    <a:pt x="4508272" y="1945117"/>
                    <a:pt x="5394908" y="1456833"/>
                  </a:cubicBezTo>
                  <a:cubicBezTo>
                    <a:pt x="6222818" y="1002126"/>
                    <a:pt x="7143722" y="742952"/>
                    <a:pt x="8087184" y="699147"/>
                  </a:cubicBezTo>
                  <a:lnTo>
                    <a:pt x="8087184" y="508471"/>
                  </a:lnTo>
                  <a:cubicBezTo>
                    <a:pt x="7111767" y="552630"/>
                    <a:pt x="6159410" y="820081"/>
                    <a:pt x="5303490" y="1290245"/>
                  </a:cubicBezTo>
                  <a:close/>
                  <a:moveTo>
                    <a:pt x="6957138" y="1164907"/>
                  </a:moveTo>
                  <a:cubicBezTo>
                    <a:pt x="6968955" y="1216211"/>
                    <a:pt x="7020159" y="1248207"/>
                    <a:pt x="7071426" y="1236366"/>
                  </a:cubicBezTo>
                  <a:cubicBezTo>
                    <a:pt x="7071426" y="1236360"/>
                    <a:pt x="7071490" y="1236353"/>
                    <a:pt x="7071490" y="1236347"/>
                  </a:cubicBezTo>
                  <a:cubicBezTo>
                    <a:pt x="7405269" y="1159485"/>
                    <a:pt x="7745147" y="1112083"/>
                    <a:pt x="8087184" y="1094674"/>
                  </a:cubicBezTo>
                  <a:lnTo>
                    <a:pt x="8087184" y="903998"/>
                  </a:lnTo>
                  <a:cubicBezTo>
                    <a:pt x="7730789" y="921355"/>
                    <a:pt x="7376618" y="970277"/>
                    <a:pt x="7028862" y="1050183"/>
                  </a:cubicBezTo>
                  <a:cubicBezTo>
                    <a:pt x="6977531" y="1061859"/>
                    <a:pt x="6945386" y="1112941"/>
                    <a:pt x="6957075" y="1164284"/>
                  </a:cubicBezTo>
                  <a:cubicBezTo>
                    <a:pt x="6957075" y="1164385"/>
                    <a:pt x="6957138" y="1164487"/>
                    <a:pt x="6957138" y="1164589"/>
                  </a:cubicBezTo>
                  <a:close/>
                  <a:moveTo>
                    <a:pt x="7810517" y="5550150"/>
                  </a:moveTo>
                  <a:cubicBezTo>
                    <a:pt x="7858989" y="5529652"/>
                    <a:pt x="7881733" y="5473708"/>
                    <a:pt x="7861214" y="5425193"/>
                  </a:cubicBezTo>
                  <a:cubicBezTo>
                    <a:pt x="7840693" y="5376679"/>
                    <a:pt x="7784789" y="5353975"/>
                    <a:pt x="7736316" y="5374473"/>
                  </a:cubicBezTo>
                  <a:cubicBezTo>
                    <a:pt x="7136099" y="5627692"/>
                    <a:pt x="6737457" y="6206655"/>
                    <a:pt x="6714968" y="6858000"/>
                  </a:cubicBezTo>
                  <a:lnTo>
                    <a:pt x="6905553" y="6858000"/>
                  </a:lnTo>
                  <a:cubicBezTo>
                    <a:pt x="6927979" y="6283212"/>
                    <a:pt x="7280753" y="5773292"/>
                    <a:pt x="7810517" y="5549832"/>
                  </a:cubicBezTo>
                  <a:close/>
                  <a:moveTo>
                    <a:pt x="6090863" y="6328301"/>
                  </a:moveTo>
                  <a:cubicBezTo>
                    <a:pt x="6039456" y="6317477"/>
                    <a:pt x="5988995" y="6350311"/>
                    <a:pt x="5978037" y="6401711"/>
                  </a:cubicBezTo>
                  <a:cubicBezTo>
                    <a:pt x="5946202" y="6551837"/>
                    <a:pt x="5928338" y="6704569"/>
                    <a:pt x="5924672" y="6858000"/>
                  </a:cubicBezTo>
                  <a:lnTo>
                    <a:pt x="6115258" y="6858000"/>
                  </a:lnTo>
                  <a:cubicBezTo>
                    <a:pt x="6118847" y="6717916"/>
                    <a:pt x="6135282" y="6578469"/>
                    <a:pt x="6164366" y="6441372"/>
                  </a:cubicBezTo>
                  <a:cubicBezTo>
                    <a:pt x="6175293" y="6389889"/>
                    <a:pt x="6142417" y="6339252"/>
                    <a:pt x="6090933" y="6328313"/>
                  </a:cubicBezTo>
                  <a:cubicBezTo>
                    <a:pt x="6090914" y="6328313"/>
                    <a:pt x="6090888" y="6328307"/>
                    <a:pt x="6090863" y="6328301"/>
                  </a:cubicBezTo>
                  <a:close/>
                  <a:moveTo>
                    <a:pt x="5637269" y="5359219"/>
                  </a:moveTo>
                  <a:cubicBezTo>
                    <a:pt x="5590722" y="5334641"/>
                    <a:pt x="5533083" y="5352469"/>
                    <a:pt x="5508516" y="5399039"/>
                  </a:cubicBezTo>
                  <a:cubicBezTo>
                    <a:pt x="5508510" y="5399045"/>
                    <a:pt x="5508503" y="5399058"/>
                    <a:pt x="5508497" y="5399071"/>
                  </a:cubicBezTo>
                  <a:cubicBezTo>
                    <a:pt x="5271929" y="5849588"/>
                    <a:pt x="5143862" y="6349180"/>
                    <a:pt x="5134504" y="6858000"/>
                  </a:cubicBezTo>
                  <a:lnTo>
                    <a:pt x="5325090" y="6858000"/>
                  </a:lnTo>
                  <a:cubicBezTo>
                    <a:pt x="5334410" y="6380165"/>
                    <a:pt x="5454936" y="5911126"/>
                    <a:pt x="5677102" y="5488053"/>
                  </a:cubicBezTo>
                  <a:cubicBezTo>
                    <a:pt x="5701668" y="5441483"/>
                    <a:pt x="5683849" y="5383816"/>
                    <a:pt x="5637301" y="5359238"/>
                  </a:cubicBezTo>
                  <a:cubicBezTo>
                    <a:pt x="5637295" y="5359232"/>
                    <a:pt x="5637282" y="5359225"/>
                    <a:pt x="5637269" y="5359219"/>
                  </a:cubicBezTo>
                  <a:close/>
                  <a:moveTo>
                    <a:pt x="6804289" y="5734216"/>
                  </a:moveTo>
                  <a:cubicBezTo>
                    <a:pt x="6760771" y="5704725"/>
                    <a:pt x="6701563" y="5716108"/>
                    <a:pt x="6672022" y="5759640"/>
                  </a:cubicBezTo>
                  <a:cubicBezTo>
                    <a:pt x="6452404" y="6084724"/>
                    <a:pt x="6330169" y="6465778"/>
                    <a:pt x="6319630" y="6858000"/>
                  </a:cubicBezTo>
                  <a:lnTo>
                    <a:pt x="6510215" y="6858000"/>
                  </a:lnTo>
                  <a:cubicBezTo>
                    <a:pt x="6520761" y="6503851"/>
                    <a:pt x="6631618" y="6160023"/>
                    <a:pt x="6829891" y="5866482"/>
                  </a:cubicBezTo>
                  <a:cubicBezTo>
                    <a:pt x="6859177" y="5822913"/>
                    <a:pt x="6847679" y="5763873"/>
                    <a:pt x="6804289" y="5734407"/>
                  </a:cubicBezTo>
                  <a:close/>
                  <a:moveTo>
                    <a:pt x="4904404" y="6204806"/>
                  </a:moveTo>
                  <a:cubicBezTo>
                    <a:pt x="4852571" y="6195698"/>
                    <a:pt x="4803171" y="6230357"/>
                    <a:pt x="4794068" y="6282220"/>
                  </a:cubicBezTo>
                  <a:cubicBezTo>
                    <a:pt x="4794061" y="6282240"/>
                    <a:pt x="4794061" y="6282265"/>
                    <a:pt x="4794055" y="6282284"/>
                  </a:cubicBezTo>
                  <a:cubicBezTo>
                    <a:pt x="4760766" y="6472452"/>
                    <a:pt x="4742432" y="6664972"/>
                    <a:pt x="4739230" y="6858000"/>
                  </a:cubicBezTo>
                  <a:lnTo>
                    <a:pt x="4929815" y="6858000"/>
                  </a:lnTo>
                  <a:cubicBezTo>
                    <a:pt x="4932922" y="6676031"/>
                    <a:pt x="4950189" y="6494507"/>
                    <a:pt x="4981464" y="6315208"/>
                  </a:cubicBezTo>
                  <a:cubicBezTo>
                    <a:pt x="4990587" y="6263445"/>
                    <a:pt x="4956116" y="6214067"/>
                    <a:pt x="4904404" y="6204806"/>
                  </a:cubicBezTo>
                  <a:close/>
                  <a:moveTo>
                    <a:pt x="7902253" y="6858000"/>
                  </a:moveTo>
                  <a:lnTo>
                    <a:pt x="8087184" y="6858000"/>
                  </a:lnTo>
                  <a:lnTo>
                    <a:pt x="8087184" y="6532261"/>
                  </a:lnTo>
                  <a:cubicBezTo>
                    <a:pt x="7984903" y="6612091"/>
                    <a:pt x="7918389" y="6729230"/>
                    <a:pt x="7902253" y="6858000"/>
                  </a:cubicBezTo>
                  <a:close/>
                  <a:moveTo>
                    <a:pt x="7565551" y="6591561"/>
                  </a:moveTo>
                  <a:cubicBezTo>
                    <a:pt x="7546175" y="6640502"/>
                    <a:pt x="7570062" y="6695925"/>
                    <a:pt x="7619043" y="6715311"/>
                  </a:cubicBezTo>
                  <a:cubicBezTo>
                    <a:pt x="7667959" y="6734760"/>
                    <a:pt x="7723356" y="6710798"/>
                    <a:pt x="7742733" y="6661858"/>
                  </a:cubicBezTo>
                  <a:cubicBezTo>
                    <a:pt x="7807341" y="6499910"/>
                    <a:pt x="7930205" y="6368089"/>
                    <a:pt x="8087184" y="6292326"/>
                  </a:cubicBezTo>
                  <a:lnTo>
                    <a:pt x="8087184" y="6085760"/>
                  </a:lnTo>
                  <a:cubicBezTo>
                    <a:pt x="7849270" y="6172245"/>
                    <a:pt x="7659700" y="6356394"/>
                    <a:pt x="7566250" y="6591752"/>
                  </a:cubicBezTo>
                  <a:close/>
                  <a:moveTo>
                    <a:pt x="7109989" y="6858000"/>
                  </a:moveTo>
                  <a:lnTo>
                    <a:pt x="7300574" y="6858000"/>
                  </a:lnTo>
                  <a:cubicBezTo>
                    <a:pt x="7326176" y="6394974"/>
                    <a:pt x="7641722" y="5998774"/>
                    <a:pt x="8087184" y="5870486"/>
                  </a:cubicBezTo>
                  <a:lnTo>
                    <a:pt x="8087184" y="5673454"/>
                  </a:lnTo>
                  <a:cubicBezTo>
                    <a:pt x="7534740" y="5807487"/>
                    <a:pt x="7136797" y="6289898"/>
                    <a:pt x="7109989" y="6858000"/>
                  </a:cubicBezTo>
                  <a:close/>
                  <a:moveTo>
                    <a:pt x="6578000" y="3403894"/>
                  </a:moveTo>
                  <a:cubicBezTo>
                    <a:pt x="6600998" y="3451093"/>
                    <a:pt x="6657792" y="3470809"/>
                    <a:pt x="6705057" y="3448004"/>
                  </a:cubicBezTo>
                  <a:cubicBezTo>
                    <a:pt x="7047794" y="3281442"/>
                    <a:pt x="7413527" y="3167030"/>
                    <a:pt x="7790061" y="3108536"/>
                  </a:cubicBezTo>
                  <a:cubicBezTo>
                    <a:pt x="7841964" y="3099632"/>
                    <a:pt x="7876778" y="3050348"/>
                    <a:pt x="7867884" y="2998453"/>
                  </a:cubicBezTo>
                  <a:cubicBezTo>
                    <a:pt x="7859180" y="2947694"/>
                    <a:pt x="7811725" y="2913029"/>
                    <a:pt x="7760775" y="2920148"/>
                  </a:cubicBezTo>
                  <a:cubicBezTo>
                    <a:pt x="7365500" y="2981527"/>
                    <a:pt x="6981597" y="3101621"/>
                    <a:pt x="6621771" y="3276459"/>
                  </a:cubicBezTo>
                  <a:cubicBezTo>
                    <a:pt x="6574506" y="3299582"/>
                    <a:pt x="6554940" y="3356607"/>
                    <a:pt x="6578000" y="3403894"/>
                  </a:cubicBezTo>
                  <a:close/>
                </a:path>
              </a:pathLst>
            </a:custGeom>
            <a:solidFill>
              <a:srgbClr val="005CC2">
                <a:alpha val="83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 name="Google Shape;19;p3"/>
            <p:cNvSpPr/>
            <p:nvPr/>
          </p:nvSpPr>
          <p:spPr>
            <a:xfrm>
              <a:off x="2377837" y="210583"/>
              <a:ext cx="5576288" cy="4831090"/>
            </a:xfrm>
            <a:custGeom>
              <a:avLst/>
              <a:gdLst/>
              <a:ahLst/>
              <a:cxnLst/>
              <a:rect l="l" t="t" r="r" b="b"/>
              <a:pathLst>
                <a:path w="7435051" h="6441453" extrusionOk="0">
                  <a:moveTo>
                    <a:pt x="2213120" y="5039472"/>
                  </a:moveTo>
                  <a:cubicBezTo>
                    <a:pt x="2095083" y="5051103"/>
                    <a:pt x="2103850" y="5229704"/>
                    <a:pt x="2222458" y="5229704"/>
                  </a:cubicBezTo>
                  <a:cubicBezTo>
                    <a:pt x="2353073" y="5228178"/>
                    <a:pt x="2343290" y="5028222"/>
                    <a:pt x="2213120" y="5039472"/>
                  </a:cubicBezTo>
                  <a:close/>
                  <a:moveTo>
                    <a:pt x="1816257" y="949650"/>
                  </a:moveTo>
                  <a:cubicBezTo>
                    <a:pt x="1698221" y="961282"/>
                    <a:pt x="1706988" y="1139882"/>
                    <a:pt x="1825595" y="1139882"/>
                  </a:cubicBezTo>
                  <a:cubicBezTo>
                    <a:pt x="1956274" y="1138420"/>
                    <a:pt x="1946427" y="938337"/>
                    <a:pt x="1816257" y="949650"/>
                  </a:cubicBezTo>
                  <a:close/>
                  <a:moveTo>
                    <a:pt x="1657435" y="6147620"/>
                  </a:moveTo>
                  <a:cubicBezTo>
                    <a:pt x="1527329" y="6136180"/>
                    <a:pt x="1517673" y="6336390"/>
                    <a:pt x="1648097" y="6337788"/>
                  </a:cubicBezTo>
                  <a:cubicBezTo>
                    <a:pt x="1766514" y="6337916"/>
                    <a:pt x="1775281" y="6159125"/>
                    <a:pt x="1657181" y="6147620"/>
                  </a:cubicBezTo>
                  <a:close/>
                  <a:moveTo>
                    <a:pt x="1777377" y="3926811"/>
                  </a:moveTo>
                  <a:cubicBezTo>
                    <a:pt x="1647271" y="3915307"/>
                    <a:pt x="1637614" y="4115517"/>
                    <a:pt x="1767975" y="4116979"/>
                  </a:cubicBezTo>
                  <a:cubicBezTo>
                    <a:pt x="1886583" y="4117487"/>
                    <a:pt x="1895477" y="3938442"/>
                    <a:pt x="1777377" y="3926811"/>
                  </a:cubicBezTo>
                  <a:close/>
                  <a:moveTo>
                    <a:pt x="2671541" y="3056499"/>
                  </a:moveTo>
                  <a:cubicBezTo>
                    <a:pt x="2553506" y="3068131"/>
                    <a:pt x="2562336" y="3246731"/>
                    <a:pt x="2680944" y="3246731"/>
                  </a:cubicBezTo>
                  <a:cubicBezTo>
                    <a:pt x="2811558" y="3245206"/>
                    <a:pt x="2801712" y="3045186"/>
                    <a:pt x="2671541" y="3056499"/>
                  </a:cubicBezTo>
                  <a:close/>
                  <a:moveTo>
                    <a:pt x="3043247" y="3211646"/>
                  </a:moveTo>
                  <a:cubicBezTo>
                    <a:pt x="2925148" y="3223278"/>
                    <a:pt x="2933978" y="3401878"/>
                    <a:pt x="3052649" y="3401878"/>
                  </a:cubicBezTo>
                  <a:cubicBezTo>
                    <a:pt x="3183264" y="3400289"/>
                    <a:pt x="3173354" y="3200333"/>
                    <a:pt x="3043247" y="3211646"/>
                  </a:cubicBezTo>
                  <a:close/>
                  <a:moveTo>
                    <a:pt x="3483564" y="1201216"/>
                  </a:moveTo>
                  <a:cubicBezTo>
                    <a:pt x="3602171" y="1201216"/>
                    <a:pt x="3611002" y="1022616"/>
                    <a:pt x="3492902" y="1010985"/>
                  </a:cubicBezTo>
                  <a:cubicBezTo>
                    <a:pt x="3362796" y="999608"/>
                    <a:pt x="3352949" y="1199627"/>
                    <a:pt x="3483564" y="1201216"/>
                  </a:cubicBezTo>
                  <a:close/>
                  <a:moveTo>
                    <a:pt x="3518314" y="4894812"/>
                  </a:moveTo>
                  <a:cubicBezTo>
                    <a:pt x="3388207" y="4883499"/>
                    <a:pt x="3378551" y="5083518"/>
                    <a:pt x="3508975" y="5085044"/>
                  </a:cubicBezTo>
                  <a:cubicBezTo>
                    <a:pt x="3627646" y="5085044"/>
                    <a:pt x="3636413" y="4906507"/>
                    <a:pt x="3518314" y="4894812"/>
                  </a:cubicBezTo>
                  <a:close/>
                  <a:moveTo>
                    <a:pt x="2488770" y="5643408"/>
                  </a:moveTo>
                  <a:cubicBezTo>
                    <a:pt x="2370670" y="5655039"/>
                    <a:pt x="2379501" y="5833576"/>
                    <a:pt x="2498109" y="5833640"/>
                  </a:cubicBezTo>
                  <a:cubicBezTo>
                    <a:pt x="2628723" y="5832115"/>
                    <a:pt x="2619003" y="5632095"/>
                    <a:pt x="2488770" y="5643408"/>
                  </a:cubicBezTo>
                  <a:close/>
                  <a:moveTo>
                    <a:pt x="1258984" y="4171957"/>
                  </a:moveTo>
                  <a:cubicBezTo>
                    <a:pt x="1128878" y="4160580"/>
                    <a:pt x="1118904" y="4360664"/>
                    <a:pt x="1249582" y="4362189"/>
                  </a:cubicBezTo>
                  <a:cubicBezTo>
                    <a:pt x="1368253" y="4362253"/>
                    <a:pt x="1377084" y="4183652"/>
                    <a:pt x="1258984" y="4171957"/>
                  </a:cubicBezTo>
                  <a:close/>
                  <a:moveTo>
                    <a:pt x="4268713" y="190694"/>
                  </a:moveTo>
                  <a:cubicBezTo>
                    <a:pt x="4399327" y="189105"/>
                    <a:pt x="4389417" y="-10851"/>
                    <a:pt x="4259311" y="463"/>
                  </a:cubicBezTo>
                  <a:cubicBezTo>
                    <a:pt x="4141211" y="12157"/>
                    <a:pt x="4150041" y="190758"/>
                    <a:pt x="4268713" y="190694"/>
                  </a:cubicBezTo>
                  <a:close/>
                  <a:moveTo>
                    <a:pt x="6303786" y="2710803"/>
                  </a:moveTo>
                  <a:cubicBezTo>
                    <a:pt x="6422394" y="2710803"/>
                    <a:pt x="6431225" y="2532266"/>
                    <a:pt x="6313189" y="2520571"/>
                  </a:cubicBezTo>
                  <a:cubicBezTo>
                    <a:pt x="6183082" y="2509448"/>
                    <a:pt x="6173045" y="2709341"/>
                    <a:pt x="6303786" y="2710803"/>
                  </a:cubicBezTo>
                  <a:close/>
                  <a:moveTo>
                    <a:pt x="2820516" y="724970"/>
                  </a:moveTo>
                  <a:cubicBezTo>
                    <a:pt x="2951131" y="723445"/>
                    <a:pt x="2941220" y="523425"/>
                    <a:pt x="2811177" y="534738"/>
                  </a:cubicBezTo>
                  <a:cubicBezTo>
                    <a:pt x="2693141" y="546370"/>
                    <a:pt x="2701908" y="724906"/>
                    <a:pt x="2820516" y="724970"/>
                  </a:cubicBezTo>
                  <a:close/>
                  <a:moveTo>
                    <a:pt x="7332377" y="2638663"/>
                  </a:moveTo>
                  <a:cubicBezTo>
                    <a:pt x="7214341" y="2650358"/>
                    <a:pt x="7223172" y="2828959"/>
                    <a:pt x="7341779" y="2828895"/>
                  </a:cubicBezTo>
                  <a:cubicBezTo>
                    <a:pt x="7472394" y="2827243"/>
                    <a:pt x="7462674" y="2627414"/>
                    <a:pt x="7332377" y="2638663"/>
                  </a:cubicBezTo>
                  <a:close/>
                  <a:moveTo>
                    <a:pt x="7339301" y="1234966"/>
                  </a:moveTo>
                  <a:cubicBezTo>
                    <a:pt x="7469916" y="1233504"/>
                    <a:pt x="7460006" y="1033421"/>
                    <a:pt x="7329899" y="1044798"/>
                  </a:cubicBezTo>
                  <a:cubicBezTo>
                    <a:pt x="7211864" y="1056302"/>
                    <a:pt x="7220694" y="1235157"/>
                    <a:pt x="7339301" y="1234966"/>
                  </a:cubicBezTo>
                  <a:close/>
                  <a:moveTo>
                    <a:pt x="84087" y="3888675"/>
                  </a:moveTo>
                  <a:cubicBezTo>
                    <a:pt x="-33695" y="3900434"/>
                    <a:pt x="-25118" y="4079352"/>
                    <a:pt x="93362" y="4079352"/>
                  </a:cubicBezTo>
                  <a:cubicBezTo>
                    <a:pt x="224104" y="4077445"/>
                    <a:pt x="214067" y="3877425"/>
                    <a:pt x="84087" y="3888675"/>
                  </a:cubicBezTo>
                  <a:close/>
                  <a:moveTo>
                    <a:pt x="488955" y="5693238"/>
                  </a:moveTo>
                  <a:cubicBezTo>
                    <a:pt x="370919" y="5704679"/>
                    <a:pt x="379686" y="5883470"/>
                    <a:pt x="498293" y="5883407"/>
                  </a:cubicBezTo>
                  <a:cubicBezTo>
                    <a:pt x="628908" y="5882135"/>
                    <a:pt x="619125" y="5681925"/>
                    <a:pt x="488955" y="5693366"/>
                  </a:cubicBezTo>
                  <a:close/>
                  <a:moveTo>
                    <a:pt x="722295" y="4567103"/>
                  </a:moveTo>
                  <a:cubicBezTo>
                    <a:pt x="592125" y="4555789"/>
                    <a:pt x="582532" y="4755682"/>
                    <a:pt x="712893" y="4757334"/>
                  </a:cubicBezTo>
                  <a:cubicBezTo>
                    <a:pt x="831501" y="4757334"/>
                    <a:pt x="840458" y="4578734"/>
                    <a:pt x="722295" y="4567103"/>
                  </a:cubicBezTo>
                  <a:close/>
                  <a:moveTo>
                    <a:pt x="1760606" y="2491334"/>
                  </a:moveTo>
                  <a:cubicBezTo>
                    <a:pt x="1891220" y="2489745"/>
                    <a:pt x="1881310" y="2289725"/>
                    <a:pt x="1751203" y="2301102"/>
                  </a:cubicBezTo>
                  <a:cubicBezTo>
                    <a:pt x="1633104" y="2312734"/>
                    <a:pt x="1641998" y="2491334"/>
                    <a:pt x="1760606" y="2491334"/>
                  </a:cubicBezTo>
                  <a:close/>
                  <a:moveTo>
                    <a:pt x="744657" y="3328976"/>
                  </a:moveTo>
                  <a:cubicBezTo>
                    <a:pt x="614551" y="3317536"/>
                    <a:pt x="604894" y="3517682"/>
                    <a:pt x="735255" y="3519144"/>
                  </a:cubicBezTo>
                  <a:cubicBezTo>
                    <a:pt x="853926" y="3519335"/>
                    <a:pt x="862820" y="3340544"/>
                    <a:pt x="744657" y="3328976"/>
                  </a:cubicBezTo>
                  <a:close/>
                  <a:moveTo>
                    <a:pt x="4587626" y="5427499"/>
                  </a:moveTo>
                  <a:cubicBezTo>
                    <a:pt x="4457774" y="5416058"/>
                    <a:pt x="4447546" y="5616269"/>
                    <a:pt x="4578478" y="5617476"/>
                  </a:cubicBezTo>
                  <a:cubicBezTo>
                    <a:pt x="4696832" y="5617858"/>
                    <a:pt x="4705535" y="5439067"/>
                    <a:pt x="4587626" y="5427499"/>
                  </a:cubicBezTo>
                  <a:close/>
                  <a:moveTo>
                    <a:pt x="6524040" y="3476242"/>
                  </a:moveTo>
                  <a:cubicBezTo>
                    <a:pt x="6654718" y="3474844"/>
                    <a:pt x="6644744" y="3274633"/>
                    <a:pt x="6514638" y="3286074"/>
                  </a:cubicBezTo>
                  <a:cubicBezTo>
                    <a:pt x="6396601" y="3297578"/>
                    <a:pt x="6405432" y="3476242"/>
                    <a:pt x="6524040" y="3476051"/>
                  </a:cubicBezTo>
                  <a:close/>
                  <a:moveTo>
                    <a:pt x="6533125" y="1608057"/>
                  </a:moveTo>
                  <a:cubicBezTo>
                    <a:pt x="6403018" y="1596616"/>
                    <a:pt x="6393362" y="1796826"/>
                    <a:pt x="6523785" y="1798225"/>
                  </a:cubicBezTo>
                  <a:cubicBezTo>
                    <a:pt x="6642394" y="1798161"/>
                    <a:pt x="6651224" y="1619624"/>
                    <a:pt x="6533125" y="1607866"/>
                  </a:cubicBezTo>
                  <a:close/>
                  <a:moveTo>
                    <a:pt x="6625368" y="767682"/>
                  </a:moveTo>
                  <a:cubicBezTo>
                    <a:pt x="6495261" y="756304"/>
                    <a:pt x="6485605" y="956324"/>
                    <a:pt x="6616029" y="957913"/>
                  </a:cubicBezTo>
                  <a:cubicBezTo>
                    <a:pt x="6734701" y="957722"/>
                    <a:pt x="6743531" y="779122"/>
                    <a:pt x="6625368" y="767491"/>
                  </a:cubicBezTo>
                  <a:close/>
                  <a:moveTo>
                    <a:pt x="6239178" y="2986775"/>
                  </a:moveTo>
                  <a:cubicBezTo>
                    <a:pt x="6109072" y="2975398"/>
                    <a:pt x="6099097" y="3175418"/>
                    <a:pt x="6229776" y="3177007"/>
                  </a:cubicBezTo>
                  <a:cubicBezTo>
                    <a:pt x="6348383" y="3176816"/>
                    <a:pt x="6357277" y="2998279"/>
                    <a:pt x="6239178" y="2986585"/>
                  </a:cubicBezTo>
                  <a:close/>
                  <a:moveTo>
                    <a:pt x="6514638" y="4652017"/>
                  </a:moveTo>
                  <a:cubicBezTo>
                    <a:pt x="6396538" y="4663649"/>
                    <a:pt x="6405432" y="4842249"/>
                    <a:pt x="6524040" y="4842249"/>
                  </a:cubicBezTo>
                  <a:cubicBezTo>
                    <a:pt x="6654718" y="4840660"/>
                    <a:pt x="6644808" y="4640640"/>
                    <a:pt x="6514638" y="4652017"/>
                  </a:cubicBezTo>
                  <a:close/>
                  <a:moveTo>
                    <a:pt x="6326403" y="5437732"/>
                  </a:moveTo>
                  <a:cubicBezTo>
                    <a:pt x="6196296" y="5426355"/>
                    <a:pt x="6186640" y="5626375"/>
                    <a:pt x="6317001" y="5627964"/>
                  </a:cubicBezTo>
                  <a:cubicBezTo>
                    <a:pt x="6435671" y="5628027"/>
                    <a:pt x="6444502" y="5449363"/>
                    <a:pt x="6326403" y="5437732"/>
                  </a:cubicBezTo>
                  <a:close/>
                  <a:moveTo>
                    <a:pt x="7229651" y="6251285"/>
                  </a:moveTo>
                  <a:cubicBezTo>
                    <a:pt x="7099545" y="6239781"/>
                    <a:pt x="7089888" y="6440055"/>
                    <a:pt x="7220249" y="6441453"/>
                  </a:cubicBezTo>
                  <a:cubicBezTo>
                    <a:pt x="7338857" y="6441453"/>
                    <a:pt x="7347751" y="6262662"/>
                    <a:pt x="7229651" y="6251094"/>
                  </a:cubicBezTo>
                  <a:close/>
                  <a:moveTo>
                    <a:pt x="6776566" y="3604694"/>
                  </a:moveTo>
                  <a:cubicBezTo>
                    <a:pt x="6658530" y="3616389"/>
                    <a:pt x="6667297" y="3794926"/>
                    <a:pt x="6785968" y="3794926"/>
                  </a:cubicBezTo>
                  <a:cubicBezTo>
                    <a:pt x="6916329" y="3793337"/>
                    <a:pt x="6906481" y="3593381"/>
                    <a:pt x="6776566" y="3604694"/>
                  </a:cubicBezTo>
                  <a:close/>
                  <a:moveTo>
                    <a:pt x="7330281" y="5086315"/>
                  </a:moveTo>
                  <a:cubicBezTo>
                    <a:pt x="7212244" y="5097946"/>
                    <a:pt x="7221075" y="5276610"/>
                    <a:pt x="7339683" y="5276546"/>
                  </a:cubicBezTo>
                  <a:cubicBezTo>
                    <a:pt x="7470107" y="5275021"/>
                    <a:pt x="7460324" y="5074938"/>
                    <a:pt x="7330090" y="5086315"/>
                  </a:cubicBezTo>
                  <a:close/>
                  <a:moveTo>
                    <a:pt x="7149732" y="2268942"/>
                  </a:moveTo>
                  <a:cubicBezTo>
                    <a:pt x="7031697" y="2280573"/>
                    <a:pt x="7040464" y="2459173"/>
                    <a:pt x="7159071" y="2459173"/>
                  </a:cubicBezTo>
                  <a:cubicBezTo>
                    <a:pt x="7289495" y="2457711"/>
                    <a:pt x="7279775" y="2257628"/>
                    <a:pt x="7149542" y="2268942"/>
                  </a:cubicBezTo>
                  <a:close/>
                  <a:moveTo>
                    <a:pt x="4803179" y="4171957"/>
                  </a:moveTo>
                  <a:cubicBezTo>
                    <a:pt x="4673072" y="4160580"/>
                    <a:pt x="4663416" y="4360600"/>
                    <a:pt x="4793840" y="4362189"/>
                  </a:cubicBezTo>
                  <a:cubicBezTo>
                    <a:pt x="4912511" y="4362189"/>
                    <a:pt x="4921532" y="4183589"/>
                    <a:pt x="4803179" y="4171957"/>
                  </a:cubicBezTo>
                  <a:close/>
                  <a:moveTo>
                    <a:pt x="4264139" y="1897059"/>
                  </a:moveTo>
                  <a:cubicBezTo>
                    <a:pt x="4146039" y="1908626"/>
                    <a:pt x="4154870" y="2087227"/>
                    <a:pt x="4273477" y="2087290"/>
                  </a:cubicBezTo>
                  <a:cubicBezTo>
                    <a:pt x="4404092" y="2085765"/>
                    <a:pt x="4394245" y="1885682"/>
                    <a:pt x="4264139" y="1897059"/>
                  </a:cubicBezTo>
                  <a:close/>
                  <a:moveTo>
                    <a:pt x="4141592" y="4439731"/>
                  </a:moveTo>
                  <a:cubicBezTo>
                    <a:pt x="4023556" y="4451362"/>
                    <a:pt x="4032386" y="4629962"/>
                    <a:pt x="4150995" y="4629962"/>
                  </a:cubicBezTo>
                  <a:cubicBezTo>
                    <a:pt x="4281609" y="4628373"/>
                    <a:pt x="4271826" y="4428417"/>
                    <a:pt x="4141592" y="4439731"/>
                  </a:cubicBezTo>
                  <a:close/>
                  <a:moveTo>
                    <a:pt x="4444560" y="5923067"/>
                  </a:moveTo>
                  <a:cubicBezTo>
                    <a:pt x="4326460" y="5934698"/>
                    <a:pt x="4335354" y="6113363"/>
                    <a:pt x="4453962" y="6113299"/>
                  </a:cubicBezTo>
                  <a:cubicBezTo>
                    <a:pt x="4584831" y="6111774"/>
                    <a:pt x="4574730" y="5911754"/>
                    <a:pt x="4444560" y="5923067"/>
                  </a:cubicBezTo>
                  <a:close/>
                  <a:moveTo>
                    <a:pt x="4149660" y="722555"/>
                  </a:moveTo>
                  <a:cubicBezTo>
                    <a:pt x="4280339" y="721029"/>
                    <a:pt x="4270365" y="521010"/>
                    <a:pt x="4140322" y="532323"/>
                  </a:cubicBezTo>
                  <a:cubicBezTo>
                    <a:pt x="4022222" y="543954"/>
                    <a:pt x="4031053" y="722491"/>
                    <a:pt x="4149660" y="722555"/>
                  </a:cubicBezTo>
                  <a:close/>
                  <a:moveTo>
                    <a:pt x="5149473" y="5067883"/>
                  </a:moveTo>
                  <a:cubicBezTo>
                    <a:pt x="5031437" y="5079514"/>
                    <a:pt x="5040267" y="5258178"/>
                    <a:pt x="5158875" y="5258115"/>
                  </a:cubicBezTo>
                  <a:cubicBezTo>
                    <a:pt x="5289489" y="5256589"/>
                    <a:pt x="5279643" y="5056569"/>
                    <a:pt x="5149473" y="5067883"/>
                  </a:cubicBezTo>
                  <a:close/>
                  <a:moveTo>
                    <a:pt x="5180729" y="418362"/>
                  </a:moveTo>
                  <a:cubicBezTo>
                    <a:pt x="5062692" y="430057"/>
                    <a:pt x="5071523" y="608657"/>
                    <a:pt x="5190131" y="608594"/>
                  </a:cubicBezTo>
                  <a:cubicBezTo>
                    <a:pt x="5320746" y="607259"/>
                    <a:pt x="5310962" y="407303"/>
                    <a:pt x="5180729" y="418362"/>
                  </a:cubicBezTo>
                  <a:close/>
                  <a:moveTo>
                    <a:pt x="3703309" y="5642900"/>
                  </a:moveTo>
                  <a:cubicBezTo>
                    <a:pt x="3578793" y="5643599"/>
                    <a:pt x="3578793" y="5832877"/>
                    <a:pt x="3703309" y="5833576"/>
                  </a:cubicBezTo>
                  <a:cubicBezTo>
                    <a:pt x="3827825" y="5832941"/>
                    <a:pt x="3827888" y="5643662"/>
                    <a:pt x="3703309" y="5642900"/>
                  </a:cubicBezTo>
                  <a:close/>
                  <a:moveTo>
                    <a:pt x="5646456" y="6045926"/>
                  </a:moveTo>
                  <a:cubicBezTo>
                    <a:pt x="5516350" y="6034422"/>
                    <a:pt x="5506694" y="6234696"/>
                    <a:pt x="5637118" y="6236094"/>
                  </a:cubicBezTo>
                  <a:cubicBezTo>
                    <a:pt x="5755726" y="6236222"/>
                    <a:pt x="5764556" y="6057430"/>
                    <a:pt x="5646456" y="6045926"/>
                  </a:cubicBezTo>
                  <a:close/>
                  <a:moveTo>
                    <a:pt x="5906225" y="1406067"/>
                  </a:moveTo>
                  <a:cubicBezTo>
                    <a:pt x="5776118" y="1394689"/>
                    <a:pt x="5766462" y="1594773"/>
                    <a:pt x="5896886" y="1596298"/>
                  </a:cubicBezTo>
                  <a:cubicBezTo>
                    <a:pt x="6015494" y="1596298"/>
                    <a:pt x="6024324" y="1417698"/>
                    <a:pt x="5906225" y="1406067"/>
                  </a:cubicBezTo>
                  <a:close/>
                </a:path>
              </a:pathLst>
            </a:custGeom>
            <a:solidFill>
              <a:srgbClr val="005CC2">
                <a:alpha val="83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20" name="Google Shape;20;p3"/>
          <p:cNvSpPr txBox="1">
            <a:spLocks noGrp="1"/>
          </p:cNvSpPr>
          <p:nvPr>
            <p:ph type="ctrTitle"/>
          </p:nvPr>
        </p:nvSpPr>
        <p:spPr>
          <a:xfrm>
            <a:off x="914400" y="2224201"/>
            <a:ext cx="10363200" cy="17488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4800"/>
              <a:buNone/>
              <a:defRPr sz="6400">
                <a:solidFill>
                  <a:schemeClr val="accent2"/>
                </a:solidFill>
              </a:defRPr>
            </a:lvl1pPr>
            <a:lvl2pPr lvl="1" rtl="0">
              <a:spcBef>
                <a:spcPts val="0"/>
              </a:spcBef>
              <a:spcAft>
                <a:spcPts val="0"/>
              </a:spcAft>
              <a:buClr>
                <a:schemeClr val="accent2"/>
              </a:buClr>
              <a:buSzPts val="4800"/>
              <a:buNone/>
              <a:defRPr sz="6400">
                <a:solidFill>
                  <a:schemeClr val="accent2"/>
                </a:solidFill>
              </a:defRPr>
            </a:lvl2pPr>
            <a:lvl3pPr lvl="2" rtl="0">
              <a:spcBef>
                <a:spcPts val="0"/>
              </a:spcBef>
              <a:spcAft>
                <a:spcPts val="0"/>
              </a:spcAft>
              <a:buClr>
                <a:schemeClr val="accent2"/>
              </a:buClr>
              <a:buSzPts val="4800"/>
              <a:buNone/>
              <a:defRPr sz="6400">
                <a:solidFill>
                  <a:schemeClr val="accent2"/>
                </a:solidFill>
              </a:defRPr>
            </a:lvl3pPr>
            <a:lvl4pPr lvl="3" rtl="0">
              <a:spcBef>
                <a:spcPts val="0"/>
              </a:spcBef>
              <a:spcAft>
                <a:spcPts val="0"/>
              </a:spcAft>
              <a:buClr>
                <a:schemeClr val="accent2"/>
              </a:buClr>
              <a:buSzPts val="4800"/>
              <a:buNone/>
              <a:defRPr sz="6400">
                <a:solidFill>
                  <a:schemeClr val="accent2"/>
                </a:solidFill>
              </a:defRPr>
            </a:lvl4pPr>
            <a:lvl5pPr lvl="4" rtl="0">
              <a:spcBef>
                <a:spcPts val="0"/>
              </a:spcBef>
              <a:spcAft>
                <a:spcPts val="0"/>
              </a:spcAft>
              <a:buClr>
                <a:schemeClr val="accent2"/>
              </a:buClr>
              <a:buSzPts val="4800"/>
              <a:buNone/>
              <a:defRPr sz="6400">
                <a:solidFill>
                  <a:schemeClr val="accent2"/>
                </a:solidFill>
              </a:defRPr>
            </a:lvl5pPr>
            <a:lvl6pPr lvl="5" rtl="0">
              <a:spcBef>
                <a:spcPts val="0"/>
              </a:spcBef>
              <a:spcAft>
                <a:spcPts val="0"/>
              </a:spcAft>
              <a:buClr>
                <a:schemeClr val="accent2"/>
              </a:buClr>
              <a:buSzPts val="4800"/>
              <a:buNone/>
              <a:defRPr sz="6400">
                <a:solidFill>
                  <a:schemeClr val="accent2"/>
                </a:solidFill>
              </a:defRPr>
            </a:lvl6pPr>
            <a:lvl7pPr lvl="6" rtl="0">
              <a:spcBef>
                <a:spcPts val="0"/>
              </a:spcBef>
              <a:spcAft>
                <a:spcPts val="0"/>
              </a:spcAft>
              <a:buClr>
                <a:schemeClr val="accent2"/>
              </a:buClr>
              <a:buSzPts val="4800"/>
              <a:buNone/>
              <a:defRPr sz="6400">
                <a:solidFill>
                  <a:schemeClr val="accent2"/>
                </a:solidFill>
              </a:defRPr>
            </a:lvl7pPr>
            <a:lvl8pPr lvl="7" rtl="0">
              <a:spcBef>
                <a:spcPts val="0"/>
              </a:spcBef>
              <a:spcAft>
                <a:spcPts val="0"/>
              </a:spcAft>
              <a:buClr>
                <a:schemeClr val="accent2"/>
              </a:buClr>
              <a:buSzPts val="4800"/>
              <a:buNone/>
              <a:defRPr sz="6400">
                <a:solidFill>
                  <a:schemeClr val="accent2"/>
                </a:solidFill>
              </a:defRPr>
            </a:lvl8pPr>
            <a:lvl9pPr lvl="8" rtl="0">
              <a:spcBef>
                <a:spcPts val="0"/>
              </a:spcBef>
              <a:spcAft>
                <a:spcPts val="0"/>
              </a:spcAft>
              <a:buClr>
                <a:schemeClr val="accent2"/>
              </a:buClr>
              <a:buSzPts val="4800"/>
              <a:buNone/>
              <a:defRPr sz="6400">
                <a:solidFill>
                  <a:schemeClr val="accent2"/>
                </a:solidFill>
              </a:defRPr>
            </a:lvl9pPr>
          </a:lstStyle>
          <a:p>
            <a:endParaRPr/>
          </a:p>
        </p:txBody>
      </p:sp>
      <p:sp>
        <p:nvSpPr>
          <p:cNvPr id="21" name="Google Shape;21;p3"/>
          <p:cNvSpPr txBox="1">
            <a:spLocks noGrp="1"/>
          </p:cNvSpPr>
          <p:nvPr>
            <p:ph type="subTitle" idx="1"/>
          </p:nvPr>
        </p:nvSpPr>
        <p:spPr>
          <a:xfrm>
            <a:off x="914400" y="4102203"/>
            <a:ext cx="10363200" cy="5316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400"/>
              <a:buNone/>
              <a:defRPr/>
            </a:lvl1pPr>
            <a:lvl2pPr lvl="1" rtl="0">
              <a:spcBef>
                <a:spcPts val="800"/>
              </a:spcBef>
              <a:spcAft>
                <a:spcPts val="0"/>
              </a:spcAft>
              <a:buClr>
                <a:schemeClr val="dk1"/>
              </a:buClr>
              <a:buSzPts val="3000"/>
              <a:buNone/>
              <a:defRPr sz="4000"/>
            </a:lvl2pPr>
            <a:lvl3pPr lvl="2" rtl="0">
              <a:spcBef>
                <a:spcPts val="800"/>
              </a:spcBef>
              <a:spcAft>
                <a:spcPts val="0"/>
              </a:spcAft>
              <a:buSzPts val="3000"/>
              <a:buNone/>
              <a:defRPr sz="4000"/>
            </a:lvl3pPr>
            <a:lvl4pPr lvl="3" rtl="0">
              <a:spcBef>
                <a:spcPts val="800"/>
              </a:spcBef>
              <a:spcAft>
                <a:spcPts val="0"/>
              </a:spcAft>
              <a:buSzPts val="3000"/>
              <a:buNone/>
              <a:defRPr sz="4000"/>
            </a:lvl4pPr>
            <a:lvl5pPr lvl="4" rtl="0">
              <a:spcBef>
                <a:spcPts val="800"/>
              </a:spcBef>
              <a:spcAft>
                <a:spcPts val="0"/>
              </a:spcAft>
              <a:buSzPts val="3000"/>
              <a:buNone/>
              <a:defRPr sz="4000"/>
            </a:lvl5pPr>
            <a:lvl6pPr lvl="5" rtl="0">
              <a:spcBef>
                <a:spcPts val="800"/>
              </a:spcBef>
              <a:spcAft>
                <a:spcPts val="0"/>
              </a:spcAft>
              <a:buSzPts val="3000"/>
              <a:buNone/>
              <a:defRPr sz="4000"/>
            </a:lvl6pPr>
            <a:lvl7pPr lvl="6" rtl="0">
              <a:spcBef>
                <a:spcPts val="800"/>
              </a:spcBef>
              <a:spcAft>
                <a:spcPts val="0"/>
              </a:spcAft>
              <a:buSzPts val="3000"/>
              <a:buNone/>
              <a:defRPr sz="4000"/>
            </a:lvl7pPr>
            <a:lvl8pPr lvl="7" rtl="0">
              <a:spcBef>
                <a:spcPts val="800"/>
              </a:spcBef>
              <a:spcAft>
                <a:spcPts val="0"/>
              </a:spcAft>
              <a:buSzPts val="3000"/>
              <a:buNone/>
              <a:defRPr sz="4000"/>
            </a:lvl8pPr>
            <a:lvl9pPr lvl="8" rtl="0">
              <a:spcBef>
                <a:spcPts val="800"/>
              </a:spcBef>
              <a:spcAft>
                <a:spcPts val="800"/>
              </a:spcAft>
              <a:buSzPts val="3000"/>
              <a:buNone/>
              <a:defRPr sz="4000"/>
            </a:lvl9pPr>
          </a:lstStyle>
          <a:p>
            <a:endParaRPr/>
          </a:p>
        </p:txBody>
      </p:sp>
    </p:spTree>
    <p:extLst>
      <p:ext uri="{BB962C8B-B14F-4D97-AF65-F5344CB8AC3E}">
        <p14:creationId xmlns:p14="http://schemas.microsoft.com/office/powerpoint/2010/main" val="3107879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ki İçerik" type="twoObj">
  <p:cSld name="İki İçerik">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838200" y="1825626"/>
            <a:ext cx="5181600" cy="4351338"/>
          </a:xfrm>
          <a:prstGeom prst="rect">
            <a:avLst/>
          </a:prstGeom>
          <a:noFill/>
          <a:ln>
            <a:noFill/>
          </a:ln>
        </p:spPr>
        <p:txBody>
          <a:bodyPr spcFirstLastPara="1" wrap="square" lIns="91425" tIns="45700" rIns="91425" bIns="45700" anchor="t" anchorCtr="0"/>
          <a:lstStyle>
            <a:lvl1pPr marL="457187" lvl="0" indent="-342890" algn="l">
              <a:lnSpc>
                <a:spcPct val="90000"/>
              </a:lnSpc>
              <a:spcBef>
                <a:spcPts val="1000"/>
              </a:spcBef>
              <a:spcAft>
                <a:spcPts val="0"/>
              </a:spcAft>
              <a:buClr>
                <a:schemeClr val="dk1"/>
              </a:buClr>
              <a:buSzPts val="1800"/>
              <a:buChar char="•"/>
              <a:defRPr/>
            </a:lvl1pPr>
            <a:lvl2pPr marL="914373" lvl="1" indent="-342890" algn="l">
              <a:lnSpc>
                <a:spcPct val="90000"/>
              </a:lnSpc>
              <a:spcBef>
                <a:spcPts val="500"/>
              </a:spcBef>
              <a:spcAft>
                <a:spcPts val="0"/>
              </a:spcAft>
              <a:buClr>
                <a:schemeClr val="dk1"/>
              </a:buClr>
              <a:buSzPts val="1800"/>
              <a:buChar char="•"/>
              <a:defRPr/>
            </a:lvl2pPr>
            <a:lvl3pPr marL="1371560" lvl="2" indent="-342890" algn="l">
              <a:lnSpc>
                <a:spcPct val="90000"/>
              </a:lnSpc>
              <a:spcBef>
                <a:spcPts val="500"/>
              </a:spcBef>
              <a:spcAft>
                <a:spcPts val="0"/>
              </a:spcAft>
              <a:buClr>
                <a:schemeClr val="dk1"/>
              </a:buClr>
              <a:buSzPts val="1800"/>
              <a:buChar char="•"/>
              <a:defRPr/>
            </a:lvl3pPr>
            <a:lvl4pPr marL="1828747" lvl="3" indent="-342890" algn="l">
              <a:lnSpc>
                <a:spcPct val="90000"/>
              </a:lnSpc>
              <a:spcBef>
                <a:spcPts val="500"/>
              </a:spcBef>
              <a:spcAft>
                <a:spcPts val="0"/>
              </a:spcAft>
              <a:buClr>
                <a:schemeClr val="dk1"/>
              </a:buClr>
              <a:buSzPts val="1800"/>
              <a:buChar char="•"/>
              <a:defRPr/>
            </a:lvl4pPr>
            <a:lvl5pPr marL="2285933" lvl="4" indent="-342890" algn="l">
              <a:lnSpc>
                <a:spcPct val="90000"/>
              </a:lnSpc>
              <a:spcBef>
                <a:spcPts val="500"/>
              </a:spcBef>
              <a:spcAft>
                <a:spcPts val="0"/>
              </a:spcAft>
              <a:buClr>
                <a:schemeClr val="dk1"/>
              </a:buClr>
              <a:buSzPts val="1800"/>
              <a:buChar char="•"/>
              <a:defRPr/>
            </a:lvl5pPr>
            <a:lvl6pPr marL="2743120" lvl="5" indent="-342890" algn="l">
              <a:lnSpc>
                <a:spcPct val="90000"/>
              </a:lnSpc>
              <a:spcBef>
                <a:spcPts val="500"/>
              </a:spcBef>
              <a:spcAft>
                <a:spcPts val="0"/>
              </a:spcAft>
              <a:buClr>
                <a:schemeClr val="dk1"/>
              </a:buClr>
              <a:buSzPts val="1800"/>
              <a:buChar char="•"/>
              <a:defRPr/>
            </a:lvl6pPr>
            <a:lvl7pPr marL="3200307" lvl="6" indent="-342890" algn="l">
              <a:lnSpc>
                <a:spcPct val="90000"/>
              </a:lnSpc>
              <a:spcBef>
                <a:spcPts val="500"/>
              </a:spcBef>
              <a:spcAft>
                <a:spcPts val="0"/>
              </a:spcAft>
              <a:buClr>
                <a:schemeClr val="dk1"/>
              </a:buClr>
              <a:buSzPts val="1800"/>
              <a:buChar char="•"/>
              <a:defRPr/>
            </a:lvl7pPr>
            <a:lvl8pPr marL="3657493" lvl="7" indent="-342890" algn="l">
              <a:lnSpc>
                <a:spcPct val="90000"/>
              </a:lnSpc>
              <a:spcBef>
                <a:spcPts val="500"/>
              </a:spcBef>
              <a:spcAft>
                <a:spcPts val="0"/>
              </a:spcAft>
              <a:buClr>
                <a:schemeClr val="dk1"/>
              </a:buClr>
              <a:buSzPts val="1800"/>
              <a:buChar char="•"/>
              <a:defRPr/>
            </a:lvl8pPr>
            <a:lvl9pPr marL="4114680" lvl="8" indent="-34289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6172200" y="1825626"/>
            <a:ext cx="5181600" cy="4351338"/>
          </a:xfrm>
          <a:prstGeom prst="rect">
            <a:avLst/>
          </a:prstGeom>
          <a:noFill/>
          <a:ln>
            <a:noFill/>
          </a:ln>
        </p:spPr>
        <p:txBody>
          <a:bodyPr spcFirstLastPara="1" wrap="square" lIns="91425" tIns="45700" rIns="91425" bIns="45700" anchor="t" anchorCtr="0"/>
          <a:lstStyle>
            <a:lvl1pPr marL="457187" lvl="0" indent="-342890" algn="l">
              <a:lnSpc>
                <a:spcPct val="90000"/>
              </a:lnSpc>
              <a:spcBef>
                <a:spcPts val="1000"/>
              </a:spcBef>
              <a:spcAft>
                <a:spcPts val="0"/>
              </a:spcAft>
              <a:buClr>
                <a:schemeClr val="dk1"/>
              </a:buClr>
              <a:buSzPts val="1800"/>
              <a:buChar char="•"/>
              <a:defRPr/>
            </a:lvl1pPr>
            <a:lvl2pPr marL="914373" lvl="1" indent="-342890" algn="l">
              <a:lnSpc>
                <a:spcPct val="90000"/>
              </a:lnSpc>
              <a:spcBef>
                <a:spcPts val="500"/>
              </a:spcBef>
              <a:spcAft>
                <a:spcPts val="0"/>
              </a:spcAft>
              <a:buClr>
                <a:schemeClr val="dk1"/>
              </a:buClr>
              <a:buSzPts val="1800"/>
              <a:buChar char="•"/>
              <a:defRPr/>
            </a:lvl2pPr>
            <a:lvl3pPr marL="1371560" lvl="2" indent="-342890" algn="l">
              <a:lnSpc>
                <a:spcPct val="90000"/>
              </a:lnSpc>
              <a:spcBef>
                <a:spcPts val="500"/>
              </a:spcBef>
              <a:spcAft>
                <a:spcPts val="0"/>
              </a:spcAft>
              <a:buClr>
                <a:schemeClr val="dk1"/>
              </a:buClr>
              <a:buSzPts val="1800"/>
              <a:buChar char="•"/>
              <a:defRPr/>
            </a:lvl3pPr>
            <a:lvl4pPr marL="1828747" lvl="3" indent="-342890" algn="l">
              <a:lnSpc>
                <a:spcPct val="90000"/>
              </a:lnSpc>
              <a:spcBef>
                <a:spcPts val="500"/>
              </a:spcBef>
              <a:spcAft>
                <a:spcPts val="0"/>
              </a:spcAft>
              <a:buClr>
                <a:schemeClr val="dk1"/>
              </a:buClr>
              <a:buSzPts val="1800"/>
              <a:buChar char="•"/>
              <a:defRPr/>
            </a:lvl4pPr>
            <a:lvl5pPr marL="2285933" lvl="4" indent="-342890" algn="l">
              <a:lnSpc>
                <a:spcPct val="90000"/>
              </a:lnSpc>
              <a:spcBef>
                <a:spcPts val="500"/>
              </a:spcBef>
              <a:spcAft>
                <a:spcPts val="0"/>
              </a:spcAft>
              <a:buClr>
                <a:schemeClr val="dk1"/>
              </a:buClr>
              <a:buSzPts val="1800"/>
              <a:buChar char="•"/>
              <a:defRPr/>
            </a:lvl5pPr>
            <a:lvl6pPr marL="2743120" lvl="5" indent="-342890" algn="l">
              <a:lnSpc>
                <a:spcPct val="90000"/>
              </a:lnSpc>
              <a:spcBef>
                <a:spcPts val="500"/>
              </a:spcBef>
              <a:spcAft>
                <a:spcPts val="0"/>
              </a:spcAft>
              <a:buClr>
                <a:schemeClr val="dk1"/>
              </a:buClr>
              <a:buSzPts val="1800"/>
              <a:buChar char="•"/>
              <a:defRPr/>
            </a:lvl6pPr>
            <a:lvl7pPr marL="3200307" lvl="6" indent="-342890" algn="l">
              <a:lnSpc>
                <a:spcPct val="90000"/>
              </a:lnSpc>
              <a:spcBef>
                <a:spcPts val="500"/>
              </a:spcBef>
              <a:spcAft>
                <a:spcPts val="0"/>
              </a:spcAft>
              <a:buClr>
                <a:schemeClr val="dk1"/>
              </a:buClr>
              <a:buSzPts val="1800"/>
              <a:buChar char="•"/>
              <a:defRPr/>
            </a:lvl7pPr>
            <a:lvl8pPr marL="3657493" lvl="7" indent="-342890" algn="l">
              <a:lnSpc>
                <a:spcPct val="90000"/>
              </a:lnSpc>
              <a:spcBef>
                <a:spcPts val="500"/>
              </a:spcBef>
              <a:spcAft>
                <a:spcPts val="0"/>
              </a:spcAft>
              <a:buClr>
                <a:schemeClr val="dk1"/>
              </a:buClr>
              <a:buSzPts val="1800"/>
              <a:buChar char="•"/>
              <a:defRPr/>
            </a:lvl8pPr>
            <a:lvl9pPr marL="4114680" lvl="8" indent="-342890" algn="l">
              <a:lnSpc>
                <a:spcPct val="90000"/>
              </a:lnSpc>
              <a:spcBef>
                <a:spcPts val="5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smtClean="0"/>
              <a:pPr/>
              <a:t>‹#›</a:t>
            </a:fld>
            <a:endParaRPr lang="tr-TR"/>
          </a:p>
        </p:txBody>
      </p:sp>
    </p:spTree>
    <p:extLst>
      <p:ext uri="{BB962C8B-B14F-4D97-AF65-F5344CB8AC3E}">
        <p14:creationId xmlns:p14="http://schemas.microsoft.com/office/powerpoint/2010/main" val="356470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Karşılaştırma" type="twoTxTwoObj">
  <p:cSld name="Karşılaştırma">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9"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187" lvl="0" indent="-228593" algn="l">
              <a:lnSpc>
                <a:spcPct val="90000"/>
              </a:lnSpc>
              <a:spcBef>
                <a:spcPts val="1000"/>
              </a:spcBef>
              <a:spcAft>
                <a:spcPts val="0"/>
              </a:spcAft>
              <a:buClr>
                <a:schemeClr val="dk1"/>
              </a:buClr>
              <a:buSzPts val="2400"/>
              <a:buNone/>
              <a:defRPr sz="2400" b="1"/>
            </a:lvl1pPr>
            <a:lvl2pPr marL="914373" lvl="1" indent="-228593" algn="l">
              <a:lnSpc>
                <a:spcPct val="90000"/>
              </a:lnSpc>
              <a:spcBef>
                <a:spcPts val="500"/>
              </a:spcBef>
              <a:spcAft>
                <a:spcPts val="0"/>
              </a:spcAft>
              <a:buClr>
                <a:schemeClr val="dk1"/>
              </a:buClr>
              <a:buSzPts val="2000"/>
              <a:buNone/>
              <a:defRPr sz="2000" b="1"/>
            </a:lvl2pPr>
            <a:lvl3pPr marL="1371560" lvl="2" indent="-228593" algn="l">
              <a:lnSpc>
                <a:spcPct val="90000"/>
              </a:lnSpc>
              <a:spcBef>
                <a:spcPts val="500"/>
              </a:spcBef>
              <a:spcAft>
                <a:spcPts val="0"/>
              </a:spcAft>
              <a:buClr>
                <a:schemeClr val="dk1"/>
              </a:buClr>
              <a:buSzPts val="1800"/>
              <a:buNone/>
              <a:defRPr sz="1800" b="1"/>
            </a:lvl3pPr>
            <a:lvl4pPr marL="1828747" lvl="3" indent="-228593" algn="l">
              <a:lnSpc>
                <a:spcPct val="90000"/>
              </a:lnSpc>
              <a:spcBef>
                <a:spcPts val="500"/>
              </a:spcBef>
              <a:spcAft>
                <a:spcPts val="0"/>
              </a:spcAft>
              <a:buClr>
                <a:schemeClr val="dk1"/>
              </a:buClr>
              <a:buSzPts val="1600"/>
              <a:buNone/>
              <a:defRPr sz="1600" b="1"/>
            </a:lvl4pPr>
            <a:lvl5pPr marL="2285933" lvl="4" indent="-228593" algn="l">
              <a:lnSpc>
                <a:spcPct val="90000"/>
              </a:lnSpc>
              <a:spcBef>
                <a:spcPts val="500"/>
              </a:spcBef>
              <a:spcAft>
                <a:spcPts val="0"/>
              </a:spcAft>
              <a:buClr>
                <a:schemeClr val="dk1"/>
              </a:buClr>
              <a:buSzPts val="1600"/>
              <a:buNone/>
              <a:defRPr sz="1600" b="1"/>
            </a:lvl5pPr>
            <a:lvl6pPr marL="2743120" lvl="5" indent="-228593" algn="l">
              <a:lnSpc>
                <a:spcPct val="90000"/>
              </a:lnSpc>
              <a:spcBef>
                <a:spcPts val="500"/>
              </a:spcBef>
              <a:spcAft>
                <a:spcPts val="0"/>
              </a:spcAft>
              <a:buClr>
                <a:schemeClr val="dk1"/>
              </a:buClr>
              <a:buSzPts val="1600"/>
              <a:buNone/>
              <a:defRPr sz="1600" b="1"/>
            </a:lvl6pPr>
            <a:lvl7pPr marL="3200307" lvl="6" indent="-228593" algn="l">
              <a:lnSpc>
                <a:spcPct val="90000"/>
              </a:lnSpc>
              <a:spcBef>
                <a:spcPts val="500"/>
              </a:spcBef>
              <a:spcAft>
                <a:spcPts val="0"/>
              </a:spcAft>
              <a:buClr>
                <a:schemeClr val="dk1"/>
              </a:buClr>
              <a:buSzPts val="1600"/>
              <a:buNone/>
              <a:defRPr sz="1600" b="1"/>
            </a:lvl7pPr>
            <a:lvl8pPr marL="3657493" lvl="7" indent="-228593" algn="l">
              <a:lnSpc>
                <a:spcPct val="90000"/>
              </a:lnSpc>
              <a:spcBef>
                <a:spcPts val="500"/>
              </a:spcBef>
              <a:spcAft>
                <a:spcPts val="0"/>
              </a:spcAft>
              <a:buClr>
                <a:schemeClr val="dk1"/>
              </a:buClr>
              <a:buSzPts val="1600"/>
              <a:buNone/>
              <a:defRPr sz="1600" b="1"/>
            </a:lvl8pPr>
            <a:lvl9pPr marL="4114680" lvl="8" indent="-228593" algn="l">
              <a:lnSpc>
                <a:spcPct val="90000"/>
              </a:lnSpc>
              <a:spcBef>
                <a:spcPts val="50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187" lvl="0" indent="-342890" algn="l">
              <a:lnSpc>
                <a:spcPct val="90000"/>
              </a:lnSpc>
              <a:spcBef>
                <a:spcPts val="1000"/>
              </a:spcBef>
              <a:spcAft>
                <a:spcPts val="0"/>
              </a:spcAft>
              <a:buClr>
                <a:schemeClr val="dk1"/>
              </a:buClr>
              <a:buSzPts val="1800"/>
              <a:buChar char="•"/>
              <a:defRPr/>
            </a:lvl1pPr>
            <a:lvl2pPr marL="914373" lvl="1" indent="-342890" algn="l">
              <a:lnSpc>
                <a:spcPct val="90000"/>
              </a:lnSpc>
              <a:spcBef>
                <a:spcPts val="500"/>
              </a:spcBef>
              <a:spcAft>
                <a:spcPts val="0"/>
              </a:spcAft>
              <a:buClr>
                <a:schemeClr val="dk1"/>
              </a:buClr>
              <a:buSzPts val="1800"/>
              <a:buChar char="•"/>
              <a:defRPr/>
            </a:lvl2pPr>
            <a:lvl3pPr marL="1371560" lvl="2" indent="-342890" algn="l">
              <a:lnSpc>
                <a:spcPct val="90000"/>
              </a:lnSpc>
              <a:spcBef>
                <a:spcPts val="500"/>
              </a:spcBef>
              <a:spcAft>
                <a:spcPts val="0"/>
              </a:spcAft>
              <a:buClr>
                <a:schemeClr val="dk1"/>
              </a:buClr>
              <a:buSzPts val="1800"/>
              <a:buChar char="•"/>
              <a:defRPr/>
            </a:lvl3pPr>
            <a:lvl4pPr marL="1828747" lvl="3" indent="-342890" algn="l">
              <a:lnSpc>
                <a:spcPct val="90000"/>
              </a:lnSpc>
              <a:spcBef>
                <a:spcPts val="500"/>
              </a:spcBef>
              <a:spcAft>
                <a:spcPts val="0"/>
              </a:spcAft>
              <a:buClr>
                <a:schemeClr val="dk1"/>
              </a:buClr>
              <a:buSzPts val="1800"/>
              <a:buChar char="•"/>
              <a:defRPr/>
            </a:lvl4pPr>
            <a:lvl5pPr marL="2285933" lvl="4" indent="-342890" algn="l">
              <a:lnSpc>
                <a:spcPct val="90000"/>
              </a:lnSpc>
              <a:spcBef>
                <a:spcPts val="500"/>
              </a:spcBef>
              <a:spcAft>
                <a:spcPts val="0"/>
              </a:spcAft>
              <a:buClr>
                <a:schemeClr val="dk1"/>
              </a:buClr>
              <a:buSzPts val="1800"/>
              <a:buChar char="•"/>
              <a:defRPr/>
            </a:lvl5pPr>
            <a:lvl6pPr marL="2743120" lvl="5" indent="-342890" algn="l">
              <a:lnSpc>
                <a:spcPct val="90000"/>
              </a:lnSpc>
              <a:spcBef>
                <a:spcPts val="500"/>
              </a:spcBef>
              <a:spcAft>
                <a:spcPts val="0"/>
              </a:spcAft>
              <a:buClr>
                <a:schemeClr val="dk1"/>
              </a:buClr>
              <a:buSzPts val="1800"/>
              <a:buChar char="•"/>
              <a:defRPr/>
            </a:lvl6pPr>
            <a:lvl7pPr marL="3200307" lvl="6" indent="-342890" algn="l">
              <a:lnSpc>
                <a:spcPct val="90000"/>
              </a:lnSpc>
              <a:spcBef>
                <a:spcPts val="500"/>
              </a:spcBef>
              <a:spcAft>
                <a:spcPts val="0"/>
              </a:spcAft>
              <a:buClr>
                <a:schemeClr val="dk1"/>
              </a:buClr>
              <a:buSzPts val="1800"/>
              <a:buChar char="•"/>
              <a:defRPr/>
            </a:lvl7pPr>
            <a:lvl8pPr marL="3657493" lvl="7" indent="-342890" algn="l">
              <a:lnSpc>
                <a:spcPct val="90000"/>
              </a:lnSpc>
              <a:spcBef>
                <a:spcPts val="500"/>
              </a:spcBef>
              <a:spcAft>
                <a:spcPts val="0"/>
              </a:spcAft>
              <a:buClr>
                <a:schemeClr val="dk1"/>
              </a:buClr>
              <a:buSzPts val="1800"/>
              <a:buChar char="•"/>
              <a:defRPr/>
            </a:lvl8pPr>
            <a:lvl9pPr marL="4114680" lvl="8" indent="-34289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lstStyle>
            <a:lvl1pPr marL="457187" lvl="0" indent="-228593" algn="l">
              <a:lnSpc>
                <a:spcPct val="90000"/>
              </a:lnSpc>
              <a:spcBef>
                <a:spcPts val="1000"/>
              </a:spcBef>
              <a:spcAft>
                <a:spcPts val="0"/>
              </a:spcAft>
              <a:buClr>
                <a:schemeClr val="dk1"/>
              </a:buClr>
              <a:buSzPts val="2400"/>
              <a:buNone/>
              <a:defRPr sz="2400" b="1"/>
            </a:lvl1pPr>
            <a:lvl2pPr marL="914373" lvl="1" indent="-228593" algn="l">
              <a:lnSpc>
                <a:spcPct val="90000"/>
              </a:lnSpc>
              <a:spcBef>
                <a:spcPts val="500"/>
              </a:spcBef>
              <a:spcAft>
                <a:spcPts val="0"/>
              </a:spcAft>
              <a:buClr>
                <a:schemeClr val="dk1"/>
              </a:buClr>
              <a:buSzPts val="2000"/>
              <a:buNone/>
              <a:defRPr sz="2000" b="1"/>
            </a:lvl2pPr>
            <a:lvl3pPr marL="1371560" lvl="2" indent="-228593" algn="l">
              <a:lnSpc>
                <a:spcPct val="90000"/>
              </a:lnSpc>
              <a:spcBef>
                <a:spcPts val="500"/>
              </a:spcBef>
              <a:spcAft>
                <a:spcPts val="0"/>
              </a:spcAft>
              <a:buClr>
                <a:schemeClr val="dk1"/>
              </a:buClr>
              <a:buSzPts val="1800"/>
              <a:buNone/>
              <a:defRPr sz="1800" b="1"/>
            </a:lvl3pPr>
            <a:lvl4pPr marL="1828747" lvl="3" indent="-228593" algn="l">
              <a:lnSpc>
                <a:spcPct val="90000"/>
              </a:lnSpc>
              <a:spcBef>
                <a:spcPts val="500"/>
              </a:spcBef>
              <a:spcAft>
                <a:spcPts val="0"/>
              </a:spcAft>
              <a:buClr>
                <a:schemeClr val="dk1"/>
              </a:buClr>
              <a:buSzPts val="1600"/>
              <a:buNone/>
              <a:defRPr sz="1600" b="1"/>
            </a:lvl4pPr>
            <a:lvl5pPr marL="2285933" lvl="4" indent="-228593" algn="l">
              <a:lnSpc>
                <a:spcPct val="90000"/>
              </a:lnSpc>
              <a:spcBef>
                <a:spcPts val="500"/>
              </a:spcBef>
              <a:spcAft>
                <a:spcPts val="0"/>
              </a:spcAft>
              <a:buClr>
                <a:schemeClr val="dk1"/>
              </a:buClr>
              <a:buSzPts val="1600"/>
              <a:buNone/>
              <a:defRPr sz="1600" b="1"/>
            </a:lvl5pPr>
            <a:lvl6pPr marL="2743120" lvl="5" indent="-228593" algn="l">
              <a:lnSpc>
                <a:spcPct val="90000"/>
              </a:lnSpc>
              <a:spcBef>
                <a:spcPts val="500"/>
              </a:spcBef>
              <a:spcAft>
                <a:spcPts val="0"/>
              </a:spcAft>
              <a:buClr>
                <a:schemeClr val="dk1"/>
              </a:buClr>
              <a:buSzPts val="1600"/>
              <a:buNone/>
              <a:defRPr sz="1600" b="1"/>
            </a:lvl6pPr>
            <a:lvl7pPr marL="3200307" lvl="6" indent="-228593" algn="l">
              <a:lnSpc>
                <a:spcPct val="90000"/>
              </a:lnSpc>
              <a:spcBef>
                <a:spcPts val="500"/>
              </a:spcBef>
              <a:spcAft>
                <a:spcPts val="0"/>
              </a:spcAft>
              <a:buClr>
                <a:schemeClr val="dk1"/>
              </a:buClr>
              <a:buSzPts val="1600"/>
              <a:buNone/>
              <a:defRPr sz="1600" b="1"/>
            </a:lvl7pPr>
            <a:lvl8pPr marL="3657493" lvl="7" indent="-228593" algn="l">
              <a:lnSpc>
                <a:spcPct val="90000"/>
              </a:lnSpc>
              <a:spcBef>
                <a:spcPts val="500"/>
              </a:spcBef>
              <a:spcAft>
                <a:spcPts val="0"/>
              </a:spcAft>
              <a:buClr>
                <a:schemeClr val="dk1"/>
              </a:buClr>
              <a:buSzPts val="1600"/>
              <a:buNone/>
              <a:defRPr sz="1600" b="1"/>
            </a:lvl8pPr>
            <a:lvl9pPr marL="4114680" lvl="8" indent="-228593" algn="l">
              <a:lnSpc>
                <a:spcPct val="90000"/>
              </a:lnSpc>
              <a:spcBef>
                <a:spcPts val="50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lstStyle>
            <a:lvl1pPr marL="457187" lvl="0" indent="-342890" algn="l">
              <a:lnSpc>
                <a:spcPct val="90000"/>
              </a:lnSpc>
              <a:spcBef>
                <a:spcPts val="1000"/>
              </a:spcBef>
              <a:spcAft>
                <a:spcPts val="0"/>
              </a:spcAft>
              <a:buClr>
                <a:schemeClr val="dk1"/>
              </a:buClr>
              <a:buSzPts val="1800"/>
              <a:buChar char="•"/>
              <a:defRPr/>
            </a:lvl1pPr>
            <a:lvl2pPr marL="914373" lvl="1" indent="-342890" algn="l">
              <a:lnSpc>
                <a:spcPct val="90000"/>
              </a:lnSpc>
              <a:spcBef>
                <a:spcPts val="500"/>
              </a:spcBef>
              <a:spcAft>
                <a:spcPts val="0"/>
              </a:spcAft>
              <a:buClr>
                <a:schemeClr val="dk1"/>
              </a:buClr>
              <a:buSzPts val="1800"/>
              <a:buChar char="•"/>
              <a:defRPr/>
            </a:lvl2pPr>
            <a:lvl3pPr marL="1371560" lvl="2" indent="-342890" algn="l">
              <a:lnSpc>
                <a:spcPct val="90000"/>
              </a:lnSpc>
              <a:spcBef>
                <a:spcPts val="500"/>
              </a:spcBef>
              <a:spcAft>
                <a:spcPts val="0"/>
              </a:spcAft>
              <a:buClr>
                <a:schemeClr val="dk1"/>
              </a:buClr>
              <a:buSzPts val="1800"/>
              <a:buChar char="•"/>
              <a:defRPr/>
            </a:lvl3pPr>
            <a:lvl4pPr marL="1828747" lvl="3" indent="-342890" algn="l">
              <a:lnSpc>
                <a:spcPct val="90000"/>
              </a:lnSpc>
              <a:spcBef>
                <a:spcPts val="500"/>
              </a:spcBef>
              <a:spcAft>
                <a:spcPts val="0"/>
              </a:spcAft>
              <a:buClr>
                <a:schemeClr val="dk1"/>
              </a:buClr>
              <a:buSzPts val="1800"/>
              <a:buChar char="•"/>
              <a:defRPr/>
            </a:lvl4pPr>
            <a:lvl5pPr marL="2285933" lvl="4" indent="-342890" algn="l">
              <a:lnSpc>
                <a:spcPct val="90000"/>
              </a:lnSpc>
              <a:spcBef>
                <a:spcPts val="500"/>
              </a:spcBef>
              <a:spcAft>
                <a:spcPts val="0"/>
              </a:spcAft>
              <a:buClr>
                <a:schemeClr val="dk1"/>
              </a:buClr>
              <a:buSzPts val="1800"/>
              <a:buChar char="•"/>
              <a:defRPr/>
            </a:lvl5pPr>
            <a:lvl6pPr marL="2743120" lvl="5" indent="-342890" algn="l">
              <a:lnSpc>
                <a:spcPct val="90000"/>
              </a:lnSpc>
              <a:spcBef>
                <a:spcPts val="500"/>
              </a:spcBef>
              <a:spcAft>
                <a:spcPts val="0"/>
              </a:spcAft>
              <a:buClr>
                <a:schemeClr val="dk1"/>
              </a:buClr>
              <a:buSzPts val="1800"/>
              <a:buChar char="•"/>
              <a:defRPr/>
            </a:lvl6pPr>
            <a:lvl7pPr marL="3200307" lvl="6" indent="-342890" algn="l">
              <a:lnSpc>
                <a:spcPct val="90000"/>
              </a:lnSpc>
              <a:spcBef>
                <a:spcPts val="500"/>
              </a:spcBef>
              <a:spcAft>
                <a:spcPts val="0"/>
              </a:spcAft>
              <a:buClr>
                <a:schemeClr val="dk1"/>
              </a:buClr>
              <a:buSzPts val="1800"/>
              <a:buChar char="•"/>
              <a:defRPr/>
            </a:lvl7pPr>
            <a:lvl8pPr marL="3657493" lvl="7" indent="-342890" algn="l">
              <a:lnSpc>
                <a:spcPct val="90000"/>
              </a:lnSpc>
              <a:spcBef>
                <a:spcPts val="500"/>
              </a:spcBef>
              <a:spcAft>
                <a:spcPts val="0"/>
              </a:spcAft>
              <a:buClr>
                <a:schemeClr val="dk1"/>
              </a:buClr>
              <a:buSzPts val="1800"/>
              <a:buChar char="•"/>
              <a:defRPr/>
            </a:lvl8pPr>
            <a:lvl9pPr marL="4114680" lvl="8" indent="-34289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smtClean="0"/>
              <a:pPr/>
              <a:t>‹#›</a:t>
            </a:fld>
            <a:endParaRPr lang="tr-TR"/>
          </a:p>
        </p:txBody>
      </p:sp>
    </p:spTree>
    <p:extLst>
      <p:ext uri="{BB962C8B-B14F-4D97-AF65-F5344CB8AC3E}">
        <p14:creationId xmlns:p14="http://schemas.microsoft.com/office/powerpoint/2010/main" val="1502903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Yalnızca Başlık" type="titleOnly">
  <p:cSld name="Yalnızca Başlık">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smtClean="0"/>
              <a:pPr/>
              <a:t>‹#›</a:t>
            </a:fld>
            <a:endParaRPr lang="tr-TR"/>
          </a:p>
        </p:txBody>
      </p:sp>
    </p:spTree>
    <p:extLst>
      <p:ext uri="{BB962C8B-B14F-4D97-AF65-F5344CB8AC3E}">
        <p14:creationId xmlns:p14="http://schemas.microsoft.com/office/powerpoint/2010/main" val="6199113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oş" type="blank">
  <p:cSld name="Boş">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smtClean="0"/>
              <a:pPr/>
              <a:t>‹#›</a:t>
            </a:fld>
            <a:endParaRPr lang="tr-TR"/>
          </a:p>
        </p:txBody>
      </p:sp>
    </p:spTree>
    <p:extLst>
      <p:ext uri="{BB962C8B-B14F-4D97-AF65-F5344CB8AC3E}">
        <p14:creationId xmlns:p14="http://schemas.microsoft.com/office/powerpoint/2010/main" val="14805309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şlıklı İçerik" type="objTx">
  <p:cSld name="Başlıklı İçerik">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9" y="457201"/>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lstStyle>
            <a:lvl1pPr marL="457187" lvl="0" indent="-431787" algn="l">
              <a:lnSpc>
                <a:spcPct val="90000"/>
              </a:lnSpc>
              <a:spcBef>
                <a:spcPts val="1000"/>
              </a:spcBef>
              <a:spcAft>
                <a:spcPts val="0"/>
              </a:spcAft>
              <a:buClr>
                <a:schemeClr val="dk1"/>
              </a:buClr>
              <a:buSzPts val="3200"/>
              <a:buChar char="•"/>
              <a:defRPr sz="3200"/>
            </a:lvl1pPr>
            <a:lvl2pPr marL="914373" lvl="1" indent="-406388" algn="l">
              <a:lnSpc>
                <a:spcPct val="90000"/>
              </a:lnSpc>
              <a:spcBef>
                <a:spcPts val="500"/>
              </a:spcBef>
              <a:spcAft>
                <a:spcPts val="0"/>
              </a:spcAft>
              <a:buClr>
                <a:schemeClr val="dk1"/>
              </a:buClr>
              <a:buSzPts val="2800"/>
              <a:buChar char="•"/>
              <a:defRPr sz="2800"/>
            </a:lvl2pPr>
            <a:lvl3pPr marL="1371560" lvl="2" indent="-380989" algn="l">
              <a:lnSpc>
                <a:spcPct val="90000"/>
              </a:lnSpc>
              <a:spcBef>
                <a:spcPts val="500"/>
              </a:spcBef>
              <a:spcAft>
                <a:spcPts val="0"/>
              </a:spcAft>
              <a:buClr>
                <a:schemeClr val="dk1"/>
              </a:buClr>
              <a:buSzPts val="2400"/>
              <a:buChar char="•"/>
              <a:defRPr sz="2400"/>
            </a:lvl3pPr>
            <a:lvl4pPr marL="1828747" lvl="3" indent="-355590" algn="l">
              <a:lnSpc>
                <a:spcPct val="90000"/>
              </a:lnSpc>
              <a:spcBef>
                <a:spcPts val="500"/>
              </a:spcBef>
              <a:spcAft>
                <a:spcPts val="0"/>
              </a:spcAft>
              <a:buClr>
                <a:schemeClr val="dk1"/>
              </a:buClr>
              <a:buSzPts val="2000"/>
              <a:buChar char="•"/>
              <a:defRPr sz="2000"/>
            </a:lvl4pPr>
            <a:lvl5pPr marL="2285933" lvl="4" indent="-355590" algn="l">
              <a:lnSpc>
                <a:spcPct val="90000"/>
              </a:lnSpc>
              <a:spcBef>
                <a:spcPts val="500"/>
              </a:spcBef>
              <a:spcAft>
                <a:spcPts val="0"/>
              </a:spcAft>
              <a:buClr>
                <a:schemeClr val="dk1"/>
              </a:buClr>
              <a:buSzPts val="2000"/>
              <a:buChar char="•"/>
              <a:defRPr sz="2000"/>
            </a:lvl5pPr>
            <a:lvl6pPr marL="2743120" lvl="5" indent="-355590" algn="l">
              <a:lnSpc>
                <a:spcPct val="90000"/>
              </a:lnSpc>
              <a:spcBef>
                <a:spcPts val="500"/>
              </a:spcBef>
              <a:spcAft>
                <a:spcPts val="0"/>
              </a:spcAft>
              <a:buClr>
                <a:schemeClr val="dk1"/>
              </a:buClr>
              <a:buSzPts val="2000"/>
              <a:buChar char="•"/>
              <a:defRPr sz="2000"/>
            </a:lvl6pPr>
            <a:lvl7pPr marL="3200307" lvl="6" indent="-355590" algn="l">
              <a:lnSpc>
                <a:spcPct val="90000"/>
              </a:lnSpc>
              <a:spcBef>
                <a:spcPts val="500"/>
              </a:spcBef>
              <a:spcAft>
                <a:spcPts val="0"/>
              </a:spcAft>
              <a:buClr>
                <a:schemeClr val="dk1"/>
              </a:buClr>
              <a:buSzPts val="2000"/>
              <a:buChar char="•"/>
              <a:defRPr sz="2000"/>
            </a:lvl7pPr>
            <a:lvl8pPr marL="3657493" lvl="7" indent="-355590" algn="l">
              <a:lnSpc>
                <a:spcPct val="90000"/>
              </a:lnSpc>
              <a:spcBef>
                <a:spcPts val="500"/>
              </a:spcBef>
              <a:spcAft>
                <a:spcPts val="0"/>
              </a:spcAft>
              <a:buClr>
                <a:schemeClr val="dk1"/>
              </a:buClr>
              <a:buSzPts val="2000"/>
              <a:buChar char="•"/>
              <a:defRPr sz="2000"/>
            </a:lvl8pPr>
            <a:lvl9pPr marL="4114680" lvl="8" indent="-35559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9" y="2057401"/>
            <a:ext cx="3932237" cy="3811588"/>
          </a:xfrm>
          <a:prstGeom prst="rect">
            <a:avLst/>
          </a:prstGeom>
          <a:noFill/>
          <a:ln>
            <a:noFill/>
          </a:ln>
        </p:spPr>
        <p:txBody>
          <a:bodyPr spcFirstLastPara="1" wrap="square" lIns="91425" tIns="45700" rIns="91425" bIns="45700" anchor="t" anchorCtr="0"/>
          <a:lstStyle>
            <a:lvl1pPr marL="457187" lvl="0" indent="-228593" algn="l">
              <a:lnSpc>
                <a:spcPct val="90000"/>
              </a:lnSpc>
              <a:spcBef>
                <a:spcPts val="1000"/>
              </a:spcBef>
              <a:spcAft>
                <a:spcPts val="0"/>
              </a:spcAft>
              <a:buClr>
                <a:schemeClr val="dk1"/>
              </a:buClr>
              <a:buSzPts val="1600"/>
              <a:buNone/>
              <a:defRPr sz="1600"/>
            </a:lvl1pPr>
            <a:lvl2pPr marL="914373" lvl="1" indent="-228593" algn="l">
              <a:lnSpc>
                <a:spcPct val="90000"/>
              </a:lnSpc>
              <a:spcBef>
                <a:spcPts val="500"/>
              </a:spcBef>
              <a:spcAft>
                <a:spcPts val="0"/>
              </a:spcAft>
              <a:buClr>
                <a:schemeClr val="dk1"/>
              </a:buClr>
              <a:buSzPts val="1400"/>
              <a:buNone/>
              <a:defRPr sz="1400"/>
            </a:lvl2pPr>
            <a:lvl3pPr marL="1371560" lvl="2" indent="-228593" algn="l">
              <a:lnSpc>
                <a:spcPct val="90000"/>
              </a:lnSpc>
              <a:spcBef>
                <a:spcPts val="500"/>
              </a:spcBef>
              <a:spcAft>
                <a:spcPts val="0"/>
              </a:spcAft>
              <a:buClr>
                <a:schemeClr val="dk1"/>
              </a:buClr>
              <a:buSzPts val="1200"/>
              <a:buNone/>
              <a:defRPr sz="1200"/>
            </a:lvl3pPr>
            <a:lvl4pPr marL="1828747" lvl="3" indent="-228593" algn="l">
              <a:lnSpc>
                <a:spcPct val="90000"/>
              </a:lnSpc>
              <a:spcBef>
                <a:spcPts val="500"/>
              </a:spcBef>
              <a:spcAft>
                <a:spcPts val="0"/>
              </a:spcAft>
              <a:buClr>
                <a:schemeClr val="dk1"/>
              </a:buClr>
              <a:buSzPts val="1000"/>
              <a:buNone/>
              <a:defRPr sz="1000"/>
            </a:lvl4pPr>
            <a:lvl5pPr marL="2285933" lvl="4" indent="-228593" algn="l">
              <a:lnSpc>
                <a:spcPct val="90000"/>
              </a:lnSpc>
              <a:spcBef>
                <a:spcPts val="500"/>
              </a:spcBef>
              <a:spcAft>
                <a:spcPts val="0"/>
              </a:spcAft>
              <a:buClr>
                <a:schemeClr val="dk1"/>
              </a:buClr>
              <a:buSzPts val="1000"/>
              <a:buNone/>
              <a:defRPr sz="1000"/>
            </a:lvl5pPr>
            <a:lvl6pPr marL="2743120" lvl="5" indent="-228593" algn="l">
              <a:lnSpc>
                <a:spcPct val="90000"/>
              </a:lnSpc>
              <a:spcBef>
                <a:spcPts val="500"/>
              </a:spcBef>
              <a:spcAft>
                <a:spcPts val="0"/>
              </a:spcAft>
              <a:buClr>
                <a:schemeClr val="dk1"/>
              </a:buClr>
              <a:buSzPts val="1000"/>
              <a:buNone/>
              <a:defRPr sz="1000"/>
            </a:lvl6pPr>
            <a:lvl7pPr marL="3200307" lvl="6" indent="-228593" algn="l">
              <a:lnSpc>
                <a:spcPct val="90000"/>
              </a:lnSpc>
              <a:spcBef>
                <a:spcPts val="500"/>
              </a:spcBef>
              <a:spcAft>
                <a:spcPts val="0"/>
              </a:spcAft>
              <a:buClr>
                <a:schemeClr val="dk1"/>
              </a:buClr>
              <a:buSzPts val="1000"/>
              <a:buNone/>
              <a:defRPr sz="1000"/>
            </a:lvl7pPr>
            <a:lvl8pPr marL="3657493" lvl="7" indent="-228593" algn="l">
              <a:lnSpc>
                <a:spcPct val="90000"/>
              </a:lnSpc>
              <a:spcBef>
                <a:spcPts val="500"/>
              </a:spcBef>
              <a:spcAft>
                <a:spcPts val="0"/>
              </a:spcAft>
              <a:buClr>
                <a:schemeClr val="dk1"/>
              </a:buClr>
              <a:buSzPts val="1000"/>
              <a:buNone/>
              <a:defRPr sz="1000"/>
            </a:lvl8pPr>
            <a:lvl9pPr marL="4114680" lvl="8" indent="-228593"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smtClean="0"/>
              <a:pPr/>
              <a:t>‹#›</a:t>
            </a:fld>
            <a:endParaRPr lang="tr-TR"/>
          </a:p>
        </p:txBody>
      </p:sp>
    </p:spTree>
    <p:extLst>
      <p:ext uri="{BB962C8B-B14F-4D97-AF65-F5344CB8AC3E}">
        <p14:creationId xmlns:p14="http://schemas.microsoft.com/office/powerpoint/2010/main" val="24492191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şlıklı Resim" type="picTx">
  <p:cSld name="Başlıklı Resim">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9" y="457201"/>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6"/>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9" y="2057401"/>
            <a:ext cx="3932237" cy="3811588"/>
          </a:xfrm>
          <a:prstGeom prst="rect">
            <a:avLst/>
          </a:prstGeom>
          <a:noFill/>
          <a:ln>
            <a:noFill/>
          </a:ln>
        </p:spPr>
        <p:txBody>
          <a:bodyPr spcFirstLastPara="1" wrap="square" lIns="91425" tIns="45700" rIns="91425" bIns="45700" anchor="t" anchorCtr="0"/>
          <a:lstStyle>
            <a:lvl1pPr marL="457187" lvl="0" indent="-228593" algn="l">
              <a:lnSpc>
                <a:spcPct val="90000"/>
              </a:lnSpc>
              <a:spcBef>
                <a:spcPts val="1000"/>
              </a:spcBef>
              <a:spcAft>
                <a:spcPts val="0"/>
              </a:spcAft>
              <a:buClr>
                <a:schemeClr val="dk1"/>
              </a:buClr>
              <a:buSzPts val="1600"/>
              <a:buNone/>
              <a:defRPr sz="1600"/>
            </a:lvl1pPr>
            <a:lvl2pPr marL="914373" lvl="1" indent="-228593" algn="l">
              <a:lnSpc>
                <a:spcPct val="90000"/>
              </a:lnSpc>
              <a:spcBef>
                <a:spcPts val="500"/>
              </a:spcBef>
              <a:spcAft>
                <a:spcPts val="0"/>
              </a:spcAft>
              <a:buClr>
                <a:schemeClr val="dk1"/>
              </a:buClr>
              <a:buSzPts val="1400"/>
              <a:buNone/>
              <a:defRPr sz="1400"/>
            </a:lvl2pPr>
            <a:lvl3pPr marL="1371560" lvl="2" indent="-228593" algn="l">
              <a:lnSpc>
                <a:spcPct val="90000"/>
              </a:lnSpc>
              <a:spcBef>
                <a:spcPts val="500"/>
              </a:spcBef>
              <a:spcAft>
                <a:spcPts val="0"/>
              </a:spcAft>
              <a:buClr>
                <a:schemeClr val="dk1"/>
              </a:buClr>
              <a:buSzPts val="1200"/>
              <a:buNone/>
              <a:defRPr sz="1200"/>
            </a:lvl3pPr>
            <a:lvl4pPr marL="1828747" lvl="3" indent="-228593" algn="l">
              <a:lnSpc>
                <a:spcPct val="90000"/>
              </a:lnSpc>
              <a:spcBef>
                <a:spcPts val="500"/>
              </a:spcBef>
              <a:spcAft>
                <a:spcPts val="0"/>
              </a:spcAft>
              <a:buClr>
                <a:schemeClr val="dk1"/>
              </a:buClr>
              <a:buSzPts val="1000"/>
              <a:buNone/>
              <a:defRPr sz="1000"/>
            </a:lvl4pPr>
            <a:lvl5pPr marL="2285933" lvl="4" indent="-228593" algn="l">
              <a:lnSpc>
                <a:spcPct val="90000"/>
              </a:lnSpc>
              <a:spcBef>
                <a:spcPts val="500"/>
              </a:spcBef>
              <a:spcAft>
                <a:spcPts val="0"/>
              </a:spcAft>
              <a:buClr>
                <a:schemeClr val="dk1"/>
              </a:buClr>
              <a:buSzPts val="1000"/>
              <a:buNone/>
              <a:defRPr sz="1000"/>
            </a:lvl5pPr>
            <a:lvl6pPr marL="2743120" lvl="5" indent="-228593" algn="l">
              <a:lnSpc>
                <a:spcPct val="90000"/>
              </a:lnSpc>
              <a:spcBef>
                <a:spcPts val="500"/>
              </a:spcBef>
              <a:spcAft>
                <a:spcPts val="0"/>
              </a:spcAft>
              <a:buClr>
                <a:schemeClr val="dk1"/>
              </a:buClr>
              <a:buSzPts val="1000"/>
              <a:buNone/>
              <a:defRPr sz="1000"/>
            </a:lvl6pPr>
            <a:lvl7pPr marL="3200307" lvl="6" indent="-228593" algn="l">
              <a:lnSpc>
                <a:spcPct val="90000"/>
              </a:lnSpc>
              <a:spcBef>
                <a:spcPts val="500"/>
              </a:spcBef>
              <a:spcAft>
                <a:spcPts val="0"/>
              </a:spcAft>
              <a:buClr>
                <a:schemeClr val="dk1"/>
              </a:buClr>
              <a:buSzPts val="1000"/>
              <a:buNone/>
              <a:defRPr sz="1000"/>
            </a:lvl7pPr>
            <a:lvl8pPr marL="3657493" lvl="7" indent="-228593" algn="l">
              <a:lnSpc>
                <a:spcPct val="90000"/>
              </a:lnSpc>
              <a:spcBef>
                <a:spcPts val="500"/>
              </a:spcBef>
              <a:spcAft>
                <a:spcPts val="0"/>
              </a:spcAft>
              <a:buClr>
                <a:schemeClr val="dk1"/>
              </a:buClr>
              <a:buSzPts val="1000"/>
              <a:buNone/>
              <a:defRPr sz="1000"/>
            </a:lvl8pPr>
            <a:lvl9pPr marL="4114680" lvl="8" indent="-228593"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smtClean="0"/>
              <a:pPr/>
              <a:t>‹#›</a:t>
            </a:fld>
            <a:endParaRPr lang="tr-TR"/>
          </a:p>
        </p:txBody>
      </p:sp>
    </p:spTree>
    <p:extLst>
      <p:ext uri="{BB962C8B-B14F-4D97-AF65-F5344CB8AC3E}">
        <p14:creationId xmlns:p14="http://schemas.microsoft.com/office/powerpoint/2010/main" val="35916525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şlık ve Dikey Metin" type="vertTx">
  <p:cSld name="Başlık ve Dikey Metin">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5"/>
            <a:ext cx="4351338" cy="10515600"/>
          </a:xfrm>
          <a:prstGeom prst="rect">
            <a:avLst/>
          </a:prstGeom>
          <a:noFill/>
          <a:ln>
            <a:noFill/>
          </a:ln>
        </p:spPr>
        <p:txBody>
          <a:bodyPr spcFirstLastPara="1" wrap="square" lIns="91425" tIns="45700" rIns="91425" bIns="45700" anchor="t" anchorCtr="0"/>
          <a:lstStyle>
            <a:lvl1pPr marL="457187" lvl="0" indent="-342890" algn="l">
              <a:lnSpc>
                <a:spcPct val="90000"/>
              </a:lnSpc>
              <a:spcBef>
                <a:spcPts val="1000"/>
              </a:spcBef>
              <a:spcAft>
                <a:spcPts val="0"/>
              </a:spcAft>
              <a:buClr>
                <a:schemeClr val="dk1"/>
              </a:buClr>
              <a:buSzPts val="1800"/>
              <a:buChar char="•"/>
              <a:defRPr/>
            </a:lvl1pPr>
            <a:lvl2pPr marL="914373" lvl="1" indent="-342890" algn="l">
              <a:lnSpc>
                <a:spcPct val="90000"/>
              </a:lnSpc>
              <a:spcBef>
                <a:spcPts val="500"/>
              </a:spcBef>
              <a:spcAft>
                <a:spcPts val="0"/>
              </a:spcAft>
              <a:buClr>
                <a:schemeClr val="dk1"/>
              </a:buClr>
              <a:buSzPts val="1800"/>
              <a:buChar char="•"/>
              <a:defRPr/>
            </a:lvl2pPr>
            <a:lvl3pPr marL="1371560" lvl="2" indent="-342890" algn="l">
              <a:lnSpc>
                <a:spcPct val="90000"/>
              </a:lnSpc>
              <a:spcBef>
                <a:spcPts val="500"/>
              </a:spcBef>
              <a:spcAft>
                <a:spcPts val="0"/>
              </a:spcAft>
              <a:buClr>
                <a:schemeClr val="dk1"/>
              </a:buClr>
              <a:buSzPts val="1800"/>
              <a:buChar char="•"/>
              <a:defRPr/>
            </a:lvl3pPr>
            <a:lvl4pPr marL="1828747" lvl="3" indent="-342890" algn="l">
              <a:lnSpc>
                <a:spcPct val="90000"/>
              </a:lnSpc>
              <a:spcBef>
                <a:spcPts val="500"/>
              </a:spcBef>
              <a:spcAft>
                <a:spcPts val="0"/>
              </a:spcAft>
              <a:buClr>
                <a:schemeClr val="dk1"/>
              </a:buClr>
              <a:buSzPts val="1800"/>
              <a:buChar char="•"/>
              <a:defRPr/>
            </a:lvl4pPr>
            <a:lvl5pPr marL="2285933" lvl="4" indent="-342890" algn="l">
              <a:lnSpc>
                <a:spcPct val="90000"/>
              </a:lnSpc>
              <a:spcBef>
                <a:spcPts val="500"/>
              </a:spcBef>
              <a:spcAft>
                <a:spcPts val="0"/>
              </a:spcAft>
              <a:buClr>
                <a:schemeClr val="dk1"/>
              </a:buClr>
              <a:buSzPts val="1800"/>
              <a:buChar char="•"/>
              <a:defRPr/>
            </a:lvl5pPr>
            <a:lvl6pPr marL="2743120" lvl="5" indent="-342890" algn="l">
              <a:lnSpc>
                <a:spcPct val="90000"/>
              </a:lnSpc>
              <a:spcBef>
                <a:spcPts val="500"/>
              </a:spcBef>
              <a:spcAft>
                <a:spcPts val="0"/>
              </a:spcAft>
              <a:buClr>
                <a:schemeClr val="dk1"/>
              </a:buClr>
              <a:buSzPts val="1800"/>
              <a:buChar char="•"/>
              <a:defRPr/>
            </a:lvl6pPr>
            <a:lvl7pPr marL="3200307" lvl="6" indent="-342890" algn="l">
              <a:lnSpc>
                <a:spcPct val="90000"/>
              </a:lnSpc>
              <a:spcBef>
                <a:spcPts val="500"/>
              </a:spcBef>
              <a:spcAft>
                <a:spcPts val="0"/>
              </a:spcAft>
              <a:buClr>
                <a:schemeClr val="dk1"/>
              </a:buClr>
              <a:buSzPts val="1800"/>
              <a:buChar char="•"/>
              <a:defRPr/>
            </a:lvl7pPr>
            <a:lvl8pPr marL="3657493" lvl="7" indent="-342890" algn="l">
              <a:lnSpc>
                <a:spcPct val="90000"/>
              </a:lnSpc>
              <a:spcBef>
                <a:spcPts val="500"/>
              </a:spcBef>
              <a:spcAft>
                <a:spcPts val="0"/>
              </a:spcAft>
              <a:buClr>
                <a:schemeClr val="dk1"/>
              </a:buClr>
              <a:buSzPts val="1800"/>
              <a:buChar char="•"/>
              <a:defRPr/>
            </a:lvl8pPr>
            <a:lvl9pPr marL="4114680" lvl="8" indent="-34289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smtClean="0"/>
              <a:pPr/>
              <a:t>‹#›</a:t>
            </a:fld>
            <a:endParaRPr lang="tr-TR"/>
          </a:p>
        </p:txBody>
      </p:sp>
    </p:spTree>
    <p:extLst>
      <p:ext uri="{BB962C8B-B14F-4D97-AF65-F5344CB8AC3E}">
        <p14:creationId xmlns:p14="http://schemas.microsoft.com/office/powerpoint/2010/main" val="9482773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key Başlık ve Metin" type="vertTitleAndTx">
  <p:cSld name="Dikey Başlık ve Metin">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5"/>
            <a:ext cx="5811838" cy="2628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187" lvl="0" indent="-342890" algn="l">
              <a:lnSpc>
                <a:spcPct val="90000"/>
              </a:lnSpc>
              <a:spcBef>
                <a:spcPts val="1000"/>
              </a:spcBef>
              <a:spcAft>
                <a:spcPts val="0"/>
              </a:spcAft>
              <a:buClr>
                <a:schemeClr val="dk1"/>
              </a:buClr>
              <a:buSzPts val="1800"/>
              <a:buChar char="•"/>
              <a:defRPr/>
            </a:lvl1pPr>
            <a:lvl2pPr marL="914373" lvl="1" indent="-342890" algn="l">
              <a:lnSpc>
                <a:spcPct val="90000"/>
              </a:lnSpc>
              <a:spcBef>
                <a:spcPts val="500"/>
              </a:spcBef>
              <a:spcAft>
                <a:spcPts val="0"/>
              </a:spcAft>
              <a:buClr>
                <a:schemeClr val="dk1"/>
              </a:buClr>
              <a:buSzPts val="1800"/>
              <a:buChar char="•"/>
              <a:defRPr/>
            </a:lvl2pPr>
            <a:lvl3pPr marL="1371560" lvl="2" indent="-342890" algn="l">
              <a:lnSpc>
                <a:spcPct val="90000"/>
              </a:lnSpc>
              <a:spcBef>
                <a:spcPts val="500"/>
              </a:spcBef>
              <a:spcAft>
                <a:spcPts val="0"/>
              </a:spcAft>
              <a:buClr>
                <a:schemeClr val="dk1"/>
              </a:buClr>
              <a:buSzPts val="1800"/>
              <a:buChar char="•"/>
              <a:defRPr/>
            </a:lvl3pPr>
            <a:lvl4pPr marL="1828747" lvl="3" indent="-342890" algn="l">
              <a:lnSpc>
                <a:spcPct val="90000"/>
              </a:lnSpc>
              <a:spcBef>
                <a:spcPts val="500"/>
              </a:spcBef>
              <a:spcAft>
                <a:spcPts val="0"/>
              </a:spcAft>
              <a:buClr>
                <a:schemeClr val="dk1"/>
              </a:buClr>
              <a:buSzPts val="1800"/>
              <a:buChar char="•"/>
              <a:defRPr/>
            </a:lvl4pPr>
            <a:lvl5pPr marL="2285933" lvl="4" indent="-342890" algn="l">
              <a:lnSpc>
                <a:spcPct val="90000"/>
              </a:lnSpc>
              <a:spcBef>
                <a:spcPts val="500"/>
              </a:spcBef>
              <a:spcAft>
                <a:spcPts val="0"/>
              </a:spcAft>
              <a:buClr>
                <a:schemeClr val="dk1"/>
              </a:buClr>
              <a:buSzPts val="1800"/>
              <a:buChar char="•"/>
              <a:defRPr/>
            </a:lvl5pPr>
            <a:lvl6pPr marL="2743120" lvl="5" indent="-342890" algn="l">
              <a:lnSpc>
                <a:spcPct val="90000"/>
              </a:lnSpc>
              <a:spcBef>
                <a:spcPts val="500"/>
              </a:spcBef>
              <a:spcAft>
                <a:spcPts val="0"/>
              </a:spcAft>
              <a:buClr>
                <a:schemeClr val="dk1"/>
              </a:buClr>
              <a:buSzPts val="1800"/>
              <a:buChar char="•"/>
              <a:defRPr/>
            </a:lvl6pPr>
            <a:lvl7pPr marL="3200307" lvl="6" indent="-342890" algn="l">
              <a:lnSpc>
                <a:spcPct val="90000"/>
              </a:lnSpc>
              <a:spcBef>
                <a:spcPts val="500"/>
              </a:spcBef>
              <a:spcAft>
                <a:spcPts val="0"/>
              </a:spcAft>
              <a:buClr>
                <a:schemeClr val="dk1"/>
              </a:buClr>
              <a:buSzPts val="1800"/>
              <a:buChar char="•"/>
              <a:defRPr/>
            </a:lvl7pPr>
            <a:lvl8pPr marL="3657493" lvl="7" indent="-342890" algn="l">
              <a:lnSpc>
                <a:spcPct val="90000"/>
              </a:lnSpc>
              <a:spcBef>
                <a:spcPts val="500"/>
              </a:spcBef>
              <a:spcAft>
                <a:spcPts val="0"/>
              </a:spcAft>
              <a:buClr>
                <a:schemeClr val="dk1"/>
              </a:buClr>
              <a:buSzPts val="1800"/>
              <a:buChar char="•"/>
              <a:defRPr/>
            </a:lvl8pPr>
            <a:lvl9pPr marL="4114680" lvl="8" indent="-34289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smtClean="0"/>
              <a:pPr/>
              <a:t>‹#›</a:t>
            </a:fld>
            <a:endParaRPr lang="tr-TR"/>
          </a:p>
        </p:txBody>
      </p:sp>
    </p:spTree>
    <p:extLst>
      <p:ext uri="{BB962C8B-B14F-4D97-AF65-F5344CB8AC3E}">
        <p14:creationId xmlns:p14="http://schemas.microsoft.com/office/powerpoint/2010/main" val="2269735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şlık ve İçerik" type="obj">
  <p:cSld name="Başlık ve İçerik">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838202"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body" idx="1"/>
          </p:nvPr>
        </p:nvSpPr>
        <p:spPr>
          <a:xfrm>
            <a:off x="838202" y="1825630"/>
            <a:ext cx="10515600" cy="4351338"/>
          </a:xfrm>
          <a:prstGeom prst="rect">
            <a:avLst/>
          </a:prstGeom>
          <a:noFill/>
          <a:ln>
            <a:noFill/>
          </a:ln>
        </p:spPr>
        <p:txBody>
          <a:bodyPr spcFirstLastPara="1" wrap="square" lIns="91425" tIns="45700" rIns="91425" bIns="45700" anchor="t" anchorCtr="0"/>
          <a:lstStyle>
            <a:lvl1pPr marL="342833" lvl="0" indent="-257125" algn="l">
              <a:lnSpc>
                <a:spcPct val="90000"/>
              </a:lnSpc>
              <a:spcBef>
                <a:spcPts val="750"/>
              </a:spcBef>
              <a:spcAft>
                <a:spcPts val="0"/>
              </a:spcAft>
              <a:buClr>
                <a:schemeClr val="dk1"/>
              </a:buClr>
              <a:buSzPts val="1800"/>
              <a:buChar char="•"/>
              <a:defRPr/>
            </a:lvl1pPr>
            <a:lvl2pPr marL="685664" lvl="1" indent="-257125" algn="l">
              <a:lnSpc>
                <a:spcPct val="90000"/>
              </a:lnSpc>
              <a:spcBef>
                <a:spcPts val="375"/>
              </a:spcBef>
              <a:spcAft>
                <a:spcPts val="0"/>
              </a:spcAft>
              <a:buClr>
                <a:schemeClr val="dk1"/>
              </a:buClr>
              <a:buSzPts val="1800"/>
              <a:buChar char="•"/>
              <a:defRPr/>
            </a:lvl2pPr>
            <a:lvl3pPr marL="1028497" lvl="2" indent="-257125" algn="l">
              <a:lnSpc>
                <a:spcPct val="90000"/>
              </a:lnSpc>
              <a:spcBef>
                <a:spcPts val="375"/>
              </a:spcBef>
              <a:spcAft>
                <a:spcPts val="0"/>
              </a:spcAft>
              <a:buClr>
                <a:schemeClr val="dk1"/>
              </a:buClr>
              <a:buSzPts val="1800"/>
              <a:buChar char="•"/>
              <a:defRPr/>
            </a:lvl3pPr>
            <a:lvl4pPr marL="1371330" lvl="3" indent="-257125" algn="l">
              <a:lnSpc>
                <a:spcPct val="90000"/>
              </a:lnSpc>
              <a:spcBef>
                <a:spcPts val="375"/>
              </a:spcBef>
              <a:spcAft>
                <a:spcPts val="0"/>
              </a:spcAft>
              <a:buClr>
                <a:schemeClr val="dk1"/>
              </a:buClr>
              <a:buSzPts val="1800"/>
              <a:buChar char="•"/>
              <a:defRPr/>
            </a:lvl4pPr>
            <a:lvl5pPr marL="1714162" lvl="4" indent="-257125" algn="l">
              <a:lnSpc>
                <a:spcPct val="90000"/>
              </a:lnSpc>
              <a:spcBef>
                <a:spcPts val="375"/>
              </a:spcBef>
              <a:spcAft>
                <a:spcPts val="0"/>
              </a:spcAft>
              <a:buClr>
                <a:schemeClr val="dk1"/>
              </a:buClr>
              <a:buSzPts val="1800"/>
              <a:buChar char="•"/>
              <a:defRPr/>
            </a:lvl5pPr>
            <a:lvl6pPr marL="2056994" lvl="5" indent="-257125" algn="l">
              <a:lnSpc>
                <a:spcPct val="90000"/>
              </a:lnSpc>
              <a:spcBef>
                <a:spcPts val="375"/>
              </a:spcBef>
              <a:spcAft>
                <a:spcPts val="0"/>
              </a:spcAft>
              <a:buClr>
                <a:schemeClr val="dk1"/>
              </a:buClr>
              <a:buSzPts val="1800"/>
              <a:buChar char="•"/>
              <a:defRPr/>
            </a:lvl6pPr>
            <a:lvl7pPr marL="2399827" lvl="6" indent="-257125" algn="l">
              <a:lnSpc>
                <a:spcPct val="90000"/>
              </a:lnSpc>
              <a:spcBef>
                <a:spcPts val="375"/>
              </a:spcBef>
              <a:spcAft>
                <a:spcPts val="0"/>
              </a:spcAft>
              <a:buClr>
                <a:schemeClr val="dk1"/>
              </a:buClr>
              <a:buSzPts val="1800"/>
              <a:buChar char="•"/>
              <a:defRPr/>
            </a:lvl7pPr>
            <a:lvl8pPr marL="2742659" lvl="7" indent="-257125" algn="l">
              <a:lnSpc>
                <a:spcPct val="90000"/>
              </a:lnSpc>
              <a:spcBef>
                <a:spcPts val="375"/>
              </a:spcBef>
              <a:spcAft>
                <a:spcPts val="0"/>
              </a:spcAft>
              <a:buClr>
                <a:schemeClr val="dk1"/>
              </a:buClr>
              <a:buSzPts val="1800"/>
              <a:buChar char="•"/>
              <a:defRPr/>
            </a:lvl8pPr>
            <a:lvl9pPr marL="3085492" lvl="8" indent="-257125" algn="l">
              <a:lnSpc>
                <a:spcPct val="90000"/>
              </a:lnSpc>
              <a:spcBef>
                <a:spcPts val="375"/>
              </a:spcBef>
              <a:spcAft>
                <a:spcPts val="0"/>
              </a:spcAft>
              <a:buClr>
                <a:schemeClr val="dk1"/>
              </a:buClr>
              <a:buSzPts val="1800"/>
              <a:buChar char="•"/>
              <a:defRPr/>
            </a:lvl9pPr>
          </a:lstStyle>
          <a:p>
            <a:endParaRPr/>
          </a:p>
        </p:txBody>
      </p:sp>
      <p:sp>
        <p:nvSpPr>
          <p:cNvPr id="14" name="Google Shape;14;p2"/>
          <p:cNvSpPr txBox="1">
            <a:spLocks noGrp="1"/>
          </p:cNvSpPr>
          <p:nvPr>
            <p:ph type="dt" idx="10"/>
          </p:nvPr>
        </p:nvSpPr>
        <p:spPr>
          <a:xfrm>
            <a:off x="838202" y="6356351"/>
            <a:ext cx="2743201"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1" y="6356351"/>
            <a:ext cx="4114801"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2" y="6356351"/>
            <a:ext cx="274320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smtClean="0"/>
              <a:pPr/>
              <a:t>‹#›</a:t>
            </a:fld>
            <a:endParaRPr lang="tr-TR"/>
          </a:p>
        </p:txBody>
      </p:sp>
    </p:spTree>
    <p:extLst>
      <p:ext uri="{BB962C8B-B14F-4D97-AF65-F5344CB8AC3E}">
        <p14:creationId xmlns:p14="http://schemas.microsoft.com/office/powerpoint/2010/main" val="14981004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ki İçerik" type="twoObj">
  <p:cSld name="İki İçerik">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2"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838202" y="1825630"/>
            <a:ext cx="5181601" cy="4351338"/>
          </a:xfrm>
          <a:prstGeom prst="rect">
            <a:avLst/>
          </a:prstGeom>
          <a:noFill/>
          <a:ln>
            <a:noFill/>
          </a:ln>
        </p:spPr>
        <p:txBody>
          <a:bodyPr spcFirstLastPara="1" wrap="square" lIns="91425" tIns="45700" rIns="91425" bIns="45700" anchor="t" anchorCtr="0"/>
          <a:lstStyle>
            <a:lvl1pPr marL="342833" lvl="0" indent="-257125" algn="l">
              <a:lnSpc>
                <a:spcPct val="90000"/>
              </a:lnSpc>
              <a:spcBef>
                <a:spcPts val="750"/>
              </a:spcBef>
              <a:spcAft>
                <a:spcPts val="0"/>
              </a:spcAft>
              <a:buClr>
                <a:schemeClr val="dk1"/>
              </a:buClr>
              <a:buSzPts val="1800"/>
              <a:buChar char="•"/>
              <a:defRPr/>
            </a:lvl1pPr>
            <a:lvl2pPr marL="685664" lvl="1" indent="-257125" algn="l">
              <a:lnSpc>
                <a:spcPct val="90000"/>
              </a:lnSpc>
              <a:spcBef>
                <a:spcPts val="375"/>
              </a:spcBef>
              <a:spcAft>
                <a:spcPts val="0"/>
              </a:spcAft>
              <a:buClr>
                <a:schemeClr val="dk1"/>
              </a:buClr>
              <a:buSzPts val="1800"/>
              <a:buChar char="•"/>
              <a:defRPr/>
            </a:lvl2pPr>
            <a:lvl3pPr marL="1028497" lvl="2" indent="-257125" algn="l">
              <a:lnSpc>
                <a:spcPct val="90000"/>
              </a:lnSpc>
              <a:spcBef>
                <a:spcPts val="375"/>
              </a:spcBef>
              <a:spcAft>
                <a:spcPts val="0"/>
              </a:spcAft>
              <a:buClr>
                <a:schemeClr val="dk1"/>
              </a:buClr>
              <a:buSzPts val="1800"/>
              <a:buChar char="•"/>
              <a:defRPr/>
            </a:lvl3pPr>
            <a:lvl4pPr marL="1371330" lvl="3" indent="-257125" algn="l">
              <a:lnSpc>
                <a:spcPct val="90000"/>
              </a:lnSpc>
              <a:spcBef>
                <a:spcPts val="375"/>
              </a:spcBef>
              <a:spcAft>
                <a:spcPts val="0"/>
              </a:spcAft>
              <a:buClr>
                <a:schemeClr val="dk1"/>
              </a:buClr>
              <a:buSzPts val="1800"/>
              <a:buChar char="•"/>
              <a:defRPr/>
            </a:lvl4pPr>
            <a:lvl5pPr marL="1714162" lvl="4" indent="-257125" algn="l">
              <a:lnSpc>
                <a:spcPct val="90000"/>
              </a:lnSpc>
              <a:spcBef>
                <a:spcPts val="375"/>
              </a:spcBef>
              <a:spcAft>
                <a:spcPts val="0"/>
              </a:spcAft>
              <a:buClr>
                <a:schemeClr val="dk1"/>
              </a:buClr>
              <a:buSzPts val="1800"/>
              <a:buChar char="•"/>
              <a:defRPr/>
            </a:lvl5pPr>
            <a:lvl6pPr marL="2056994" lvl="5" indent="-257125" algn="l">
              <a:lnSpc>
                <a:spcPct val="90000"/>
              </a:lnSpc>
              <a:spcBef>
                <a:spcPts val="375"/>
              </a:spcBef>
              <a:spcAft>
                <a:spcPts val="0"/>
              </a:spcAft>
              <a:buClr>
                <a:schemeClr val="dk1"/>
              </a:buClr>
              <a:buSzPts val="1800"/>
              <a:buChar char="•"/>
              <a:defRPr/>
            </a:lvl6pPr>
            <a:lvl7pPr marL="2399827" lvl="6" indent="-257125" algn="l">
              <a:lnSpc>
                <a:spcPct val="90000"/>
              </a:lnSpc>
              <a:spcBef>
                <a:spcPts val="375"/>
              </a:spcBef>
              <a:spcAft>
                <a:spcPts val="0"/>
              </a:spcAft>
              <a:buClr>
                <a:schemeClr val="dk1"/>
              </a:buClr>
              <a:buSzPts val="1800"/>
              <a:buChar char="•"/>
              <a:defRPr/>
            </a:lvl7pPr>
            <a:lvl8pPr marL="2742659" lvl="7" indent="-257125" algn="l">
              <a:lnSpc>
                <a:spcPct val="90000"/>
              </a:lnSpc>
              <a:spcBef>
                <a:spcPts val="375"/>
              </a:spcBef>
              <a:spcAft>
                <a:spcPts val="0"/>
              </a:spcAft>
              <a:buClr>
                <a:schemeClr val="dk1"/>
              </a:buClr>
              <a:buSzPts val="1800"/>
              <a:buChar char="•"/>
              <a:defRPr/>
            </a:lvl8pPr>
            <a:lvl9pPr marL="3085492" lvl="8" indent="-257125" algn="l">
              <a:lnSpc>
                <a:spcPct val="90000"/>
              </a:lnSpc>
              <a:spcBef>
                <a:spcPts val="375"/>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6172201" y="1825630"/>
            <a:ext cx="5181601" cy="4351338"/>
          </a:xfrm>
          <a:prstGeom prst="rect">
            <a:avLst/>
          </a:prstGeom>
          <a:noFill/>
          <a:ln>
            <a:noFill/>
          </a:ln>
        </p:spPr>
        <p:txBody>
          <a:bodyPr spcFirstLastPara="1" wrap="square" lIns="91425" tIns="45700" rIns="91425" bIns="45700" anchor="t" anchorCtr="0"/>
          <a:lstStyle>
            <a:lvl1pPr marL="342833" lvl="0" indent="-257125" algn="l">
              <a:lnSpc>
                <a:spcPct val="90000"/>
              </a:lnSpc>
              <a:spcBef>
                <a:spcPts val="750"/>
              </a:spcBef>
              <a:spcAft>
                <a:spcPts val="0"/>
              </a:spcAft>
              <a:buClr>
                <a:schemeClr val="dk1"/>
              </a:buClr>
              <a:buSzPts val="1800"/>
              <a:buChar char="•"/>
              <a:defRPr/>
            </a:lvl1pPr>
            <a:lvl2pPr marL="685664" lvl="1" indent="-257125" algn="l">
              <a:lnSpc>
                <a:spcPct val="90000"/>
              </a:lnSpc>
              <a:spcBef>
                <a:spcPts val="375"/>
              </a:spcBef>
              <a:spcAft>
                <a:spcPts val="0"/>
              </a:spcAft>
              <a:buClr>
                <a:schemeClr val="dk1"/>
              </a:buClr>
              <a:buSzPts val="1800"/>
              <a:buChar char="•"/>
              <a:defRPr/>
            </a:lvl2pPr>
            <a:lvl3pPr marL="1028497" lvl="2" indent="-257125" algn="l">
              <a:lnSpc>
                <a:spcPct val="90000"/>
              </a:lnSpc>
              <a:spcBef>
                <a:spcPts val="375"/>
              </a:spcBef>
              <a:spcAft>
                <a:spcPts val="0"/>
              </a:spcAft>
              <a:buClr>
                <a:schemeClr val="dk1"/>
              </a:buClr>
              <a:buSzPts val="1800"/>
              <a:buChar char="•"/>
              <a:defRPr/>
            </a:lvl3pPr>
            <a:lvl4pPr marL="1371330" lvl="3" indent="-257125" algn="l">
              <a:lnSpc>
                <a:spcPct val="90000"/>
              </a:lnSpc>
              <a:spcBef>
                <a:spcPts val="375"/>
              </a:spcBef>
              <a:spcAft>
                <a:spcPts val="0"/>
              </a:spcAft>
              <a:buClr>
                <a:schemeClr val="dk1"/>
              </a:buClr>
              <a:buSzPts val="1800"/>
              <a:buChar char="•"/>
              <a:defRPr/>
            </a:lvl4pPr>
            <a:lvl5pPr marL="1714162" lvl="4" indent="-257125" algn="l">
              <a:lnSpc>
                <a:spcPct val="90000"/>
              </a:lnSpc>
              <a:spcBef>
                <a:spcPts val="375"/>
              </a:spcBef>
              <a:spcAft>
                <a:spcPts val="0"/>
              </a:spcAft>
              <a:buClr>
                <a:schemeClr val="dk1"/>
              </a:buClr>
              <a:buSzPts val="1800"/>
              <a:buChar char="•"/>
              <a:defRPr/>
            </a:lvl5pPr>
            <a:lvl6pPr marL="2056994" lvl="5" indent="-257125" algn="l">
              <a:lnSpc>
                <a:spcPct val="90000"/>
              </a:lnSpc>
              <a:spcBef>
                <a:spcPts val="375"/>
              </a:spcBef>
              <a:spcAft>
                <a:spcPts val="0"/>
              </a:spcAft>
              <a:buClr>
                <a:schemeClr val="dk1"/>
              </a:buClr>
              <a:buSzPts val="1800"/>
              <a:buChar char="•"/>
              <a:defRPr/>
            </a:lvl6pPr>
            <a:lvl7pPr marL="2399827" lvl="6" indent="-257125" algn="l">
              <a:lnSpc>
                <a:spcPct val="90000"/>
              </a:lnSpc>
              <a:spcBef>
                <a:spcPts val="375"/>
              </a:spcBef>
              <a:spcAft>
                <a:spcPts val="0"/>
              </a:spcAft>
              <a:buClr>
                <a:schemeClr val="dk1"/>
              </a:buClr>
              <a:buSzPts val="1800"/>
              <a:buChar char="•"/>
              <a:defRPr/>
            </a:lvl7pPr>
            <a:lvl8pPr marL="2742659" lvl="7" indent="-257125" algn="l">
              <a:lnSpc>
                <a:spcPct val="90000"/>
              </a:lnSpc>
              <a:spcBef>
                <a:spcPts val="375"/>
              </a:spcBef>
              <a:spcAft>
                <a:spcPts val="0"/>
              </a:spcAft>
              <a:buClr>
                <a:schemeClr val="dk1"/>
              </a:buClr>
              <a:buSzPts val="1800"/>
              <a:buChar char="•"/>
              <a:defRPr/>
            </a:lvl8pPr>
            <a:lvl9pPr marL="3085492" lvl="8" indent="-257125" algn="l">
              <a:lnSpc>
                <a:spcPct val="90000"/>
              </a:lnSpc>
              <a:spcBef>
                <a:spcPts val="375"/>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838202" y="6356351"/>
            <a:ext cx="2743201"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1" y="6356351"/>
            <a:ext cx="4114801"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2" y="6356351"/>
            <a:ext cx="274320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smtClean="0"/>
              <a:pPr/>
              <a:t>‹#›</a:t>
            </a:fld>
            <a:endParaRPr lang="tr-TR"/>
          </a:p>
        </p:txBody>
      </p:sp>
    </p:spTree>
    <p:extLst>
      <p:ext uri="{BB962C8B-B14F-4D97-AF65-F5344CB8AC3E}">
        <p14:creationId xmlns:p14="http://schemas.microsoft.com/office/powerpoint/2010/main" val="2869354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Quote">
    <p:bg>
      <p:bgPr>
        <a:gradFill>
          <a:gsLst>
            <a:gs pos="0">
              <a:schemeClr val="dk1"/>
            </a:gs>
            <a:gs pos="100000">
              <a:schemeClr val="accent2"/>
            </a:gs>
          </a:gsLst>
          <a:path path="circle">
            <a:fillToRect l="100000" t="100000"/>
          </a:path>
          <a:tileRect r="-100000" b="-100000"/>
        </a:gradFill>
        <a:effectLst/>
      </p:bgPr>
    </p:bg>
    <p:spTree>
      <p:nvGrpSpPr>
        <p:cNvPr id="1" name="Shape 22"/>
        <p:cNvGrpSpPr/>
        <p:nvPr/>
      </p:nvGrpSpPr>
      <p:grpSpPr>
        <a:xfrm>
          <a:off x="0" y="0"/>
          <a:ext cx="0" cy="0"/>
          <a:chOff x="0" y="0"/>
          <a:chExt cx="0" cy="0"/>
        </a:xfrm>
      </p:grpSpPr>
      <p:grpSp>
        <p:nvGrpSpPr>
          <p:cNvPr id="23" name="Google Shape;23;p4"/>
          <p:cNvGrpSpPr/>
          <p:nvPr/>
        </p:nvGrpSpPr>
        <p:grpSpPr>
          <a:xfrm>
            <a:off x="4104804" y="0"/>
            <a:ext cx="8087185" cy="6858189"/>
            <a:chOff x="2052402" y="0"/>
            <a:chExt cx="6065389" cy="5143642"/>
          </a:xfrm>
        </p:grpSpPr>
        <p:sp>
          <p:nvSpPr>
            <p:cNvPr id="24" name="Google Shape;24;p4"/>
            <p:cNvSpPr/>
            <p:nvPr/>
          </p:nvSpPr>
          <p:spPr>
            <a:xfrm>
              <a:off x="2052402" y="0"/>
              <a:ext cx="6065388" cy="5143500"/>
            </a:xfrm>
            <a:custGeom>
              <a:avLst/>
              <a:gdLst/>
              <a:ahLst/>
              <a:cxnLst/>
              <a:rect l="l" t="t" r="r" b="b"/>
              <a:pathLst>
                <a:path w="8087184" h="6858000" extrusionOk="0">
                  <a:moveTo>
                    <a:pt x="7505580" y="6858000"/>
                  </a:moveTo>
                  <a:lnTo>
                    <a:pt x="7696738" y="6858000"/>
                  </a:lnTo>
                  <a:cubicBezTo>
                    <a:pt x="7718274" y="6613807"/>
                    <a:pt x="7866550" y="6398978"/>
                    <a:pt x="8087184" y="6292327"/>
                  </a:cubicBezTo>
                  <a:lnTo>
                    <a:pt x="8087184" y="6085824"/>
                  </a:lnTo>
                  <a:cubicBezTo>
                    <a:pt x="7757916" y="6205690"/>
                    <a:pt x="7529976" y="6508299"/>
                    <a:pt x="7505580" y="6858000"/>
                  </a:cubicBezTo>
                  <a:close/>
                  <a:moveTo>
                    <a:pt x="7109988" y="6858000"/>
                  </a:moveTo>
                  <a:lnTo>
                    <a:pt x="7300574" y="6858000"/>
                  </a:lnTo>
                  <a:cubicBezTo>
                    <a:pt x="7326176" y="6394974"/>
                    <a:pt x="7641722" y="5998774"/>
                    <a:pt x="8087184" y="5870486"/>
                  </a:cubicBezTo>
                  <a:lnTo>
                    <a:pt x="8087184" y="5673454"/>
                  </a:lnTo>
                  <a:cubicBezTo>
                    <a:pt x="7534740" y="5807487"/>
                    <a:pt x="7136797" y="6289898"/>
                    <a:pt x="7109988" y="6858000"/>
                  </a:cubicBezTo>
                  <a:close/>
                  <a:moveTo>
                    <a:pt x="6319630" y="6858000"/>
                  </a:moveTo>
                  <a:lnTo>
                    <a:pt x="6510215" y="6858000"/>
                  </a:lnTo>
                  <a:cubicBezTo>
                    <a:pt x="6538485" y="5958928"/>
                    <a:pt x="7199691" y="5205998"/>
                    <a:pt x="8087184" y="5062145"/>
                  </a:cubicBezTo>
                  <a:lnTo>
                    <a:pt x="8087184" y="4869180"/>
                  </a:lnTo>
                  <a:cubicBezTo>
                    <a:pt x="7093725" y="5015188"/>
                    <a:pt x="6348402" y="5853783"/>
                    <a:pt x="6319630" y="6858000"/>
                  </a:cubicBezTo>
                  <a:close/>
                  <a:moveTo>
                    <a:pt x="6714777" y="6858000"/>
                  </a:moveTo>
                  <a:lnTo>
                    <a:pt x="6905363" y="6858000"/>
                  </a:lnTo>
                  <a:cubicBezTo>
                    <a:pt x="6932680" y="6177012"/>
                    <a:pt x="7419944" y="5602103"/>
                    <a:pt x="8086993" y="5463773"/>
                  </a:cubicBezTo>
                  <a:lnTo>
                    <a:pt x="8086993" y="5269538"/>
                  </a:lnTo>
                  <a:cubicBezTo>
                    <a:pt x="7313661" y="5411166"/>
                    <a:pt x="6742920" y="6071943"/>
                    <a:pt x="6714968" y="6858000"/>
                  </a:cubicBezTo>
                  <a:close/>
                  <a:moveTo>
                    <a:pt x="7902253" y="6858000"/>
                  </a:moveTo>
                  <a:lnTo>
                    <a:pt x="8087184" y="6858000"/>
                  </a:lnTo>
                  <a:lnTo>
                    <a:pt x="8087184" y="6532261"/>
                  </a:lnTo>
                  <a:cubicBezTo>
                    <a:pt x="7984903" y="6612091"/>
                    <a:pt x="7918389" y="6729230"/>
                    <a:pt x="7902253" y="6858000"/>
                  </a:cubicBezTo>
                  <a:close/>
                  <a:moveTo>
                    <a:pt x="1916910" y="2551824"/>
                  </a:moveTo>
                  <a:cubicBezTo>
                    <a:pt x="2641015" y="1478290"/>
                    <a:pt x="3620238" y="601442"/>
                    <a:pt x="4766674" y="0"/>
                  </a:cubicBezTo>
                  <a:lnTo>
                    <a:pt x="4372797" y="0"/>
                  </a:lnTo>
                  <a:cubicBezTo>
                    <a:pt x="4217787" y="90127"/>
                    <a:pt x="4065999" y="185317"/>
                    <a:pt x="3917425" y="285570"/>
                  </a:cubicBezTo>
                  <a:cubicBezTo>
                    <a:pt x="2632356" y="1153193"/>
                    <a:pt x="1626642" y="2375366"/>
                    <a:pt x="1022365" y="3803743"/>
                  </a:cubicBezTo>
                  <a:cubicBezTo>
                    <a:pt x="613622" y="4771490"/>
                    <a:pt x="402707" y="5798792"/>
                    <a:pt x="395021" y="6858000"/>
                  </a:cubicBezTo>
                  <a:lnTo>
                    <a:pt x="585606" y="6858000"/>
                  </a:lnTo>
                  <a:cubicBezTo>
                    <a:pt x="593293" y="5824406"/>
                    <a:pt x="799126" y="4822147"/>
                    <a:pt x="1197894" y="3877980"/>
                  </a:cubicBezTo>
                  <a:cubicBezTo>
                    <a:pt x="1394236" y="3413753"/>
                    <a:pt x="1635028" y="2969629"/>
                    <a:pt x="1916910" y="2551824"/>
                  </a:cubicBezTo>
                  <a:close/>
                  <a:moveTo>
                    <a:pt x="1589421" y="2330830"/>
                  </a:moveTo>
                  <a:cubicBezTo>
                    <a:pt x="2178972" y="1457633"/>
                    <a:pt x="2930502" y="705726"/>
                    <a:pt x="3803264" y="115868"/>
                  </a:cubicBezTo>
                  <a:cubicBezTo>
                    <a:pt x="3861583" y="76504"/>
                    <a:pt x="3920429" y="37881"/>
                    <a:pt x="3979810" y="0"/>
                  </a:cubicBezTo>
                  <a:lnTo>
                    <a:pt x="3635104" y="0"/>
                  </a:lnTo>
                  <a:cubicBezTo>
                    <a:pt x="2315489" y="907938"/>
                    <a:pt x="1282730" y="2174291"/>
                    <a:pt x="658473" y="3649867"/>
                  </a:cubicBezTo>
                  <a:cubicBezTo>
                    <a:pt x="229084" y="4666364"/>
                    <a:pt x="7814" y="5745720"/>
                    <a:pt x="0" y="6858000"/>
                  </a:cubicBezTo>
                  <a:lnTo>
                    <a:pt x="190586" y="6858000"/>
                  </a:lnTo>
                  <a:cubicBezTo>
                    <a:pt x="198336" y="5771144"/>
                    <a:pt x="414587" y="4716957"/>
                    <a:pt x="833939" y="3724104"/>
                  </a:cubicBezTo>
                  <a:cubicBezTo>
                    <a:pt x="1040191" y="3236353"/>
                    <a:pt x="1293200" y="2769749"/>
                    <a:pt x="1589421" y="2330830"/>
                  </a:cubicBezTo>
                  <a:close/>
                  <a:moveTo>
                    <a:pt x="2572017" y="2993622"/>
                  </a:moveTo>
                  <a:cubicBezTo>
                    <a:pt x="3332930" y="1865656"/>
                    <a:pt x="4404701" y="982881"/>
                    <a:pt x="5657281" y="452412"/>
                  </a:cubicBezTo>
                  <a:cubicBezTo>
                    <a:pt x="6154760" y="241841"/>
                    <a:pt x="6675072" y="90013"/>
                    <a:pt x="7207695" y="0"/>
                  </a:cubicBezTo>
                  <a:lnTo>
                    <a:pt x="6359208" y="0"/>
                  </a:lnTo>
                  <a:cubicBezTo>
                    <a:pt x="4284670" y="610249"/>
                    <a:pt x="2593089" y="2119237"/>
                    <a:pt x="1750212" y="4111495"/>
                  </a:cubicBezTo>
                  <a:cubicBezTo>
                    <a:pt x="1382635" y="4981807"/>
                    <a:pt x="1192558" y="5905571"/>
                    <a:pt x="1184807" y="6858000"/>
                  </a:cubicBezTo>
                  <a:lnTo>
                    <a:pt x="1375393" y="6858000"/>
                  </a:lnTo>
                  <a:cubicBezTo>
                    <a:pt x="1383080" y="5931185"/>
                    <a:pt x="1568075" y="5032463"/>
                    <a:pt x="1925741" y="4185732"/>
                  </a:cubicBezTo>
                  <a:cubicBezTo>
                    <a:pt x="2102147" y="3768398"/>
                    <a:pt x="2318583" y="3369160"/>
                    <a:pt x="2572017" y="2993622"/>
                  </a:cubicBezTo>
                  <a:close/>
                  <a:moveTo>
                    <a:pt x="2244464" y="2772819"/>
                  </a:moveTo>
                  <a:cubicBezTo>
                    <a:pt x="3048163" y="1581236"/>
                    <a:pt x="4180312" y="648682"/>
                    <a:pt x="5503478" y="88347"/>
                  </a:cubicBezTo>
                  <a:cubicBezTo>
                    <a:pt x="5576110" y="57669"/>
                    <a:pt x="5649085" y="28220"/>
                    <a:pt x="5722398" y="0"/>
                  </a:cubicBezTo>
                  <a:lnTo>
                    <a:pt x="5231195" y="0"/>
                  </a:lnTo>
                  <a:cubicBezTo>
                    <a:pt x="3500048" y="791829"/>
                    <a:pt x="2128257" y="2203840"/>
                    <a:pt x="1386320" y="3957619"/>
                  </a:cubicBezTo>
                  <a:cubicBezTo>
                    <a:pt x="998097" y="4876680"/>
                    <a:pt x="797664" y="5852181"/>
                    <a:pt x="789914" y="6858000"/>
                  </a:cubicBezTo>
                  <a:lnTo>
                    <a:pt x="980500" y="6858000"/>
                  </a:lnTo>
                  <a:cubicBezTo>
                    <a:pt x="988250" y="5877796"/>
                    <a:pt x="1183791" y="4927273"/>
                    <a:pt x="1561849" y="4031856"/>
                  </a:cubicBezTo>
                  <a:cubicBezTo>
                    <a:pt x="1748217" y="3591107"/>
                    <a:pt x="1976824" y="3169458"/>
                    <a:pt x="2244464" y="2772819"/>
                  </a:cubicBezTo>
                  <a:close/>
                  <a:moveTo>
                    <a:pt x="6645086" y="5174199"/>
                  </a:moveTo>
                  <a:cubicBezTo>
                    <a:pt x="6196994" y="5621603"/>
                    <a:pt x="5938846" y="6224801"/>
                    <a:pt x="5924482" y="6858000"/>
                  </a:cubicBezTo>
                  <a:lnTo>
                    <a:pt x="6115068" y="6858000"/>
                  </a:lnTo>
                  <a:cubicBezTo>
                    <a:pt x="6144113" y="5740903"/>
                    <a:pt x="6980009" y="4810427"/>
                    <a:pt x="8087184" y="4662805"/>
                  </a:cubicBezTo>
                  <a:lnTo>
                    <a:pt x="8087184" y="4470476"/>
                  </a:lnTo>
                  <a:cubicBezTo>
                    <a:pt x="7541283" y="4536958"/>
                    <a:pt x="7033500" y="4784755"/>
                    <a:pt x="6645086" y="5174199"/>
                  </a:cubicBezTo>
                  <a:close/>
                  <a:moveTo>
                    <a:pt x="5248665" y="3776858"/>
                  </a:moveTo>
                  <a:cubicBezTo>
                    <a:pt x="4429655" y="4594492"/>
                    <a:pt x="3963299" y="5700524"/>
                    <a:pt x="3949506" y="6858000"/>
                  </a:cubicBezTo>
                  <a:lnTo>
                    <a:pt x="4140092" y="6858000"/>
                  </a:lnTo>
                  <a:cubicBezTo>
                    <a:pt x="4168387" y="4649426"/>
                    <a:pt x="5884840" y="2831630"/>
                    <a:pt x="8087184" y="2677862"/>
                  </a:cubicBezTo>
                  <a:lnTo>
                    <a:pt x="8087184" y="2486740"/>
                  </a:lnTo>
                  <a:cubicBezTo>
                    <a:pt x="7015966" y="2558053"/>
                    <a:pt x="6007247" y="3016624"/>
                    <a:pt x="5248983" y="3776985"/>
                  </a:cubicBezTo>
                  <a:close/>
                  <a:moveTo>
                    <a:pt x="4410660" y="2938516"/>
                  </a:moveTo>
                  <a:cubicBezTo>
                    <a:pt x="3369116" y="3978263"/>
                    <a:pt x="2777913" y="5386016"/>
                    <a:pt x="2764635" y="6858000"/>
                  </a:cubicBezTo>
                  <a:lnTo>
                    <a:pt x="2955221" y="6858000"/>
                  </a:lnTo>
                  <a:cubicBezTo>
                    <a:pt x="2982996" y="3994566"/>
                    <a:pt x="5229175" y="1645170"/>
                    <a:pt x="8087184" y="1490201"/>
                  </a:cubicBezTo>
                  <a:lnTo>
                    <a:pt x="8087184" y="1299524"/>
                  </a:lnTo>
                  <a:cubicBezTo>
                    <a:pt x="6701118" y="1371556"/>
                    <a:pt x="5391045" y="1955579"/>
                    <a:pt x="4410660" y="2938516"/>
                  </a:cubicBezTo>
                  <a:close/>
                  <a:moveTo>
                    <a:pt x="4131135" y="2658858"/>
                  </a:moveTo>
                  <a:cubicBezTo>
                    <a:pt x="3581562" y="3207390"/>
                    <a:pt x="3143742" y="3857527"/>
                    <a:pt x="2842013" y="4573123"/>
                  </a:cubicBezTo>
                  <a:cubicBezTo>
                    <a:pt x="2536123" y="5297313"/>
                    <a:pt x="2377365" y="6065676"/>
                    <a:pt x="2369615" y="6858000"/>
                  </a:cubicBezTo>
                  <a:lnTo>
                    <a:pt x="2560201" y="6858000"/>
                  </a:lnTo>
                  <a:cubicBezTo>
                    <a:pt x="2567887" y="6091353"/>
                    <a:pt x="2721563" y="5347905"/>
                    <a:pt x="3017606" y="4647360"/>
                  </a:cubicBezTo>
                  <a:cubicBezTo>
                    <a:pt x="3885813" y="2587735"/>
                    <a:pt x="5855795" y="1207104"/>
                    <a:pt x="8087184" y="1094420"/>
                  </a:cubicBezTo>
                  <a:lnTo>
                    <a:pt x="8087184" y="903743"/>
                  </a:lnTo>
                  <a:cubicBezTo>
                    <a:pt x="6596296" y="976143"/>
                    <a:pt x="5185918" y="1602077"/>
                    <a:pt x="4131643" y="2659239"/>
                  </a:cubicBezTo>
                  <a:close/>
                  <a:moveTo>
                    <a:pt x="3851609" y="2379199"/>
                  </a:moveTo>
                  <a:cubicBezTo>
                    <a:pt x="3266022" y="2963794"/>
                    <a:pt x="2799525" y="3656649"/>
                    <a:pt x="2478058" y="4419247"/>
                  </a:cubicBezTo>
                  <a:cubicBezTo>
                    <a:pt x="2151585" y="5192123"/>
                    <a:pt x="1982535" y="6012350"/>
                    <a:pt x="1974721" y="6858000"/>
                  </a:cubicBezTo>
                  <a:lnTo>
                    <a:pt x="2165307" y="6858000"/>
                  </a:lnTo>
                  <a:cubicBezTo>
                    <a:pt x="2172994" y="6038091"/>
                    <a:pt x="2337152" y="5242779"/>
                    <a:pt x="2653651" y="4493611"/>
                  </a:cubicBezTo>
                  <a:cubicBezTo>
                    <a:pt x="3583550" y="2287642"/>
                    <a:pt x="5696853" y="811831"/>
                    <a:pt x="8087184" y="699147"/>
                  </a:cubicBezTo>
                  <a:lnTo>
                    <a:pt x="8087184" y="508471"/>
                  </a:lnTo>
                  <a:cubicBezTo>
                    <a:pt x="6491347" y="580803"/>
                    <a:pt x="4980435" y="1248328"/>
                    <a:pt x="3851990" y="2379580"/>
                  </a:cubicBezTo>
                  <a:close/>
                  <a:moveTo>
                    <a:pt x="6365561" y="4894350"/>
                  </a:moveTo>
                  <a:cubicBezTo>
                    <a:pt x="5843312" y="5415945"/>
                    <a:pt x="5543596" y="6119847"/>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689995" y="3217985"/>
                  </a:moveTo>
                  <a:cubicBezTo>
                    <a:pt x="3722659" y="4183711"/>
                    <a:pt x="3173060" y="5490862"/>
                    <a:pt x="3159529" y="6858000"/>
                  </a:cubicBezTo>
                  <a:lnTo>
                    <a:pt x="3350115" y="6858000"/>
                  </a:lnTo>
                  <a:cubicBezTo>
                    <a:pt x="3378080" y="4212840"/>
                    <a:pt x="5447656" y="2040614"/>
                    <a:pt x="8087184" y="1885982"/>
                  </a:cubicBezTo>
                  <a:lnTo>
                    <a:pt x="8087184" y="1694988"/>
                  </a:lnTo>
                  <a:cubicBezTo>
                    <a:pt x="6806004" y="1766892"/>
                    <a:pt x="5596357" y="2309182"/>
                    <a:pt x="4689995" y="3217985"/>
                  </a:cubicBezTo>
                  <a:close/>
                  <a:moveTo>
                    <a:pt x="5736946" y="640864"/>
                  </a:moveTo>
                  <a:cubicBezTo>
                    <a:pt x="4104688" y="1332467"/>
                    <a:pt x="2805440" y="2632335"/>
                    <a:pt x="2114167" y="4265371"/>
                  </a:cubicBezTo>
                  <a:cubicBezTo>
                    <a:pt x="1767110" y="5086996"/>
                    <a:pt x="1587515" y="5958960"/>
                    <a:pt x="1579828" y="6858000"/>
                  </a:cubicBezTo>
                  <a:lnTo>
                    <a:pt x="1770414" y="6858000"/>
                  </a:lnTo>
                  <a:cubicBezTo>
                    <a:pt x="1778101" y="5984575"/>
                    <a:pt x="1952613" y="5137589"/>
                    <a:pt x="2289696" y="4339608"/>
                  </a:cubicBezTo>
                  <a:cubicBezTo>
                    <a:pt x="3281262" y="1987231"/>
                    <a:pt x="5537892" y="416179"/>
                    <a:pt x="8087184" y="303430"/>
                  </a:cubicBezTo>
                  <a:lnTo>
                    <a:pt x="8087184" y="112753"/>
                  </a:lnTo>
                  <a:cubicBezTo>
                    <a:pt x="7278466" y="146573"/>
                    <a:pt x="6482453" y="325450"/>
                    <a:pt x="5736946" y="640864"/>
                  </a:cubicBezTo>
                  <a:close/>
                  <a:moveTo>
                    <a:pt x="4969330" y="3497453"/>
                  </a:moveTo>
                  <a:cubicBezTo>
                    <a:pt x="4076132" y="4389101"/>
                    <a:pt x="3568132" y="5595696"/>
                    <a:pt x="3554486" y="6858000"/>
                  </a:cubicBezTo>
                  <a:lnTo>
                    <a:pt x="3745072" y="6858000"/>
                  </a:lnTo>
                  <a:cubicBezTo>
                    <a:pt x="3773202" y="4431107"/>
                    <a:pt x="5666194" y="2436046"/>
                    <a:pt x="8087184" y="2281763"/>
                  </a:cubicBezTo>
                  <a:lnTo>
                    <a:pt x="8087184" y="2091086"/>
                  </a:lnTo>
                  <a:cubicBezTo>
                    <a:pt x="6910953" y="2162571"/>
                    <a:pt x="5801707" y="2662919"/>
                    <a:pt x="4969330" y="3497453"/>
                  </a:cubicBezTo>
                  <a:close/>
                  <a:moveTo>
                    <a:pt x="6086607" y="4615263"/>
                  </a:moveTo>
                  <a:cubicBezTo>
                    <a:pt x="5490118" y="5210739"/>
                    <a:pt x="5148633" y="6015070"/>
                    <a:pt x="5134441" y="6858000"/>
                  </a:cubicBezTo>
                  <a:lnTo>
                    <a:pt x="5325027" y="6858000"/>
                  </a:lnTo>
                  <a:cubicBezTo>
                    <a:pt x="5353570" y="5304190"/>
                    <a:pt x="6541217" y="4018292"/>
                    <a:pt x="8087184" y="3867302"/>
                  </a:cubicBezTo>
                  <a:lnTo>
                    <a:pt x="8087184" y="3675799"/>
                  </a:lnTo>
                  <a:cubicBezTo>
                    <a:pt x="7330940" y="3744977"/>
                    <a:pt x="6622978" y="4077447"/>
                    <a:pt x="6086607" y="4615263"/>
                  </a:cubicBezTo>
                  <a:close/>
                  <a:moveTo>
                    <a:pt x="5807081" y="4335604"/>
                  </a:moveTo>
                  <a:cubicBezTo>
                    <a:pt x="5136353" y="5005171"/>
                    <a:pt x="4753231" y="5910147"/>
                    <a:pt x="4739230" y="6858000"/>
                  </a:cubicBezTo>
                  <a:lnTo>
                    <a:pt x="4929815" y="6858000"/>
                  </a:lnTo>
                  <a:cubicBezTo>
                    <a:pt x="4958327" y="5085840"/>
                    <a:pt x="6322177" y="3622499"/>
                    <a:pt x="8087184" y="3470313"/>
                  </a:cubicBezTo>
                  <a:lnTo>
                    <a:pt x="8087184" y="3279192"/>
                  </a:lnTo>
                  <a:cubicBezTo>
                    <a:pt x="7225928" y="3349227"/>
                    <a:pt x="6417654" y="3723799"/>
                    <a:pt x="5807335" y="4335794"/>
                  </a:cubicBezTo>
                  <a:close/>
                  <a:moveTo>
                    <a:pt x="5527556" y="4055945"/>
                  </a:moveTo>
                  <a:cubicBezTo>
                    <a:pt x="4782753" y="4799672"/>
                    <a:pt x="4358160" y="5805294"/>
                    <a:pt x="4344463" y="6858000"/>
                  </a:cubicBezTo>
                  <a:lnTo>
                    <a:pt x="4535049" y="6858000"/>
                  </a:lnTo>
                  <a:cubicBezTo>
                    <a:pt x="4563415" y="4867661"/>
                    <a:pt x="6103486" y="3227074"/>
                    <a:pt x="8087184" y="3074024"/>
                  </a:cubicBezTo>
                  <a:lnTo>
                    <a:pt x="8087184" y="2882775"/>
                  </a:lnTo>
                  <a:cubicBezTo>
                    <a:pt x="7120852" y="2953516"/>
                    <a:pt x="6212355" y="3370126"/>
                    <a:pt x="5528000" y="4056326"/>
                  </a:cubicBezTo>
                  <a:close/>
                </a:path>
              </a:pathLst>
            </a:custGeom>
            <a:solidFill>
              <a:srgbClr val="005CC2">
                <a:alpha val="83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 name="Google Shape;25;p4"/>
            <p:cNvSpPr/>
            <p:nvPr/>
          </p:nvSpPr>
          <p:spPr>
            <a:xfrm>
              <a:off x="2052402" y="0"/>
              <a:ext cx="6065388" cy="5143642"/>
            </a:xfrm>
            <a:custGeom>
              <a:avLst/>
              <a:gdLst/>
              <a:ahLst/>
              <a:cxnLst/>
              <a:rect l="l" t="t" r="r" b="b"/>
              <a:pathLst>
                <a:path w="8087184" h="6858190" extrusionOk="0">
                  <a:moveTo>
                    <a:pt x="6366259" y="1870219"/>
                  </a:moveTo>
                  <a:cubicBezTo>
                    <a:pt x="6414478" y="1849137"/>
                    <a:pt x="6436522" y="1792932"/>
                    <a:pt x="6415430" y="1744684"/>
                  </a:cubicBezTo>
                  <a:cubicBezTo>
                    <a:pt x="6395292" y="1698629"/>
                    <a:pt x="6342913" y="1676110"/>
                    <a:pt x="6295679" y="1693208"/>
                  </a:cubicBezTo>
                  <a:cubicBezTo>
                    <a:pt x="4468935" y="2426156"/>
                    <a:pt x="3157737" y="4060756"/>
                    <a:pt x="2838011" y="6003706"/>
                  </a:cubicBezTo>
                  <a:cubicBezTo>
                    <a:pt x="2829536" y="6055671"/>
                    <a:pt x="2864769" y="6104675"/>
                    <a:pt x="2916716" y="6113154"/>
                  </a:cubicBezTo>
                  <a:cubicBezTo>
                    <a:pt x="2916716" y="6113154"/>
                    <a:pt x="2916723" y="6113154"/>
                    <a:pt x="2916723" y="6113154"/>
                  </a:cubicBezTo>
                  <a:cubicBezTo>
                    <a:pt x="2921824" y="6114012"/>
                    <a:pt x="2926989" y="6114438"/>
                    <a:pt x="2932160" y="6114425"/>
                  </a:cubicBezTo>
                  <a:cubicBezTo>
                    <a:pt x="2978841" y="6114381"/>
                    <a:pt x="3018616" y="6080504"/>
                    <a:pt x="3026119" y="6034405"/>
                  </a:cubicBezTo>
                  <a:cubicBezTo>
                    <a:pt x="3335065" y="4157486"/>
                    <a:pt x="4601646" y="2578418"/>
                    <a:pt x="6366259" y="1870219"/>
                  </a:cubicBezTo>
                  <a:close/>
                  <a:moveTo>
                    <a:pt x="2680460" y="5322927"/>
                  </a:moveTo>
                  <a:cubicBezTo>
                    <a:pt x="2629555" y="5309637"/>
                    <a:pt x="2577512" y="5340139"/>
                    <a:pt x="2564203" y="5391062"/>
                  </a:cubicBezTo>
                  <a:cubicBezTo>
                    <a:pt x="2439623" y="5870239"/>
                    <a:pt x="2374272" y="6362877"/>
                    <a:pt x="2369615" y="6858000"/>
                  </a:cubicBezTo>
                  <a:lnTo>
                    <a:pt x="2560201" y="6858000"/>
                  </a:lnTo>
                  <a:cubicBezTo>
                    <a:pt x="2564794" y="6379148"/>
                    <a:pt x="2628055" y="5902679"/>
                    <a:pt x="2748563" y="5439240"/>
                  </a:cubicBezTo>
                  <a:cubicBezTo>
                    <a:pt x="2761847" y="5388310"/>
                    <a:pt x="2731365" y="5336243"/>
                    <a:pt x="2680460" y="5322927"/>
                  </a:cubicBezTo>
                  <a:close/>
                  <a:moveTo>
                    <a:pt x="2239000" y="4214715"/>
                  </a:moveTo>
                  <a:cubicBezTo>
                    <a:pt x="2190503" y="4194261"/>
                    <a:pt x="2134617" y="4217016"/>
                    <a:pt x="2114179" y="4265537"/>
                  </a:cubicBezTo>
                  <a:cubicBezTo>
                    <a:pt x="2114173" y="4265543"/>
                    <a:pt x="2114173" y="4265556"/>
                    <a:pt x="2114167" y="4265562"/>
                  </a:cubicBezTo>
                  <a:cubicBezTo>
                    <a:pt x="1767110" y="5087187"/>
                    <a:pt x="1587515" y="5959151"/>
                    <a:pt x="1579828" y="6858191"/>
                  </a:cubicBezTo>
                  <a:lnTo>
                    <a:pt x="1770414" y="6858191"/>
                  </a:lnTo>
                  <a:cubicBezTo>
                    <a:pt x="1778101" y="5984765"/>
                    <a:pt x="1952613" y="5137780"/>
                    <a:pt x="2289696" y="4339799"/>
                  </a:cubicBezTo>
                  <a:cubicBezTo>
                    <a:pt x="2310254" y="4291329"/>
                    <a:pt x="2287638" y="4235359"/>
                    <a:pt x="2239191" y="4214797"/>
                  </a:cubicBezTo>
                  <a:cubicBezTo>
                    <a:pt x="2239127" y="4214766"/>
                    <a:pt x="2239064" y="4214740"/>
                    <a:pt x="2239000" y="4214715"/>
                  </a:cubicBezTo>
                  <a:close/>
                  <a:moveTo>
                    <a:pt x="2087612" y="6428088"/>
                  </a:moveTo>
                  <a:cubicBezTo>
                    <a:pt x="2035093" y="6424847"/>
                    <a:pt x="1989898" y="6464825"/>
                    <a:pt x="1986665" y="6517389"/>
                  </a:cubicBezTo>
                  <a:cubicBezTo>
                    <a:pt x="1979740" y="6630078"/>
                    <a:pt x="1975738" y="6744357"/>
                    <a:pt x="1974658" y="6858000"/>
                  </a:cubicBezTo>
                  <a:lnTo>
                    <a:pt x="2165244" y="6858000"/>
                  </a:lnTo>
                  <a:cubicBezTo>
                    <a:pt x="2166260" y="6748234"/>
                    <a:pt x="2170135" y="6637896"/>
                    <a:pt x="2176806" y="6529083"/>
                  </a:cubicBezTo>
                  <a:cubicBezTo>
                    <a:pt x="2180027" y="6476584"/>
                    <a:pt x="2140105" y="6431330"/>
                    <a:pt x="2087612" y="6428088"/>
                  </a:cubicBezTo>
                  <a:close/>
                  <a:moveTo>
                    <a:pt x="3486447" y="3682663"/>
                  </a:moveTo>
                  <a:cubicBezTo>
                    <a:pt x="3518040" y="3682689"/>
                    <a:pt x="3547593" y="3667047"/>
                    <a:pt x="3565349" y="3640906"/>
                  </a:cubicBezTo>
                  <a:cubicBezTo>
                    <a:pt x="3898042" y="3151394"/>
                    <a:pt x="4303100" y="2715260"/>
                    <a:pt x="4766674" y="2347419"/>
                  </a:cubicBezTo>
                  <a:cubicBezTo>
                    <a:pt x="4807898" y="2314686"/>
                    <a:pt x="4814797" y="2254712"/>
                    <a:pt x="4782080" y="2213469"/>
                  </a:cubicBezTo>
                  <a:cubicBezTo>
                    <a:pt x="4749362" y="2172225"/>
                    <a:pt x="4689417" y="2165323"/>
                    <a:pt x="4648193" y="2198056"/>
                  </a:cubicBezTo>
                  <a:cubicBezTo>
                    <a:pt x="4169519" y="2577934"/>
                    <a:pt x="3751284" y="3028338"/>
                    <a:pt x="3407798" y="3533872"/>
                  </a:cubicBezTo>
                  <a:cubicBezTo>
                    <a:pt x="3378188" y="3577397"/>
                    <a:pt x="3389451" y="3636704"/>
                    <a:pt x="3432956" y="3666329"/>
                  </a:cubicBezTo>
                  <a:cubicBezTo>
                    <a:pt x="3448730" y="3677071"/>
                    <a:pt x="3467363" y="3682829"/>
                    <a:pt x="3486447" y="3682854"/>
                  </a:cubicBezTo>
                  <a:close/>
                  <a:moveTo>
                    <a:pt x="5285003" y="4471365"/>
                  </a:moveTo>
                  <a:cubicBezTo>
                    <a:pt x="5242903" y="4439770"/>
                    <a:pt x="5183174" y="4448313"/>
                    <a:pt x="5151593" y="4490433"/>
                  </a:cubicBezTo>
                  <a:cubicBezTo>
                    <a:pt x="4638429" y="5174034"/>
                    <a:pt x="4355873" y="6003210"/>
                    <a:pt x="4344781" y="6858064"/>
                  </a:cubicBezTo>
                  <a:lnTo>
                    <a:pt x="4535367" y="6858064"/>
                  </a:lnTo>
                  <a:cubicBezTo>
                    <a:pt x="4546427" y="6044479"/>
                    <a:pt x="4815610" y="5255459"/>
                    <a:pt x="5304062" y="4604903"/>
                  </a:cubicBezTo>
                  <a:cubicBezTo>
                    <a:pt x="5335661" y="4562795"/>
                    <a:pt x="5327161" y="4503030"/>
                    <a:pt x="5285074" y="4471416"/>
                  </a:cubicBezTo>
                  <a:cubicBezTo>
                    <a:pt x="5285048" y="4471403"/>
                    <a:pt x="5285029" y="4471384"/>
                    <a:pt x="5285003" y="4471365"/>
                  </a:cubicBezTo>
                  <a:close/>
                  <a:moveTo>
                    <a:pt x="6701690" y="2808030"/>
                  </a:moveTo>
                  <a:cubicBezTo>
                    <a:pt x="5767433" y="3193508"/>
                    <a:pt x="4991743" y="3885022"/>
                    <a:pt x="4501697" y="4769266"/>
                  </a:cubicBezTo>
                  <a:cubicBezTo>
                    <a:pt x="4475720" y="4815060"/>
                    <a:pt x="4491773" y="4873248"/>
                    <a:pt x="4537546" y="4899237"/>
                  </a:cubicBezTo>
                  <a:cubicBezTo>
                    <a:pt x="4583318" y="4925227"/>
                    <a:pt x="4641478" y="4909165"/>
                    <a:pt x="4667455" y="4863371"/>
                  </a:cubicBezTo>
                  <a:cubicBezTo>
                    <a:pt x="4667792" y="4862767"/>
                    <a:pt x="4668129" y="4862164"/>
                    <a:pt x="4668459" y="4861553"/>
                  </a:cubicBezTo>
                  <a:cubicBezTo>
                    <a:pt x="5137446" y="4015222"/>
                    <a:pt x="5879860" y="3353378"/>
                    <a:pt x="6774050" y="2984470"/>
                  </a:cubicBezTo>
                  <a:cubicBezTo>
                    <a:pt x="6822775" y="2964480"/>
                    <a:pt x="6846027" y="2908777"/>
                    <a:pt x="6826079" y="2860053"/>
                  </a:cubicBezTo>
                  <a:cubicBezTo>
                    <a:pt x="6806067" y="2811329"/>
                    <a:pt x="6750416" y="2788041"/>
                    <a:pt x="6701690" y="2808030"/>
                  </a:cubicBezTo>
                  <a:close/>
                  <a:moveTo>
                    <a:pt x="4156864" y="5925783"/>
                  </a:moveTo>
                  <a:cubicBezTo>
                    <a:pt x="4105367" y="5914933"/>
                    <a:pt x="4054824" y="5947901"/>
                    <a:pt x="4043980" y="5999428"/>
                  </a:cubicBezTo>
                  <a:cubicBezTo>
                    <a:pt x="4043973" y="5999435"/>
                    <a:pt x="4043973" y="5999441"/>
                    <a:pt x="4043973" y="5999447"/>
                  </a:cubicBezTo>
                  <a:cubicBezTo>
                    <a:pt x="3984905" y="6281916"/>
                    <a:pt x="3953267" y="6569443"/>
                    <a:pt x="3949506" y="6858000"/>
                  </a:cubicBezTo>
                  <a:lnTo>
                    <a:pt x="4140092" y="6858000"/>
                  </a:lnTo>
                  <a:cubicBezTo>
                    <a:pt x="4143866" y="6582600"/>
                    <a:pt x="4174143" y="6308242"/>
                    <a:pt x="4230493" y="6038663"/>
                  </a:cubicBezTo>
                  <a:cubicBezTo>
                    <a:pt x="4241299" y="5987155"/>
                    <a:pt x="4208341" y="5936626"/>
                    <a:pt x="4156864" y="5925783"/>
                  </a:cubicBezTo>
                  <a:close/>
                  <a:moveTo>
                    <a:pt x="5530160" y="2764810"/>
                  </a:moveTo>
                  <a:cubicBezTo>
                    <a:pt x="5974498" y="2457948"/>
                    <a:pt x="6465491" y="2225005"/>
                    <a:pt x="6984202" y="2075006"/>
                  </a:cubicBezTo>
                  <a:cubicBezTo>
                    <a:pt x="7034770" y="2060368"/>
                    <a:pt x="7063867" y="2007494"/>
                    <a:pt x="7049255" y="1956914"/>
                  </a:cubicBezTo>
                  <a:cubicBezTo>
                    <a:pt x="7034643" y="1906333"/>
                    <a:pt x="6981788" y="1877192"/>
                    <a:pt x="6931219" y="1891829"/>
                  </a:cubicBezTo>
                  <a:cubicBezTo>
                    <a:pt x="4715915" y="2532477"/>
                    <a:pt x="3182876" y="4551024"/>
                    <a:pt x="3159529" y="6858000"/>
                  </a:cubicBezTo>
                  <a:lnTo>
                    <a:pt x="3350115" y="6858000"/>
                  </a:lnTo>
                  <a:cubicBezTo>
                    <a:pt x="3368665" y="5220209"/>
                    <a:pt x="4181729" y="3693627"/>
                    <a:pt x="5530160" y="2764810"/>
                  </a:cubicBezTo>
                  <a:close/>
                  <a:moveTo>
                    <a:pt x="3857517" y="1312554"/>
                  </a:moveTo>
                  <a:cubicBezTo>
                    <a:pt x="2821278" y="2150298"/>
                    <a:pt x="2037615" y="3259196"/>
                    <a:pt x="1593677" y="4515920"/>
                  </a:cubicBezTo>
                  <a:cubicBezTo>
                    <a:pt x="1576137" y="4565572"/>
                    <a:pt x="1602146" y="4620055"/>
                    <a:pt x="1651774" y="4637604"/>
                  </a:cubicBezTo>
                  <a:cubicBezTo>
                    <a:pt x="1701402" y="4655152"/>
                    <a:pt x="1755859" y="4629131"/>
                    <a:pt x="1773399" y="4579479"/>
                  </a:cubicBezTo>
                  <a:cubicBezTo>
                    <a:pt x="2205610" y="3355958"/>
                    <a:pt x="2968581" y="2276360"/>
                    <a:pt x="3977459" y="1460773"/>
                  </a:cubicBezTo>
                  <a:cubicBezTo>
                    <a:pt x="4018371" y="1427634"/>
                    <a:pt x="4024686" y="1367596"/>
                    <a:pt x="3991562" y="1326664"/>
                  </a:cubicBezTo>
                  <a:cubicBezTo>
                    <a:pt x="3958439" y="1285732"/>
                    <a:pt x="3898430" y="1279414"/>
                    <a:pt x="3857517" y="1312554"/>
                  </a:cubicBezTo>
                  <a:close/>
                  <a:moveTo>
                    <a:pt x="2248403" y="2598095"/>
                  </a:moveTo>
                  <a:cubicBezTo>
                    <a:pt x="2204981" y="2568350"/>
                    <a:pt x="2145683" y="2579447"/>
                    <a:pt x="2115945" y="2622883"/>
                  </a:cubicBezTo>
                  <a:cubicBezTo>
                    <a:pt x="1635860" y="3322742"/>
                    <a:pt x="1277191" y="4098599"/>
                    <a:pt x="1055019" y="4917803"/>
                  </a:cubicBezTo>
                  <a:cubicBezTo>
                    <a:pt x="1039321" y="4968059"/>
                    <a:pt x="1067311" y="5021531"/>
                    <a:pt x="1117543" y="5037242"/>
                  </a:cubicBezTo>
                  <a:cubicBezTo>
                    <a:pt x="1167775" y="5052948"/>
                    <a:pt x="1221222" y="5024944"/>
                    <a:pt x="1236926" y="4974688"/>
                  </a:cubicBezTo>
                  <a:cubicBezTo>
                    <a:pt x="1237638" y="4972400"/>
                    <a:pt x="1238267" y="4970093"/>
                    <a:pt x="1238807" y="4967760"/>
                  </a:cubicBezTo>
                  <a:cubicBezTo>
                    <a:pt x="1455452" y="4169149"/>
                    <a:pt x="1805119" y="3412786"/>
                    <a:pt x="2273115" y="2730488"/>
                  </a:cubicBezTo>
                  <a:cubicBezTo>
                    <a:pt x="2302770" y="2687090"/>
                    <a:pt x="2291716" y="2627860"/>
                    <a:pt x="2248403" y="2598095"/>
                  </a:cubicBezTo>
                  <a:close/>
                  <a:moveTo>
                    <a:pt x="3182082" y="972450"/>
                  </a:moveTo>
                  <a:cubicBezTo>
                    <a:pt x="3216304" y="1012264"/>
                    <a:pt x="3276263" y="1016897"/>
                    <a:pt x="3316190" y="982811"/>
                  </a:cubicBezTo>
                  <a:cubicBezTo>
                    <a:pt x="3760979" y="601738"/>
                    <a:pt x="4247290" y="272053"/>
                    <a:pt x="4765912" y="0"/>
                  </a:cubicBezTo>
                  <a:lnTo>
                    <a:pt x="4372035" y="0"/>
                  </a:lnTo>
                  <a:cubicBezTo>
                    <a:pt x="3954366" y="243105"/>
                    <a:pt x="3559574" y="523572"/>
                    <a:pt x="3192500" y="837960"/>
                  </a:cubicBezTo>
                  <a:cubicBezTo>
                    <a:pt x="3152503" y="872186"/>
                    <a:pt x="3147814" y="932364"/>
                    <a:pt x="3182024" y="972381"/>
                  </a:cubicBezTo>
                  <a:cubicBezTo>
                    <a:pt x="3182043" y="972406"/>
                    <a:pt x="3182062" y="972425"/>
                    <a:pt x="3182082" y="972450"/>
                  </a:cubicBezTo>
                  <a:close/>
                  <a:moveTo>
                    <a:pt x="4503476" y="959103"/>
                  </a:moveTo>
                  <a:cubicBezTo>
                    <a:pt x="4531669" y="1003556"/>
                    <a:pt x="4590541" y="1016732"/>
                    <a:pt x="4634980" y="988531"/>
                  </a:cubicBezTo>
                  <a:cubicBezTo>
                    <a:pt x="5419589" y="490690"/>
                    <a:pt x="6295666" y="154609"/>
                    <a:pt x="7211824" y="0"/>
                  </a:cubicBezTo>
                  <a:lnTo>
                    <a:pt x="6361749" y="0"/>
                  </a:lnTo>
                  <a:cubicBezTo>
                    <a:pt x="5716216" y="188538"/>
                    <a:pt x="5100440" y="467098"/>
                    <a:pt x="4532571" y="827473"/>
                  </a:cubicBezTo>
                  <a:cubicBezTo>
                    <a:pt x="4488140" y="855680"/>
                    <a:pt x="4474970" y="914580"/>
                    <a:pt x="4503158" y="959040"/>
                  </a:cubicBezTo>
                  <a:close/>
                  <a:moveTo>
                    <a:pt x="4619923" y="423048"/>
                  </a:moveTo>
                  <a:cubicBezTo>
                    <a:pt x="4645786" y="468905"/>
                    <a:pt x="4703908" y="485105"/>
                    <a:pt x="4749744" y="459231"/>
                  </a:cubicBezTo>
                  <a:cubicBezTo>
                    <a:pt x="4749756" y="459225"/>
                    <a:pt x="4749763" y="459218"/>
                    <a:pt x="4749775" y="459213"/>
                  </a:cubicBezTo>
                  <a:cubicBezTo>
                    <a:pt x="5062406" y="282668"/>
                    <a:pt x="5387494" y="129190"/>
                    <a:pt x="5722461" y="0"/>
                  </a:cubicBezTo>
                  <a:lnTo>
                    <a:pt x="5231004" y="0"/>
                  </a:lnTo>
                  <a:cubicBezTo>
                    <a:pt x="5035419" y="89448"/>
                    <a:pt x="4843690" y="187160"/>
                    <a:pt x="4655817" y="293133"/>
                  </a:cubicBezTo>
                  <a:cubicBezTo>
                    <a:pt x="4609981" y="318991"/>
                    <a:pt x="4593775" y="377121"/>
                    <a:pt x="4619605" y="422984"/>
                  </a:cubicBezTo>
                  <a:close/>
                  <a:moveTo>
                    <a:pt x="1208440" y="3617579"/>
                  </a:moveTo>
                  <a:cubicBezTo>
                    <a:pt x="1160368" y="3596141"/>
                    <a:pt x="1104031" y="3617751"/>
                    <a:pt x="1082609" y="3665846"/>
                  </a:cubicBezTo>
                  <a:cubicBezTo>
                    <a:pt x="1082603" y="3665858"/>
                    <a:pt x="1082596" y="3665871"/>
                    <a:pt x="1082590" y="3665884"/>
                  </a:cubicBezTo>
                  <a:cubicBezTo>
                    <a:pt x="859205" y="4168380"/>
                    <a:pt x="688459" y="4692677"/>
                    <a:pt x="573091" y="5230385"/>
                  </a:cubicBezTo>
                  <a:cubicBezTo>
                    <a:pt x="458720" y="5765494"/>
                    <a:pt x="399119" y="6310867"/>
                    <a:pt x="395211" y="6858064"/>
                  </a:cubicBezTo>
                  <a:lnTo>
                    <a:pt x="585797" y="6858064"/>
                  </a:lnTo>
                  <a:cubicBezTo>
                    <a:pt x="589636" y="6324322"/>
                    <a:pt x="647724" y="5792347"/>
                    <a:pt x="759166" y="5270364"/>
                  </a:cubicBezTo>
                  <a:cubicBezTo>
                    <a:pt x="871732" y="4745641"/>
                    <a:pt x="1038323" y="4233992"/>
                    <a:pt x="1256277" y="3743616"/>
                  </a:cubicBezTo>
                  <a:cubicBezTo>
                    <a:pt x="1277788" y="3695566"/>
                    <a:pt x="1256296" y="3639157"/>
                    <a:pt x="1208262" y="3617637"/>
                  </a:cubicBezTo>
                  <a:cubicBezTo>
                    <a:pt x="1208173" y="3617598"/>
                    <a:pt x="1208084" y="3617554"/>
                    <a:pt x="1207995" y="3617516"/>
                  </a:cubicBezTo>
                  <a:close/>
                  <a:moveTo>
                    <a:pt x="942891" y="5974532"/>
                  </a:moveTo>
                  <a:cubicBezTo>
                    <a:pt x="890594" y="5968659"/>
                    <a:pt x="843443" y="6006305"/>
                    <a:pt x="837560" y="6058620"/>
                  </a:cubicBezTo>
                  <a:cubicBezTo>
                    <a:pt x="807861" y="6324074"/>
                    <a:pt x="791934" y="6590926"/>
                    <a:pt x="789850" y="6858000"/>
                  </a:cubicBezTo>
                  <a:lnTo>
                    <a:pt x="980436" y="6858000"/>
                  </a:lnTo>
                  <a:cubicBezTo>
                    <a:pt x="982494" y="6597917"/>
                    <a:pt x="998014" y="6338127"/>
                    <a:pt x="1026939" y="6079658"/>
                  </a:cubicBezTo>
                  <a:cubicBezTo>
                    <a:pt x="1032663" y="6027432"/>
                    <a:pt x="995073" y="5980418"/>
                    <a:pt x="942891" y="5974532"/>
                  </a:cubicBezTo>
                  <a:close/>
                  <a:moveTo>
                    <a:pt x="2329973" y="1389587"/>
                  </a:moveTo>
                  <a:cubicBezTo>
                    <a:pt x="2705198" y="978292"/>
                    <a:pt x="3121081" y="606057"/>
                    <a:pt x="3571258" y="278578"/>
                  </a:cubicBezTo>
                  <a:cubicBezTo>
                    <a:pt x="3704623" y="181588"/>
                    <a:pt x="3840892" y="88728"/>
                    <a:pt x="3980064" y="0"/>
                  </a:cubicBezTo>
                  <a:lnTo>
                    <a:pt x="3634913" y="0"/>
                  </a:lnTo>
                  <a:cubicBezTo>
                    <a:pt x="3575622" y="40678"/>
                    <a:pt x="3517049" y="82118"/>
                    <a:pt x="3459193" y="124321"/>
                  </a:cubicBezTo>
                  <a:cubicBezTo>
                    <a:pt x="2998611" y="459401"/>
                    <a:pt x="2573110" y="840261"/>
                    <a:pt x="2189194" y="1261071"/>
                  </a:cubicBezTo>
                  <a:cubicBezTo>
                    <a:pt x="2154101" y="1300312"/>
                    <a:pt x="2157449" y="1360585"/>
                    <a:pt x="2196671" y="1395695"/>
                  </a:cubicBezTo>
                  <a:cubicBezTo>
                    <a:pt x="2235354" y="1430316"/>
                    <a:pt x="2294613" y="1427602"/>
                    <a:pt x="2329973" y="1389587"/>
                  </a:cubicBezTo>
                  <a:close/>
                  <a:moveTo>
                    <a:pt x="557844" y="4174100"/>
                  </a:moveTo>
                  <a:cubicBezTo>
                    <a:pt x="507970" y="4157308"/>
                    <a:pt x="453932" y="4184143"/>
                    <a:pt x="437140" y="4234036"/>
                  </a:cubicBezTo>
                  <a:cubicBezTo>
                    <a:pt x="152879" y="5079865"/>
                    <a:pt x="5311" y="5965653"/>
                    <a:pt x="0" y="6858000"/>
                  </a:cubicBezTo>
                  <a:lnTo>
                    <a:pt x="190586" y="6858000"/>
                  </a:lnTo>
                  <a:cubicBezTo>
                    <a:pt x="195867" y="5986354"/>
                    <a:pt x="340068" y="5121127"/>
                    <a:pt x="617752" y="4294926"/>
                  </a:cubicBezTo>
                  <a:cubicBezTo>
                    <a:pt x="634569" y="4245032"/>
                    <a:pt x="607775" y="4190944"/>
                    <a:pt x="557905" y="4174119"/>
                  </a:cubicBezTo>
                  <a:cubicBezTo>
                    <a:pt x="557885" y="4174113"/>
                    <a:pt x="557865" y="4174107"/>
                    <a:pt x="557844" y="4174100"/>
                  </a:cubicBezTo>
                  <a:close/>
                  <a:moveTo>
                    <a:pt x="6996336" y="3748828"/>
                  </a:moveTo>
                  <a:cubicBezTo>
                    <a:pt x="7044554" y="3727644"/>
                    <a:pt x="7066407" y="3671388"/>
                    <a:pt x="7045253" y="3623172"/>
                  </a:cubicBezTo>
                  <a:cubicBezTo>
                    <a:pt x="7024098" y="3574957"/>
                    <a:pt x="6967875" y="3553048"/>
                    <a:pt x="6919656" y="3574232"/>
                  </a:cubicBezTo>
                  <a:cubicBezTo>
                    <a:pt x="5972433" y="3991121"/>
                    <a:pt x="5246340" y="4790323"/>
                    <a:pt x="4921684" y="5773368"/>
                  </a:cubicBezTo>
                  <a:cubicBezTo>
                    <a:pt x="4904569" y="5823161"/>
                    <a:pt x="4931042" y="5877408"/>
                    <a:pt x="4980810" y="5894524"/>
                  </a:cubicBezTo>
                  <a:cubicBezTo>
                    <a:pt x="5030578" y="5911647"/>
                    <a:pt x="5084800" y="5885162"/>
                    <a:pt x="5101914" y="5835370"/>
                  </a:cubicBezTo>
                  <a:cubicBezTo>
                    <a:pt x="5102175" y="5834601"/>
                    <a:pt x="5102429" y="5833826"/>
                    <a:pt x="5102677" y="5833050"/>
                  </a:cubicBezTo>
                  <a:cubicBezTo>
                    <a:pt x="5410415" y="4901366"/>
                    <a:pt x="6098595" y="4143936"/>
                    <a:pt x="6996336" y="3748828"/>
                  </a:cubicBezTo>
                  <a:close/>
                  <a:moveTo>
                    <a:pt x="6881984" y="5085281"/>
                  </a:moveTo>
                  <a:cubicBezTo>
                    <a:pt x="6913749" y="5127178"/>
                    <a:pt x="6973465" y="5135396"/>
                    <a:pt x="7015394" y="5103649"/>
                  </a:cubicBezTo>
                  <a:cubicBezTo>
                    <a:pt x="7328018" y="4865545"/>
                    <a:pt x="7697564" y="4713512"/>
                    <a:pt x="8087184" y="4662677"/>
                  </a:cubicBezTo>
                  <a:lnTo>
                    <a:pt x="8087184" y="4470349"/>
                  </a:lnTo>
                  <a:cubicBezTo>
                    <a:pt x="7655889" y="4522225"/>
                    <a:pt x="7246321" y="4688393"/>
                    <a:pt x="6900725" y="4951680"/>
                  </a:cubicBezTo>
                  <a:cubicBezTo>
                    <a:pt x="6858669" y="4983370"/>
                    <a:pt x="6850284" y="5043153"/>
                    <a:pt x="6881984" y="5085198"/>
                  </a:cubicBezTo>
                  <a:cubicBezTo>
                    <a:pt x="6881984" y="5085223"/>
                    <a:pt x="6882048" y="5085255"/>
                    <a:pt x="6882048" y="5085281"/>
                  </a:cubicBezTo>
                  <a:close/>
                  <a:moveTo>
                    <a:pt x="7499037" y="2661908"/>
                  </a:moveTo>
                  <a:cubicBezTo>
                    <a:pt x="7508693" y="2713633"/>
                    <a:pt x="7558373" y="2747770"/>
                    <a:pt x="7610085" y="2738179"/>
                  </a:cubicBezTo>
                  <a:cubicBezTo>
                    <a:pt x="7767635" y="2709126"/>
                    <a:pt x="7926711" y="2688972"/>
                    <a:pt x="8086549" y="2677798"/>
                  </a:cubicBezTo>
                  <a:lnTo>
                    <a:pt x="8086549" y="2486804"/>
                  </a:lnTo>
                  <a:cubicBezTo>
                    <a:pt x="7915022" y="2498295"/>
                    <a:pt x="7744257" y="2519689"/>
                    <a:pt x="7575208" y="2550871"/>
                  </a:cubicBezTo>
                  <a:cubicBezTo>
                    <a:pt x="7523559" y="2560577"/>
                    <a:pt x="7489572" y="2610235"/>
                    <a:pt x="7499101" y="2661908"/>
                  </a:cubicBezTo>
                  <a:close/>
                  <a:moveTo>
                    <a:pt x="7131080" y="4015712"/>
                  </a:moveTo>
                  <a:cubicBezTo>
                    <a:pt x="7150520" y="4064646"/>
                    <a:pt x="7205916" y="4088550"/>
                    <a:pt x="7254833" y="4069101"/>
                  </a:cubicBezTo>
                  <a:cubicBezTo>
                    <a:pt x="7254833" y="4069101"/>
                    <a:pt x="7254833" y="4069101"/>
                    <a:pt x="7254833" y="4069101"/>
                  </a:cubicBezTo>
                  <a:cubicBezTo>
                    <a:pt x="7521336" y="3962939"/>
                    <a:pt x="7801560" y="3895064"/>
                    <a:pt x="8087057" y="3867493"/>
                  </a:cubicBezTo>
                  <a:lnTo>
                    <a:pt x="8087057" y="3675799"/>
                  </a:lnTo>
                  <a:cubicBezTo>
                    <a:pt x="7777546" y="3704051"/>
                    <a:pt x="7473689" y="3776832"/>
                    <a:pt x="7184952" y="3891899"/>
                  </a:cubicBezTo>
                  <a:cubicBezTo>
                    <a:pt x="7135971" y="3911157"/>
                    <a:pt x="7111894" y="3966492"/>
                    <a:pt x="7131080" y="4015502"/>
                  </a:cubicBezTo>
                  <a:cubicBezTo>
                    <a:pt x="7131143" y="4015528"/>
                    <a:pt x="7131143" y="4015559"/>
                    <a:pt x="7131143" y="4015585"/>
                  </a:cubicBezTo>
                  <a:close/>
                  <a:moveTo>
                    <a:pt x="6365942" y="4894731"/>
                  </a:moveTo>
                  <a:cubicBezTo>
                    <a:pt x="5843642" y="5416174"/>
                    <a:pt x="5543800" y="6119929"/>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557220" y="3966771"/>
                  </a:moveTo>
                  <a:cubicBezTo>
                    <a:pt x="4259850" y="4352269"/>
                    <a:pt x="4022589" y="4780624"/>
                    <a:pt x="3853515" y="5237250"/>
                  </a:cubicBezTo>
                  <a:cubicBezTo>
                    <a:pt x="3835238" y="5286641"/>
                    <a:pt x="3860433" y="5341505"/>
                    <a:pt x="3909801" y="5359791"/>
                  </a:cubicBezTo>
                  <a:cubicBezTo>
                    <a:pt x="3959169" y="5378077"/>
                    <a:pt x="4014007" y="5352869"/>
                    <a:pt x="4032284" y="5303478"/>
                  </a:cubicBezTo>
                  <a:cubicBezTo>
                    <a:pt x="4669044" y="3583607"/>
                    <a:pt x="6257778" y="2399677"/>
                    <a:pt x="8087184" y="2281763"/>
                  </a:cubicBezTo>
                  <a:lnTo>
                    <a:pt x="8087184" y="2091086"/>
                  </a:lnTo>
                  <a:cubicBezTo>
                    <a:pt x="7191432" y="2144743"/>
                    <a:pt x="6328670" y="2448611"/>
                    <a:pt x="5596865" y="2968198"/>
                  </a:cubicBezTo>
                  <a:cubicBezTo>
                    <a:pt x="5202550" y="3247304"/>
                    <a:pt x="4852133" y="3583791"/>
                    <a:pt x="4557220" y="3966517"/>
                  </a:cubicBezTo>
                  <a:close/>
                  <a:moveTo>
                    <a:pt x="6932489" y="261735"/>
                  </a:moveTo>
                  <a:cubicBezTo>
                    <a:pt x="6468922" y="362681"/>
                    <a:pt x="6017234" y="512059"/>
                    <a:pt x="5584858" y="707410"/>
                  </a:cubicBezTo>
                  <a:cubicBezTo>
                    <a:pt x="5536862" y="729014"/>
                    <a:pt x="5515466" y="785454"/>
                    <a:pt x="5537059" y="833473"/>
                  </a:cubicBezTo>
                  <a:cubicBezTo>
                    <a:pt x="5558659" y="881491"/>
                    <a:pt x="5615073" y="902898"/>
                    <a:pt x="5663062" y="881294"/>
                  </a:cubicBezTo>
                  <a:cubicBezTo>
                    <a:pt x="5663151" y="881256"/>
                    <a:pt x="5663234" y="881218"/>
                    <a:pt x="5663316" y="881180"/>
                  </a:cubicBezTo>
                  <a:cubicBezTo>
                    <a:pt x="6083519" y="691317"/>
                    <a:pt x="6522476" y="546157"/>
                    <a:pt x="6973021" y="448090"/>
                  </a:cubicBezTo>
                  <a:cubicBezTo>
                    <a:pt x="7339644" y="368564"/>
                    <a:pt x="7712366" y="320214"/>
                    <a:pt x="8087184" y="303557"/>
                  </a:cubicBezTo>
                  <a:lnTo>
                    <a:pt x="8087184" y="112881"/>
                  </a:lnTo>
                  <a:cubicBezTo>
                    <a:pt x="7698771" y="129641"/>
                    <a:pt x="7312454" y="179439"/>
                    <a:pt x="6932489" y="261735"/>
                  </a:cubicBezTo>
                  <a:close/>
                  <a:moveTo>
                    <a:pt x="7678505" y="1431218"/>
                  </a:moveTo>
                  <a:cubicBezTo>
                    <a:pt x="7684286" y="1483553"/>
                    <a:pt x="7731361" y="1521288"/>
                    <a:pt x="7783708" y="1515497"/>
                  </a:cubicBezTo>
                  <a:cubicBezTo>
                    <a:pt x="7783708" y="1515497"/>
                    <a:pt x="7783708" y="1515497"/>
                    <a:pt x="7783708" y="1515497"/>
                  </a:cubicBezTo>
                  <a:cubicBezTo>
                    <a:pt x="7883957" y="1504438"/>
                    <a:pt x="7985284" y="1496430"/>
                    <a:pt x="8086866" y="1490582"/>
                  </a:cubicBezTo>
                  <a:lnTo>
                    <a:pt x="8086866" y="1299906"/>
                  </a:lnTo>
                  <a:cubicBezTo>
                    <a:pt x="7978233" y="1305689"/>
                    <a:pt x="7869917" y="1314397"/>
                    <a:pt x="7762871" y="1326283"/>
                  </a:cubicBezTo>
                  <a:cubicBezTo>
                    <a:pt x="7710778" y="1332016"/>
                    <a:pt x="7673105" y="1378750"/>
                    <a:pt x="7678505" y="1430901"/>
                  </a:cubicBezTo>
                  <a:close/>
                  <a:moveTo>
                    <a:pt x="5303173" y="1289991"/>
                  </a:moveTo>
                  <a:cubicBezTo>
                    <a:pt x="4389549" y="1793110"/>
                    <a:pt x="3611369" y="2510187"/>
                    <a:pt x="3035203" y="3379869"/>
                  </a:cubicBezTo>
                  <a:cubicBezTo>
                    <a:pt x="3007435" y="3424596"/>
                    <a:pt x="3021164" y="3483375"/>
                    <a:pt x="3065869" y="3511163"/>
                  </a:cubicBezTo>
                  <a:cubicBezTo>
                    <a:pt x="3108738" y="3537807"/>
                    <a:pt x="3164935" y="3526385"/>
                    <a:pt x="3194025" y="3485123"/>
                  </a:cubicBezTo>
                  <a:cubicBezTo>
                    <a:pt x="3753101" y="2641067"/>
                    <a:pt x="4508272" y="1945117"/>
                    <a:pt x="5394908" y="1456833"/>
                  </a:cubicBezTo>
                  <a:cubicBezTo>
                    <a:pt x="6222818" y="1002126"/>
                    <a:pt x="7143722" y="742952"/>
                    <a:pt x="8087184" y="699147"/>
                  </a:cubicBezTo>
                  <a:lnTo>
                    <a:pt x="8087184" y="508471"/>
                  </a:lnTo>
                  <a:cubicBezTo>
                    <a:pt x="7111767" y="552630"/>
                    <a:pt x="6159410" y="820081"/>
                    <a:pt x="5303490" y="1290245"/>
                  </a:cubicBezTo>
                  <a:close/>
                  <a:moveTo>
                    <a:pt x="6957138" y="1164907"/>
                  </a:moveTo>
                  <a:cubicBezTo>
                    <a:pt x="6968955" y="1216211"/>
                    <a:pt x="7020159" y="1248207"/>
                    <a:pt x="7071426" y="1236366"/>
                  </a:cubicBezTo>
                  <a:cubicBezTo>
                    <a:pt x="7071426" y="1236360"/>
                    <a:pt x="7071490" y="1236353"/>
                    <a:pt x="7071490" y="1236347"/>
                  </a:cubicBezTo>
                  <a:cubicBezTo>
                    <a:pt x="7405269" y="1159485"/>
                    <a:pt x="7745147" y="1112083"/>
                    <a:pt x="8087184" y="1094674"/>
                  </a:cubicBezTo>
                  <a:lnTo>
                    <a:pt x="8087184" y="903998"/>
                  </a:lnTo>
                  <a:cubicBezTo>
                    <a:pt x="7730789" y="921355"/>
                    <a:pt x="7376618" y="970277"/>
                    <a:pt x="7028862" y="1050183"/>
                  </a:cubicBezTo>
                  <a:cubicBezTo>
                    <a:pt x="6977531" y="1061859"/>
                    <a:pt x="6945386" y="1112941"/>
                    <a:pt x="6957075" y="1164284"/>
                  </a:cubicBezTo>
                  <a:cubicBezTo>
                    <a:pt x="6957075" y="1164385"/>
                    <a:pt x="6957138" y="1164487"/>
                    <a:pt x="6957138" y="1164589"/>
                  </a:cubicBezTo>
                  <a:close/>
                  <a:moveTo>
                    <a:pt x="7810517" y="5550150"/>
                  </a:moveTo>
                  <a:cubicBezTo>
                    <a:pt x="7858989" y="5529652"/>
                    <a:pt x="7881733" y="5473708"/>
                    <a:pt x="7861214" y="5425193"/>
                  </a:cubicBezTo>
                  <a:cubicBezTo>
                    <a:pt x="7840693" y="5376679"/>
                    <a:pt x="7784789" y="5353975"/>
                    <a:pt x="7736316" y="5374473"/>
                  </a:cubicBezTo>
                  <a:cubicBezTo>
                    <a:pt x="7136099" y="5627692"/>
                    <a:pt x="6737457" y="6206655"/>
                    <a:pt x="6714968" y="6858000"/>
                  </a:cubicBezTo>
                  <a:lnTo>
                    <a:pt x="6905553" y="6858000"/>
                  </a:lnTo>
                  <a:cubicBezTo>
                    <a:pt x="6927979" y="6283212"/>
                    <a:pt x="7280753" y="5773292"/>
                    <a:pt x="7810517" y="5549832"/>
                  </a:cubicBezTo>
                  <a:close/>
                  <a:moveTo>
                    <a:pt x="6090863" y="6328301"/>
                  </a:moveTo>
                  <a:cubicBezTo>
                    <a:pt x="6039456" y="6317477"/>
                    <a:pt x="5988995" y="6350311"/>
                    <a:pt x="5978037" y="6401711"/>
                  </a:cubicBezTo>
                  <a:cubicBezTo>
                    <a:pt x="5946202" y="6551837"/>
                    <a:pt x="5928338" y="6704569"/>
                    <a:pt x="5924672" y="6858000"/>
                  </a:cubicBezTo>
                  <a:lnTo>
                    <a:pt x="6115258" y="6858000"/>
                  </a:lnTo>
                  <a:cubicBezTo>
                    <a:pt x="6118847" y="6717916"/>
                    <a:pt x="6135282" y="6578469"/>
                    <a:pt x="6164366" y="6441372"/>
                  </a:cubicBezTo>
                  <a:cubicBezTo>
                    <a:pt x="6175293" y="6389889"/>
                    <a:pt x="6142417" y="6339252"/>
                    <a:pt x="6090933" y="6328313"/>
                  </a:cubicBezTo>
                  <a:cubicBezTo>
                    <a:pt x="6090914" y="6328313"/>
                    <a:pt x="6090888" y="6328307"/>
                    <a:pt x="6090863" y="6328301"/>
                  </a:cubicBezTo>
                  <a:close/>
                  <a:moveTo>
                    <a:pt x="5637269" y="5359219"/>
                  </a:moveTo>
                  <a:cubicBezTo>
                    <a:pt x="5590722" y="5334641"/>
                    <a:pt x="5533083" y="5352469"/>
                    <a:pt x="5508516" y="5399039"/>
                  </a:cubicBezTo>
                  <a:cubicBezTo>
                    <a:pt x="5508510" y="5399045"/>
                    <a:pt x="5508503" y="5399058"/>
                    <a:pt x="5508497" y="5399071"/>
                  </a:cubicBezTo>
                  <a:cubicBezTo>
                    <a:pt x="5271929" y="5849588"/>
                    <a:pt x="5143862" y="6349180"/>
                    <a:pt x="5134504" y="6858000"/>
                  </a:cubicBezTo>
                  <a:lnTo>
                    <a:pt x="5325090" y="6858000"/>
                  </a:lnTo>
                  <a:cubicBezTo>
                    <a:pt x="5334410" y="6380165"/>
                    <a:pt x="5454936" y="5911126"/>
                    <a:pt x="5677102" y="5488053"/>
                  </a:cubicBezTo>
                  <a:cubicBezTo>
                    <a:pt x="5701668" y="5441483"/>
                    <a:pt x="5683849" y="5383816"/>
                    <a:pt x="5637301" y="5359238"/>
                  </a:cubicBezTo>
                  <a:cubicBezTo>
                    <a:pt x="5637295" y="5359232"/>
                    <a:pt x="5637282" y="5359225"/>
                    <a:pt x="5637269" y="5359219"/>
                  </a:cubicBezTo>
                  <a:close/>
                  <a:moveTo>
                    <a:pt x="6804289" y="5734216"/>
                  </a:moveTo>
                  <a:cubicBezTo>
                    <a:pt x="6760771" y="5704725"/>
                    <a:pt x="6701563" y="5716108"/>
                    <a:pt x="6672022" y="5759640"/>
                  </a:cubicBezTo>
                  <a:cubicBezTo>
                    <a:pt x="6452404" y="6084724"/>
                    <a:pt x="6330169" y="6465778"/>
                    <a:pt x="6319630" y="6858000"/>
                  </a:cubicBezTo>
                  <a:lnTo>
                    <a:pt x="6510215" y="6858000"/>
                  </a:lnTo>
                  <a:cubicBezTo>
                    <a:pt x="6520761" y="6503851"/>
                    <a:pt x="6631618" y="6160023"/>
                    <a:pt x="6829891" y="5866482"/>
                  </a:cubicBezTo>
                  <a:cubicBezTo>
                    <a:pt x="6859177" y="5822913"/>
                    <a:pt x="6847679" y="5763873"/>
                    <a:pt x="6804289" y="5734407"/>
                  </a:cubicBezTo>
                  <a:close/>
                  <a:moveTo>
                    <a:pt x="4904404" y="6204806"/>
                  </a:moveTo>
                  <a:cubicBezTo>
                    <a:pt x="4852571" y="6195698"/>
                    <a:pt x="4803171" y="6230357"/>
                    <a:pt x="4794068" y="6282220"/>
                  </a:cubicBezTo>
                  <a:cubicBezTo>
                    <a:pt x="4794061" y="6282240"/>
                    <a:pt x="4794061" y="6282265"/>
                    <a:pt x="4794055" y="6282284"/>
                  </a:cubicBezTo>
                  <a:cubicBezTo>
                    <a:pt x="4760766" y="6472452"/>
                    <a:pt x="4742432" y="6664972"/>
                    <a:pt x="4739230" y="6858000"/>
                  </a:cubicBezTo>
                  <a:lnTo>
                    <a:pt x="4929815" y="6858000"/>
                  </a:lnTo>
                  <a:cubicBezTo>
                    <a:pt x="4932922" y="6676031"/>
                    <a:pt x="4950189" y="6494507"/>
                    <a:pt x="4981464" y="6315208"/>
                  </a:cubicBezTo>
                  <a:cubicBezTo>
                    <a:pt x="4990587" y="6263445"/>
                    <a:pt x="4956116" y="6214067"/>
                    <a:pt x="4904404" y="6204806"/>
                  </a:cubicBezTo>
                  <a:close/>
                  <a:moveTo>
                    <a:pt x="7902253" y="6858000"/>
                  </a:moveTo>
                  <a:lnTo>
                    <a:pt x="8087184" y="6858000"/>
                  </a:lnTo>
                  <a:lnTo>
                    <a:pt x="8087184" y="6532261"/>
                  </a:lnTo>
                  <a:cubicBezTo>
                    <a:pt x="7984903" y="6612091"/>
                    <a:pt x="7918389" y="6729230"/>
                    <a:pt x="7902253" y="6858000"/>
                  </a:cubicBezTo>
                  <a:close/>
                  <a:moveTo>
                    <a:pt x="7565551" y="6591561"/>
                  </a:moveTo>
                  <a:cubicBezTo>
                    <a:pt x="7546175" y="6640502"/>
                    <a:pt x="7570062" y="6695925"/>
                    <a:pt x="7619043" y="6715311"/>
                  </a:cubicBezTo>
                  <a:cubicBezTo>
                    <a:pt x="7667959" y="6734760"/>
                    <a:pt x="7723356" y="6710798"/>
                    <a:pt x="7742733" y="6661858"/>
                  </a:cubicBezTo>
                  <a:cubicBezTo>
                    <a:pt x="7807341" y="6499910"/>
                    <a:pt x="7930205" y="6368089"/>
                    <a:pt x="8087184" y="6292326"/>
                  </a:cubicBezTo>
                  <a:lnTo>
                    <a:pt x="8087184" y="6085760"/>
                  </a:lnTo>
                  <a:cubicBezTo>
                    <a:pt x="7849270" y="6172245"/>
                    <a:pt x="7659700" y="6356394"/>
                    <a:pt x="7566250" y="6591752"/>
                  </a:cubicBezTo>
                  <a:close/>
                  <a:moveTo>
                    <a:pt x="7109989" y="6858000"/>
                  </a:moveTo>
                  <a:lnTo>
                    <a:pt x="7300574" y="6858000"/>
                  </a:lnTo>
                  <a:cubicBezTo>
                    <a:pt x="7326176" y="6394974"/>
                    <a:pt x="7641722" y="5998774"/>
                    <a:pt x="8087184" y="5870486"/>
                  </a:cubicBezTo>
                  <a:lnTo>
                    <a:pt x="8087184" y="5673454"/>
                  </a:lnTo>
                  <a:cubicBezTo>
                    <a:pt x="7534740" y="5807487"/>
                    <a:pt x="7136797" y="6289898"/>
                    <a:pt x="7109989" y="6858000"/>
                  </a:cubicBezTo>
                  <a:close/>
                  <a:moveTo>
                    <a:pt x="6578000" y="3403894"/>
                  </a:moveTo>
                  <a:cubicBezTo>
                    <a:pt x="6600998" y="3451093"/>
                    <a:pt x="6657792" y="3470809"/>
                    <a:pt x="6705057" y="3448004"/>
                  </a:cubicBezTo>
                  <a:cubicBezTo>
                    <a:pt x="7047794" y="3281442"/>
                    <a:pt x="7413527" y="3167030"/>
                    <a:pt x="7790061" y="3108536"/>
                  </a:cubicBezTo>
                  <a:cubicBezTo>
                    <a:pt x="7841964" y="3099632"/>
                    <a:pt x="7876778" y="3050348"/>
                    <a:pt x="7867884" y="2998453"/>
                  </a:cubicBezTo>
                  <a:cubicBezTo>
                    <a:pt x="7859180" y="2947694"/>
                    <a:pt x="7811725" y="2913029"/>
                    <a:pt x="7760775" y="2920148"/>
                  </a:cubicBezTo>
                  <a:cubicBezTo>
                    <a:pt x="7365500" y="2981527"/>
                    <a:pt x="6981597" y="3101621"/>
                    <a:pt x="6621771" y="3276459"/>
                  </a:cubicBezTo>
                  <a:cubicBezTo>
                    <a:pt x="6574506" y="3299582"/>
                    <a:pt x="6554940" y="3356607"/>
                    <a:pt x="6578000" y="3403894"/>
                  </a:cubicBezTo>
                  <a:close/>
                </a:path>
              </a:pathLst>
            </a:custGeom>
            <a:solidFill>
              <a:srgbClr val="005CC2">
                <a:alpha val="83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 name="Google Shape;26;p4"/>
            <p:cNvSpPr/>
            <p:nvPr/>
          </p:nvSpPr>
          <p:spPr>
            <a:xfrm>
              <a:off x="2377837" y="210583"/>
              <a:ext cx="5576288" cy="4831090"/>
            </a:xfrm>
            <a:custGeom>
              <a:avLst/>
              <a:gdLst/>
              <a:ahLst/>
              <a:cxnLst/>
              <a:rect l="l" t="t" r="r" b="b"/>
              <a:pathLst>
                <a:path w="7435051" h="6441453" extrusionOk="0">
                  <a:moveTo>
                    <a:pt x="2213120" y="5039472"/>
                  </a:moveTo>
                  <a:cubicBezTo>
                    <a:pt x="2095083" y="5051103"/>
                    <a:pt x="2103850" y="5229704"/>
                    <a:pt x="2222458" y="5229704"/>
                  </a:cubicBezTo>
                  <a:cubicBezTo>
                    <a:pt x="2353073" y="5228178"/>
                    <a:pt x="2343290" y="5028222"/>
                    <a:pt x="2213120" y="5039472"/>
                  </a:cubicBezTo>
                  <a:close/>
                  <a:moveTo>
                    <a:pt x="1816257" y="949650"/>
                  </a:moveTo>
                  <a:cubicBezTo>
                    <a:pt x="1698221" y="961282"/>
                    <a:pt x="1706988" y="1139882"/>
                    <a:pt x="1825595" y="1139882"/>
                  </a:cubicBezTo>
                  <a:cubicBezTo>
                    <a:pt x="1956274" y="1138420"/>
                    <a:pt x="1946427" y="938337"/>
                    <a:pt x="1816257" y="949650"/>
                  </a:cubicBezTo>
                  <a:close/>
                  <a:moveTo>
                    <a:pt x="1657435" y="6147620"/>
                  </a:moveTo>
                  <a:cubicBezTo>
                    <a:pt x="1527329" y="6136180"/>
                    <a:pt x="1517673" y="6336390"/>
                    <a:pt x="1648097" y="6337788"/>
                  </a:cubicBezTo>
                  <a:cubicBezTo>
                    <a:pt x="1766514" y="6337916"/>
                    <a:pt x="1775281" y="6159125"/>
                    <a:pt x="1657181" y="6147620"/>
                  </a:cubicBezTo>
                  <a:close/>
                  <a:moveTo>
                    <a:pt x="1777377" y="3926811"/>
                  </a:moveTo>
                  <a:cubicBezTo>
                    <a:pt x="1647271" y="3915307"/>
                    <a:pt x="1637614" y="4115517"/>
                    <a:pt x="1767975" y="4116979"/>
                  </a:cubicBezTo>
                  <a:cubicBezTo>
                    <a:pt x="1886583" y="4117487"/>
                    <a:pt x="1895477" y="3938442"/>
                    <a:pt x="1777377" y="3926811"/>
                  </a:cubicBezTo>
                  <a:close/>
                  <a:moveTo>
                    <a:pt x="2671541" y="3056499"/>
                  </a:moveTo>
                  <a:cubicBezTo>
                    <a:pt x="2553506" y="3068131"/>
                    <a:pt x="2562336" y="3246731"/>
                    <a:pt x="2680944" y="3246731"/>
                  </a:cubicBezTo>
                  <a:cubicBezTo>
                    <a:pt x="2811558" y="3245206"/>
                    <a:pt x="2801712" y="3045186"/>
                    <a:pt x="2671541" y="3056499"/>
                  </a:cubicBezTo>
                  <a:close/>
                  <a:moveTo>
                    <a:pt x="3043247" y="3211646"/>
                  </a:moveTo>
                  <a:cubicBezTo>
                    <a:pt x="2925148" y="3223278"/>
                    <a:pt x="2933978" y="3401878"/>
                    <a:pt x="3052649" y="3401878"/>
                  </a:cubicBezTo>
                  <a:cubicBezTo>
                    <a:pt x="3183264" y="3400289"/>
                    <a:pt x="3173354" y="3200333"/>
                    <a:pt x="3043247" y="3211646"/>
                  </a:cubicBezTo>
                  <a:close/>
                  <a:moveTo>
                    <a:pt x="3483564" y="1201216"/>
                  </a:moveTo>
                  <a:cubicBezTo>
                    <a:pt x="3602171" y="1201216"/>
                    <a:pt x="3611002" y="1022616"/>
                    <a:pt x="3492902" y="1010985"/>
                  </a:cubicBezTo>
                  <a:cubicBezTo>
                    <a:pt x="3362796" y="999608"/>
                    <a:pt x="3352949" y="1199627"/>
                    <a:pt x="3483564" y="1201216"/>
                  </a:cubicBezTo>
                  <a:close/>
                  <a:moveTo>
                    <a:pt x="3518314" y="4894812"/>
                  </a:moveTo>
                  <a:cubicBezTo>
                    <a:pt x="3388207" y="4883499"/>
                    <a:pt x="3378551" y="5083518"/>
                    <a:pt x="3508975" y="5085044"/>
                  </a:cubicBezTo>
                  <a:cubicBezTo>
                    <a:pt x="3627646" y="5085044"/>
                    <a:pt x="3636413" y="4906507"/>
                    <a:pt x="3518314" y="4894812"/>
                  </a:cubicBezTo>
                  <a:close/>
                  <a:moveTo>
                    <a:pt x="2488770" y="5643408"/>
                  </a:moveTo>
                  <a:cubicBezTo>
                    <a:pt x="2370670" y="5655039"/>
                    <a:pt x="2379501" y="5833576"/>
                    <a:pt x="2498109" y="5833640"/>
                  </a:cubicBezTo>
                  <a:cubicBezTo>
                    <a:pt x="2628723" y="5832115"/>
                    <a:pt x="2619003" y="5632095"/>
                    <a:pt x="2488770" y="5643408"/>
                  </a:cubicBezTo>
                  <a:close/>
                  <a:moveTo>
                    <a:pt x="1258984" y="4171957"/>
                  </a:moveTo>
                  <a:cubicBezTo>
                    <a:pt x="1128878" y="4160580"/>
                    <a:pt x="1118904" y="4360664"/>
                    <a:pt x="1249582" y="4362189"/>
                  </a:cubicBezTo>
                  <a:cubicBezTo>
                    <a:pt x="1368253" y="4362253"/>
                    <a:pt x="1377084" y="4183652"/>
                    <a:pt x="1258984" y="4171957"/>
                  </a:cubicBezTo>
                  <a:close/>
                  <a:moveTo>
                    <a:pt x="4268713" y="190694"/>
                  </a:moveTo>
                  <a:cubicBezTo>
                    <a:pt x="4399327" y="189105"/>
                    <a:pt x="4389417" y="-10851"/>
                    <a:pt x="4259311" y="463"/>
                  </a:cubicBezTo>
                  <a:cubicBezTo>
                    <a:pt x="4141211" y="12157"/>
                    <a:pt x="4150041" y="190758"/>
                    <a:pt x="4268713" y="190694"/>
                  </a:cubicBezTo>
                  <a:close/>
                  <a:moveTo>
                    <a:pt x="6303786" y="2710803"/>
                  </a:moveTo>
                  <a:cubicBezTo>
                    <a:pt x="6422394" y="2710803"/>
                    <a:pt x="6431225" y="2532266"/>
                    <a:pt x="6313189" y="2520571"/>
                  </a:cubicBezTo>
                  <a:cubicBezTo>
                    <a:pt x="6183082" y="2509448"/>
                    <a:pt x="6173045" y="2709341"/>
                    <a:pt x="6303786" y="2710803"/>
                  </a:cubicBezTo>
                  <a:close/>
                  <a:moveTo>
                    <a:pt x="2820516" y="724970"/>
                  </a:moveTo>
                  <a:cubicBezTo>
                    <a:pt x="2951131" y="723445"/>
                    <a:pt x="2941220" y="523425"/>
                    <a:pt x="2811177" y="534738"/>
                  </a:cubicBezTo>
                  <a:cubicBezTo>
                    <a:pt x="2693141" y="546370"/>
                    <a:pt x="2701908" y="724906"/>
                    <a:pt x="2820516" y="724970"/>
                  </a:cubicBezTo>
                  <a:close/>
                  <a:moveTo>
                    <a:pt x="7332377" y="2638663"/>
                  </a:moveTo>
                  <a:cubicBezTo>
                    <a:pt x="7214341" y="2650358"/>
                    <a:pt x="7223172" y="2828959"/>
                    <a:pt x="7341779" y="2828895"/>
                  </a:cubicBezTo>
                  <a:cubicBezTo>
                    <a:pt x="7472394" y="2827243"/>
                    <a:pt x="7462674" y="2627414"/>
                    <a:pt x="7332377" y="2638663"/>
                  </a:cubicBezTo>
                  <a:close/>
                  <a:moveTo>
                    <a:pt x="7339301" y="1234966"/>
                  </a:moveTo>
                  <a:cubicBezTo>
                    <a:pt x="7469916" y="1233504"/>
                    <a:pt x="7460006" y="1033421"/>
                    <a:pt x="7329899" y="1044798"/>
                  </a:cubicBezTo>
                  <a:cubicBezTo>
                    <a:pt x="7211864" y="1056302"/>
                    <a:pt x="7220694" y="1235157"/>
                    <a:pt x="7339301" y="1234966"/>
                  </a:cubicBezTo>
                  <a:close/>
                  <a:moveTo>
                    <a:pt x="84087" y="3888675"/>
                  </a:moveTo>
                  <a:cubicBezTo>
                    <a:pt x="-33695" y="3900434"/>
                    <a:pt x="-25118" y="4079352"/>
                    <a:pt x="93362" y="4079352"/>
                  </a:cubicBezTo>
                  <a:cubicBezTo>
                    <a:pt x="224104" y="4077445"/>
                    <a:pt x="214067" y="3877425"/>
                    <a:pt x="84087" y="3888675"/>
                  </a:cubicBezTo>
                  <a:close/>
                  <a:moveTo>
                    <a:pt x="488955" y="5693238"/>
                  </a:moveTo>
                  <a:cubicBezTo>
                    <a:pt x="370919" y="5704679"/>
                    <a:pt x="379686" y="5883470"/>
                    <a:pt x="498293" y="5883407"/>
                  </a:cubicBezTo>
                  <a:cubicBezTo>
                    <a:pt x="628908" y="5882135"/>
                    <a:pt x="619125" y="5681925"/>
                    <a:pt x="488955" y="5693366"/>
                  </a:cubicBezTo>
                  <a:close/>
                  <a:moveTo>
                    <a:pt x="722295" y="4567103"/>
                  </a:moveTo>
                  <a:cubicBezTo>
                    <a:pt x="592125" y="4555789"/>
                    <a:pt x="582532" y="4755682"/>
                    <a:pt x="712893" y="4757334"/>
                  </a:cubicBezTo>
                  <a:cubicBezTo>
                    <a:pt x="831501" y="4757334"/>
                    <a:pt x="840458" y="4578734"/>
                    <a:pt x="722295" y="4567103"/>
                  </a:cubicBezTo>
                  <a:close/>
                  <a:moveTo>
                    <a:pt x="1760606" y="2491334"/>
                  </a:moveTo>
                  <a:cubicBezTo>
                    <a:pt x="1891220" y="2489745"/>
                    <a:pt x="1881310" y="2289725"/>
                    <a:pt x="1751203" y="2301102"/>
                  </a:cubicBezTo>
                  <a:cubicBezTo>
                    <a:pt x="1633104" y="2312734"/>
                    <a:pt x="1641998" y="2491334"/>
                    <a:pt x="1760606" y="2491334"/>
                  </a:cubicBezTo>
                  <a:close/>
                  <a:moveTo>
                    <a:pt x="744657" y="3328976"/>
                  </a:moveTo>
                  <a:cubicBezTo>
                    <a:pt x="614551" y="3317536"/>
                    <a:pt x="604894" y="3517682"/>
                    <a:pt x="735255" y="3519144"/>
                  </a:cubicBezTo>
                  <a:cubicBezTo>
                    <a:pt x="853926" y="3519335"/>
                    <a:pt x="862820" y="3340544"/>
                    <a:pt x="744657" y="3328976"/>
                  </a:cubicBezTo>
                  <a:close/>
                  <a:moveTo>
                    <a:pt x="4587626" y="5427499"/>
                  </a:moveTo>
                  <a:cubicBezTo>
                    <a:pt x="4457774" y="5416058"/>
                    <a:pt x="4447546" y="5616269"/>
                    <a:pt x="4578478" y="5617476"/>
                  </a:cubicBezTo>
                  <a:cubicBezTo>
                    <a:pt x="4696832" y="5617858"/>
                    <a:pt x="4705535" y="5439067"/>
                    <a:pt x="4587626" y="5427499"/>
                  </a:cubicBezTo>
                  <a:close/>
                  <a:moveTo>
                    <a:pt x="6524040" y="3476242"/>
                  </a:moveTo>
                  <a:cubicBezTo>
                    <a:pt x="6654718" y="3474844"/>
                    <a:pt x="6644744" y="3274633"/>
                    <a:pt x="6514638" y="3286074"/>
                  </a:cubicBezTo>
                  <a:cubicBezTo>
                    <a:pt x="6396601" y="3297578"/>
                    <a:pt x="6405432" y="3476242"/>
                    <a:pt x="6524040" y="3476051"/>
                  </a:cubicBezTo>
                  <a:close/>
                  <a:moveTo>
                    <a:pt x="6533125" y="1608057"/>
                  </a:moveTo>
                  <a:cubicBezTo>
                    <a:pt x="6403018" y="1596616"/>
                    <a:pt x="6393362" y="1796826"/>
                    <a:pt x="6523785" y="1798225"/>
                  </a:cubicBezTo>
                  <a:cubicBezTo>
                    <a:pt x="6642394" y="1798161"/>
                    <a:pt x="6651224" y="1619624"/>
                    <a:pt x="6533125" y="1607866"/>
                  </a:cubicBezTo>
                  <a:close/>
                  <a:moveTo>
                    <a:pt x="6625368" y="767682"/>
                  </a:moveTo>
                  <a:cubicBezTo>
                    <a:pt x="6495261" y="756304"/>
                    <a:pt x="6485605" y="956324"/>
                    <a:pt x="6616029" y="957913"/>
                  </a:cubicBezTo>
                  <a:cubicBezTo>
                    <a:pt x="6734701" y="957722"/>
                    <a:pt x="6743531" y="779122"/>
                    <a:pt x="6625368" y="767491"/>
                  </a:cubicBezTo>
                  <a:close/>
                  <a:moveTo>
                    <a:pt x="6239178" y="2986775"/>
                  </a:moveTo>
                  <a:cubicBezTo>
                    <a:pt x="6109072" y="2975398"/>
                    <a:pt x="6099097" y="3175418"/>
                    <a:pt x="6229776" y="3177007"/>
                  </a:cubicBezTo>
                  <a:cubicBezTo>
                    <a:pt x="6348383" y="3176816"/>
                    <a:pt x="6357277" y="2998279"/>
                    <a:pt x="6239178" y="2986585"/>
                  </a:cubicBezTo>
                  <a:close/>
                  <a:moveTo>
                    <a:pt x="6514638" y="4652017"/>
                  </a:moveTo>
                  <a:cubicBezTo>
                    <a:pt x="6396538" y="4663649"/>
                    <a:pt x="6405432" y="4842249"/>
                    <a:pt x="6524040" y="4842249"/>
                  </a:cubicBezTo>
                  <a:cubicBezTo>
                    <a:pt x="6654718" y="4840660"/>
                    <a:pt x="6644808" y="4640640"/>
                    <a:pt x="6514638" y="4652017"/>
                  </a:cubicBezTo>
                  <a:close/>
                  <a:moveTo>
                    <a:pt x="6326403" y="5437732"/>
                  </a:moveTo>
                  <a:cubicBezTo>
                    <a:pt x="6196296" y="5426355"/>
                    <a:pt x="6186640" y="5626375"/>
                    <a:pt x="6317001" y="5627964"/>
                  </a:cubicBezTo>
                  <a:cubicBezTo>
                    <a:pt x="6435671" y="5628027"/>
                    <a:pt x="6444502" y="5449363"/>
                    <a:pt x="6326403" y="5437732"/>
                  </a:cubicBezTo>
                  <a:close/>
                  <a:moveTo>
                    <a:pt x="7229651" y="6251285"/>
                  </a:moveTo>
                  <a:cubicBezTo>
                    <a:pt x="7099545" y="6239781"/>
                    <a:pt x="7089888" y="6440055"/>
                    <a:pt x="7220249" y="6441453"/>
                  </a:cubicBezTo>
                  <a:cubicBezTo>
                    <a:pt x="7338857" y="6441453"/>
                    <a:pt x="7347751" y="6262662"/>
                    <a:pt x="7229651" y="6251094"/>
                  </a:cubicBezTo>
                  <a:close/>
                  <a:moveTo>
                    <a:pt x="6776566" y="3604694"/>
                  </a:moveTo>
                  <a:cubicBezTo>
                    <a:pt x="6658530" y="3616389"/>
                    <a:pt x="6667297" y="3794926"/>
                    <a:pt x="6785968" y="3794926"/>
                  </a:cubicBezTo>
                  <a:cubicBezTo>
                    <a:pt x="6916329" y="3793337"/>
                    <a:pt x="6906481" y="3593381"/>
                    <a:pt x="6776566" y="3604694"/>
                  </a:cubicBezTo>
                  <a:close/>
                  <a:moveTo>
                    <a:pt x="7330281" y="5086315"/>
                  </a:moveTo>
                  <a:cubicBezTo>
                    <a:pt x="7212244" y="5097946"/>
                    <a:pt x="7221075" y="5276610"/>
                    <a:pt x="7339683" y="5276546"/>
                  </a:cubicBezTo>
                  <a:cubicBezTo>
                    <a:pt x="7470107" y="5275021"/>
                    <a:pt x="7460324" y="5074938"/>
                    <a:pt x="7330090" y="5086315"/>
                  </a:cubicBezTo>
                  <a:close/>
                  <a:moveTo>
                    <a:pt x="7149732" y="2268942"/>
                  </a:moveTo>
                  <a:cubicBezTo>
                    <a:pt x="7031697" y="2280573"/>
                    <a:pt x="7040464" y="2459173"/>
                    <a:pt x="7159071" y="2459173"/>
                  </a:cubicBezTo>
                  <a:cubicBezTo>
                    <a:pt x="7289495" y="2457711"/>
                    <a:pt x="7279775" y="2257628"/>
                    <a:pt x="7149542" y="2268942"/>
                  </a:cubicBezTo>
                  <a:close/>
                  <a:moveTo>
                    <a:pt x="4803179" y="4171957"/>
                  </a:moveTo>
                  <a:cubicBezTo>
                    <a:pt x="4673072" y="4160580"/>
                    <a:pt x="4663416" y="4360600"/>
                    <a:pt x="4793840" y="4362189"/>
                  </a:cubicBezTo>
                  <a:cubicBezTo>
                    <a:pt x="4912511" y="4362189"/>
                    <a:pt x="4921532" y="4183589"/>
                    <a:pt x="4803179" y="4171957"/>
                  </a:cubicBezTo>
                  <a:close/>
                  <a:moveTo>
                    <a:pt x="4264139" y="1897059"/>
                  </a:moveTo>
                  <a:cubicBezTo>
                    <a:pt x="4146039" y="1908626"/>
                    <a:pt x="4154870" y="2087227"/>
                    <a:pt x="4273477" y="2087290"/>
                  </a:cubicBezTo>
                  <a:cubicBezTo>
                    <a:pt x="4404092" y="2085765"/>
                    <a:pt x="4394245" y="1885682"/>
                    <a:pt x="4264139" y="1897059"/>
                  </a:cubicBezTo>
                  <a:close/>
                  <a:moveTo>
                    <a:pt x="4141592" y="4439731"/>
                  </a:moveTo>
                  <a:cubicBezTo>
                    <a:pt x="4023556" y="4451362"/>
                    <a:pt x="4032386" y="4629962"/>
                    <a:pt x="4150995" y="4629962"/>
                  </a:cubicBezTo>
                  <a:cubicBezTo>
                    <a:pt x="4281609" y="4628373"/>
                    <a:pt x="4271826" y="4428417"/>
                    <a:pt x="4141592" y="4439731"/>
                  </a:cubicBezTo>
                  <a:close/>
                  <a:moveTo>
                    <a:pt x="4444560" y="5923067"/>
                  </a:moveTo>
                  <a:cubicBezTo>
                    <a:pt x="4326460" y="5934698"/>
                    <a:pt x="4335354" y="6113363"/>
                    <a:pt x="4453962" y="6113299"/>
                  </a:cubicBezTo>
                  <a:cubicBezTo>
                    <a:pt x="4584831" y="6111774"/>
                    <a:pt x="4574730" y="5911754"/>
                    <a:pt x="4444560" y="5923067"/>
                  </a:cubicBezTo>
                  <a:close/>
                  <a:moveTo>
                    <a:pt x="4149660" y="722555"/>
                  </a:moveTo>
                  <a:cubicBezTo>
                    <a:pt x="4280339" y="721029"/>
                    <a:pt x="4270365" y="521010"/>
                    <a:pt x="4140322" y="532323"/>
                  </a:cubicBezTo>
                  <a:cubicBezTo>
                    <a:pt x="4022222" y="543954"/>
                    <a:pt x="4031053" y="722491"/>
                    <a:pt x="4149660" y="722555"/>
                  </a:cubicBezTo>
                  <a:close/>
                  <a:moveTo>
                    <a:pt x="5149473" y="5067883"/>
                  </a:moveTo>
                  <a:cubicBezTo>
                    <a:pt x="5031437" y="5079514"/>
                    <a:pt x="5040267" y="5258178"/>
                    <a:pt x="5158875" y="5258115"/>
                  </a:cubicBezTo>
                  <a:cubicBezTo>
                    <a:pt x="5289489" y="5256589"/>
                    <a:pt x="5279643" y="5056569"/>
                    <a:pt x="5149473" y="5067883"/>
                  </a:cubicBezTo>
                  <a:close/>
                  <a:moveTo>
                    <a:pt x="5180729" y="418362"/>
                  </a:moveTo>
                  <a:cubicBezTo>
                    <a:pt x="5062692" y="430057"/>
                    <a:pt x="5071523" y="608657"/>
                    <a:pt x="5190131" y="608594"/>
                  </a:cubicBezTo>
                  <a:cubicBezTo>
                    <a:pt x="5320746" y="607259"/>
                    <a:pt x="5310962" y="407303"/>
                    <a:pt x="5180729" y="418362"/>
                  </a:cubicBezTo>
                  <a:close/>
                  <a:moveTo>
                    <a:pt x="3703309" y="5642900"/>
                  </a:moveTo>
                  <a:cubicBezTo>
                    <a:pt x="3578793" y="5643599"/>
                    <a:pt x="3578793" y="5832877"/>
                    <a:pt x="3703309" y="5833576"/>
                  </a:cubicBezTo>
                  <a:cubicBezTo>
                    <a:pt x="3827825" y="5832941"/>
                    <a:pt x="3827888" y="5643662"/>
                    <a:pt x="3703309" y="5642900"/>
                  </a:cubicBezTo>
                  <a:close/>
                  <a:moveTo>
                    <a:pt x="5646456" y="6045926"/>
                  </a:moveTo>
                  <a:cubicBezTo>
                    <a:pt x="5516350" y="6034422"/>
                    <a:pt x="5506694" y="6234696"/>
                    <a:pt x="5637118" y="6236094"/>
                  </a:cubicBezTo>
                  <a:cubicBezTo>
                    <a:pt x="5755726" y="6236222"/>
                    <a:pt x="5764556" y="6057430"/>
                    <a:pt x="5646456" y="6045926"/>
                  </a:cubicBezTo>
                  <a:close/>
                  <a:moveTo>
                    <a:pt x="5906225" y="1406067"/>
                  </a:moveTo>
                  <a:cubicBezTo>
                    <a:pt x="5776118" y="1394689"/>
                    <a:pt x="5766462" y="1594773"/>
                    <a:pt x="5896886" y="1596298"/>
                  </a:cubicBezTo>
                  <a:cubicBezTo>
                    <a:pt x="6015494" y="1596298"/>
                    <a:pt x="6024324" y="1417698"/>
                    <a:pt x="5906225" y="1406067"/>
                  </a:cubicBezTo>
                  <a:close/>
                </a:path>
              </a:pathLst>
            </a:custGeom>
            <a:solidFill>
              <a:srgbClr val="005CC2">
                <a:alpha val="83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27" name="Google Shape;27;p4"/>
          <p:cNvSpPr txBox="1">
            <a:spLocks noGrp="1"/>
          </p:cNvSpPr>
          <p:nvPr>
            <p:ph type="body" idx="1"/>
          </p:nvPr>
        </p:nvSpPr>
        <p:spPr>
          <a:xfrm>
            <a:off x="1080600" y="2124667"/>
            <a:ext cx="7711600" cy="3649200"/>
          </a:xfrm>
          <a:prstGeom prst="rect">
            <a:avLst/>
          </a:prstGeom>
        </p:spPr>
        <p:txBody>
          <a:bodyPr spcFirstLastPara="1" wrap="square" lIns="0" tIns="0" rIns="0" bIns="0" anchor="t" anchorCtr="0">
            <a:noAutofit/>
          </a:bodyPr>
          <a:lstStyle>
            <a:lvl1pPr marL="609585" lvl="0" indent="-575719" rtl="0">
              <a:spcBef>
                <a:spcPts val="0"/>
              </a:spcBef>
              <a:spcAft>
                <a:spcPts val="0"/>
              </a:spcAft>
              <a:buClr>
                <a:schemeClr val="lt1"/>
              </a:buClr>
              <a:buSzPts val="3200"/>
              <a:buChar char="●"/>
              <a:defRPr sz="4267">
                <a:solidFill>
                  <a:schemeClr val="lt1"/>
                </a:solidFill>
              </a:defRPr>
            </a:lvl1pPr>
            <a:lvl2pPr marL="1219170" lvl="1" indent="-575719" rtl="0">
              <a:spcBef>
                <a:spcPts val="800"/>
              </a:spcBef>
              <a:spcAft>
                <a:spcPts val="0"/>
              </a:spcAft>
              <a:buClr>
                <a:schemeClr val="lt1"/>
              </a:buClr>
              <a:buSzPts val="3200"/>
              <a:buChar char="○"/>
              <a:defRPr sz="4267">
                <a:solidFill>
                  <a:schemeClr val="lt1"/>
                </a:solidFill>
              </a:defRPr>
            </a:lvl2pPr>
            <a:lvl3pPr marL="1828754" lvl="2" indent="-575719" rtl="0">
              <a:spcBef>
                <a:spcPts val="800"/>
              </a:spcBef>
              <a:spcAft>
                <a:spcPts val="0"/>
              </a:spcAft>
              <a:buClr>
                <a:schemeClr val="lt1"/>
              </a:buClr>
              <a:buSzPts val="3200"/>
              <a:buChar char="■"/>
              <a:defRPr sz="4267">
                <a:solidFill>
                  <a:schemeClr val="lt1"/>
                </a:solidFill>
              </a:defRPr>
            </a:lvl3pPr>
            <a:lvl4pPr marL="2438339" lvl="3" indent="-575719" rtl="0">
              <a:spcBef>
                <a:spcPts val="800"/>
              </a:spcBef>
              <a:spcAft>
                <a:spcPts val="0"/>
              </a:spcAft>
              <a:buClr>
                <a:schemeClr val="lt1"/>
              </a:buClr>
              <a:buSzPts val="3200"/>
              <a:buChar char="●"/>
              <a:defRPr sz="4267">
                <a:solidFill>
                  <a:schemeClr val="lt1"/>
                </a:solidFill>
              </a:defRPr>
            </a:lvl4pPr>
            <a:lvl5pPr marL="3047924" lvl="4" indent="-575719" rtl="0">
              <a:spcBef>
                <a:spcPts val="800"/>
              </a:spcBef>
              <a:spcAft>
                <a:spcPts val="0"/>
              </a:spcAft>
              <a:buClr>
                <a:schemeClr val="lt1"/>
              </a:buClr>
              <a:buSzPts val="3200"/>
              <a:buChar char="○"/>
              <a:defRPr sz="4267">
                <a:solidFill>
                  <a:schemeClr val="lt1"/>
                </a:solidFill>
              </a:defRPr>
            </a:lvl5pPr>
            <a:lvl6pPr marL="3657509" lvl="5" indent="-575719" rtl="0">
              <a:spcBef>
                <a:spcPts val="800"/>
              </a:spcBef>
              <a:spcAft>
                <a:spcPts val="0"/>
              </a:spcAft>
              <a:buClr>
                <a:schemeClr val="lt1"/>
              </a:buClr>
              <a:buSzPts val="3200"/>
              <a:buChar char="■"/>
              <a:defRPr sz="4267">
                <a:solidFill>
                  <a:schemeClr val="lt1"/>
                </a:solidFill>
              </a:defRPr>
            </a:lvl6pPr>
            <a:lvl7pPr marL="4267093" lvl="6" indent="-575719" rtl="0">
              <a:spcBef>
                <a:spcPts val="800"/>
              </a:spcBef>
              <a:spcAft>
                <a:spcPts val="0"/>
              </a:spcAft>
              <a:buClr>
                <a:schemeClr val="lt1"/>
              </a:buClr>
              <a:buSzPts val="3200"/>
              <a:buChar char="●"/>
              <a:defRPr sz="4267">
                <a:solidFill>
                  <a:schemeClr val="lt1"/>
                </a:solidFill>
              </a:defRPr>
            </a:lvl7pPr>
            <a:lvl8pPr marL="4876678" lvl="7" indent="-575719" rtl="0">
              <a:spcBef>
                <a:spcPts val="800"/>
              </a:spcBef>
              <a:spcAft>
                <a:spcPts val="0"/>
              </a:spcAft>
              <a:buClr>
                <a:schemeClr val="lt1"/>
              </a:buClr>
              <a:buSzPts val="3200"/>
              <a:buChar char="○"/>
              <a:defRPr sz="4267">
                <a:solidFill>
                  <a:schemeClr val="lt1"/>
                </a:solidFill>
              </a:defRPr>
            </a:lvl8pPr>
            <a:lvl9pPr marL="5486263" lvl="8" indent="-575719" rtl="0">
              <a:spcBef>
                <a:spcPts val="800"/>
              </a:spcBef>
              <a:spcAft>
                <a:spcPts val="800"/>
              </a:spcAft>
              <a:buClr>
                <a:schemeClr val="lt1"/>
              </a:buClr>
              <a:buSzPts val="3200"/>
              <a:buChar char="■"/>
              <a:defRPr sz="4267">
                <a:solidFill>
                  <a:schemeClr val="lt1"/>
                </a:solidFill>
              </a:defRPr>
            </a:lvl9pPr>
          </a:lstStyle>
          <a:p>
            <a:endParaRPr/>
          </a:p>
        </p:txBody>
      </p:sp>
      <p:sp>
        <p:nvSpPr>
          <p:cNvPr id="28" name="Google Shape;28;p4"/>
          <p:cNvSpPr txBox="1"/>
          <p:nvPr/>
        </p:nvSpPr>
        <p:spPr>
          <a:xfrm>
            <a:off x="1080600" y="893692"/>
            <a:ext cx="2609600" cy="871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2800" b="1">
                <a:solidFill>
                  <a:schemeClr val="lt1"/>
                </a:solidFill>
                <a:latin typeface="Montserrat"/>
                <a:ea typeface="Montserrat"/>
                <a:cs typeface="Montserrat"/>
                <a:sym typeface="Montserrat"/>
              </a:rPr>
              <a:t>“</a:t>
            </a:r>
            <a:endParaRPr sz="12800" b="1">
              <a:solidFill>
                <a:schemeClr val="lt1"/>
              </a:solidFill>
              <a:latin typeface="Montserrat"/>
              <a:ea typeface="Montserrat"/>
              <a:cs typeface="Montserrat"/>
              <a:sym typeface="Montserrat"/>
            </a:endParaRPr>
          </a:p>
        </p:txBody>
      </p:sp>
      <p:sp>
        <p:nvSpPr>
          <p:cNvPr id="29" name="Google Shape;29;p4"/>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98858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Karşılaştırma" type="twoTxTwoObj">
  <p:cSld name="Karşılaştırma">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9"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9790" y="1681168"/>
            <a:ext cx="5157786" cy="823912"/>
          </a:xfrm>
          <a:prstGeom prst="rect">
            <a:avLst/>
          </a:prstGeom>
          <a:noFill/>
          <a:ln>
            <a:noFill/>
          </a:ln>
        </p:spPr>
        <p:txBody>
          <a:bodyPr spcFirstLastPara="1" wrap="square" lIns="91425" tIns="45700" rIns="91425" bIns="45700" anchor="b" anchorCtr="0"/>
          <a:lstStyle>
            <a:lvl1pPr marL="342833" lvl="0" indent="-171417" algn="l">
              <a:lnSpc>
                <a:spcPct val="90000"/>
              </a:lnSpc>
              <a:spcBef>
                <a:spcPts val="750"/>
              </a:spcBef>
              <a:spcAft>
                <a:spcPts val="0"/>
              </a:spcAft>
              <a:buClr>
                <a:schemeClr val="dk1"/>
              </a:buClr>
              <a:buSzPts val="2400"/>
              <a:buNone/>
              <a:defRPr sz="1800" b="1"/>
            </a:lvl1pPr>
            <a:lvl2pPr marL="685664" lvl="1" indent="-171417" algn="l">
              <a:lnSpc>
                <a:spcPct val="90000"/>
              </a:lnSpc>
              <a:spcBef>
                <a:spcPts val="375"/>
              </a:spcBef>
              <a:spcAft>
                <a:spcPts val="0"/>
              </a:spcAft>
              <a:buClr>
                <a:schemeClr val="dk1"/>
              </a:buClr>
              <a:buSzPts val="2000"/>
              <a:buNone/>
              <a:defRPr sz="1499" b="1"/>
            </a:lvl2pPr>
            <a:lvl3pPr marL="1028497" lvl="2" indent="-171417" algn="l">
              <a:lnSpc>
                <a:spcPct val="90000"/>
              </a:lnSpc>
              <a:spcBef>
                <a:spcPts val="375"/>
              </a:spcBef>
              <a:spcAft>
                <a:spcPts val="0"/>
              </a:spcAft>
              <a:buClr>
                <a:schemeClr val="dk1"/>
              </a:buClr>
              <a:buSzPts val="1800"/>
              <a:buNone/>
              <a:defRPr sz="1350" b="1"/>
            </a:lvl3pPr>
            <a:lvl4pPr marL="1371330" lvl="3" indent="-171417" algn="l">
              <a:lnSpc>
                <a:spcPct val="90000"/>
              </a:lnSpc>
              <a:spcBef>
                <a:spcPts val="375"/>
              </a:spcBef>
              <a:spcAft>
                <a:spcPts val="0"/>
              </a:spcAft>
              <a:buClr>
                <a:schemeClr val="dk1"/>
              </a:buClr>
              <a:buSzPts val="1600"/>
              <a:buNone/>
              <a:defRPr sz="1201" b="1"/>
            </a:lvl4pPr>
            <a:lvl5pPr marL="1714162" lvl="4" indent="-171417" algn="l">
              <a:lnSpc>
                <a:spcPct val="90000"/>
              </a:lnSpc>
              <a:spcBef>
                <a:spcPts val="375"/>
              </a:spcBef>
              <a:spcAft>
                <a:spcPts val="0"/>
              </a:spcAft>
              <a:buClr>
                <a:schemeClr val="dk1"/>
              </a:buClr>
              <a:buSzPts val="1600"/>
              <a:buNone/>
              <a:defRPr sz="1201" b="1"/>
            </a:lvl5pPr>
            <a:lvl6pPr marL="2056994" lvl="5" indent="-171417" algn="l">
              <a:lnSpc>
                <a:spcPct val="90000"/>
              </a:lnSpc>
              <a:spcBef>
                <a:spcPts val="375"/>
              </a:spcBef>
              <a:spcAft>
                <a:spcPts val="0"/>
              </a:spcAft>
              <a:buClr>
                <a:schemeClr val="dk1"/>
              </a:buClr>
              <a:buSzPts val="1600"/>
              <a:buNone/>
              <a:defRPr sz="1201" b="1"/>
            </a:lvl6pPr>
            <a:lvl7pPr marL="2399827" lvl="6" indent="-171417" algn="l">
              <a:lnSpc>
                <a:spcPct val="90000"/>
              </a:lnSpc>
              <a:spcBef>
                <a:spcPts val="375"/>
              </a:spcBef>
              <a:spcAft>
                <a:spcPts val="0"/>
              </a:spcAft>
              <a:buClr>
                <a:schemeClr val="dk1"/>
              </a:buClr>
              <a:buSzPts val="1600"/>
              <a:buNone/>
              <a:defRPr sz="1201" b="1"/>
            </a:lvl7pPr>
            <a:lvl8pPr marL="2742659" lvl="7" indent="-171417" algn="l">
              <a:lnSpc>
                <a:spcPct val="90000"/>
              </a:lnSpc>
              <a:spcBef>
                <a:spcPts val="375"/>
              </a:spcBef>
              <a:spcAft>
                <a:spcPts val="0"/>
              </a:spcAft>
              <a:buClr>
                <a:schemeClr val="dk1"/>
              </a:buClr>
              <a:buSzPts val="1600"/>
              <a:buNone/>
              <a:defRPr sz="1201" b="1"/>
            </a:lvl8pPr>
            <a:lvl9pPr marL="3085492" lvl="8" indent="-171417" algn="l">
              <a:lnSpc>
                <a:spcPct val="90000"/>
              </a:lnSpc>
              <a:spcBef>
                <a:spcPts val="375"/>
              </a:spcBef>
              <a:spcAft>
                <a:spcPts val="0"/>
              </a:spcAft>
              <a:buClr>
                <a:schemeClr val="dk1"/>
              </a:buClr>
              <a:buSzPts val="1600"/>
              <a:buNone/>
              <a:defRPr sz="1201" b="1"/>
            </a:lvl9pPr>
          </a:lstStyle>
          <a:p>
            <a:endParaRPr/>
          </a:p>
        </p:txBody>
      </p:sp>
      <p:sp>
        <p:nvSpPr>
          <p:cNvPr id="39" name="Google Shape;39;p6"/>
          <p:cNvSpPr txBox="1">
            <a:spLocks noGrp="1"/>
          </p:cNvSpPr>
          <p:nvPr>
            <p:ph type="body" idx="2"/>
          </p:nvPr>
        </p:nvSpPr>
        <p:spPr>
          <a:xfrm>
            <a:off x="839790" y="2505080"/>
            <a:ext cx="5157786" cy="3684588"/>
          </a:xfrm>
          <a:prstGeom prst="rect">
            <a:avLst/>
          </a:prstGeom>
          <a:noFill/>
          <a:ln>
            <a:noFill/>
          </a:ln>
        </p:spPr>
        <p:txBody>
          <a:bodyPr spcFirstLastPara="1" wrap="square" lIns="91425" tIns="45700" rIns="91425" bIns="45700" anchor="t" anchorCtr="0"/>
          <a:lstStyle>
            <a:lvl1pPr marL="342833" lvl="0" indent="-257125" algn="l">
              <a:lnSpc>
                <a:spcPct val="90000"/>
              </a:lnSpc>
              <a:spcBef>
                <a:spcPts val="750"/>
              </a:spcBef>
              <a:spcAft>
                <a:spcPts val="0"/>
              </a:spcAft>
              <a:buClr>
                <a:schemeClr val="dk1"/>
              </a:buClr>
              <a:buSzPts val="1800"/>
              <a:buChar char="•"/>
              <a:defRPr/>
            </a:lvl1pPr>
            <a:lvl2pPr marL="685664" lvl="1" indent="-257125" algn="l">
              <a:lnSpc>
                <a:spcPct val="90000"/>
              </a:lnSpc>
              <a:spcBef>
                <a:spcPts val="375"/>
              </a:spcBef>
              <a:spcAft>
                <a:spcPts val="0"/>
              </a:spcAft>
              <a:buClr>
                <a:schemeClr val="dk1"/>
              </a:buClr>
              <a:buSzPts val="1800"/>
              <a:buChar char="•"/>
              <a:defRPr/>
            </a:lvl2pPr>
            <a:lvl3pPr marL="1028497" lvl="2" indent="-257125" algn="l">
              <a:lnSpc>
                <a:spcPct val="90000"/>
              </a:lnSpc>
              <a:spcBef>
                <a:spcPts val="375"/>
              </a:spcBef>
              <a:spcAft>
                <a:spcPts val="0"/>
              </a:spcAft>
              <a:buClr>
                <a:schemeClr val="dk1"/>
              </a:buClr>
              <a:buSzPts val="1800"/>
              <a:buChar char="•"/>
              <a:defRPr/>
            </a:lvl3pPr>
            <a:lvl4pPr marL="1371330" lvl="3" indent="-257125" algn="l">
              <a:lnSpc>
                <a:spcPct val="90000"/>
              </a:lnSpc>
              <a:spcBef>
                <a:spcPts val="375"/>
              </a:spcBef>
              <a:spcAft>
                <a:spcPts val="0"/>
              </a:spcAft>
              <a:buClr>
                <a:schemeClr val="dk1"/>
              </a:buClr>
              <a:buSzPts val="1800"/>
              <a:buChar char="•"/>
              <a:defRPr/>
            </a:lvl4pPr>
            <a:lvl5pPr marL="1714162" lvl="4" indent="-257125" algn="l">
              <a:lnSpc>
                <a:spcPct val="90000"/>
              </a:lnSpc>
              <a:spcBef>
                <a:spcPts val="375"/>
              </a:spcBef>
              <a:spcAft>
                <a:spcPts val="0"/>
              </a:spcAft>
              <a:buClr>
                <a:schemeClr val="dk1"/>
              </a:buClr>
              <a:buSzPts val="1800"/>
              <a:buChar char="•"/>
              <a:defRPr/>
            </a:lvl5pPr>
            <a:lvl6pPr marL="2056994" lvl="5" indent="-257125" algn="l">
              <a:lnSpc>
                <a:spcPct val="90000"/>
              </a:lnSpc>
              <a:spcBef>
                <a:spcPts val="375"/>
              </a:spcBef>
              <a:spcAft>
                <a:spcPts val="0"/>
              </a:spcAft>
              <a:buClr>
                <a:schemeClr val="dk1"/>
              </a:buClr>
              <a:buSzPts val="1800"/>
              <a:buChar char="•"/>
              <a:defRPr/>
            </a:lvl6pPr>
            <a:lvl7pPr marL="2399827" lvl="6" indent="-257125" algn="l">
              <a:lnSpc>
                <a:spcPct val="90000"/>
              </a:lnSpc>
              <a:spcBef>
                <a:spcPts val="375"/>
              </a:spcBef>
              <a:spcAft>
                <a:spcPts val="0"/>
              </a:spcAft>
              <a:buClr>
                <a:schemeClr val="dk1"/>
              </a:buClr>
              <a:buSzPts val="1800"/>
              <a:buChar char="•"/>
              <a:defRPr/>
            </a:lvl7pPr>
            <a:lvl8pPr marL="2742659" lvl="7" indent="-257125" algn="l">
              <a:lnSpc>
                <a:spcPct val="90000"/>
              </a:lnSpc>
              <a:spcBef>
                <a:spcPts val="375"/>
              </a:spcBef>
              <a:spcAft>
                <a:spcPts val="0"/>
              </a:spcAft>
              <a:buClr>
                <a:schemeClr val="dk1"/>
              </a:buClr>
              <a:buSzPts val="1800"/>
              <a:buChar char="•"/>
              <a:defRPr/>
            </a:lvl8pPr>
            <a:lvl9pPr marL="3085492" lvl="8" indent="-257125" algn="l">
              <a:lnSpc>
                <a:spcPct val="90000"/>
              </a:lnSpc>
              <a:spcBef>
                <a:spcPts val="375"/>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6172200" y="1681168"/>
            <a:ext cx="5183189" cy="823912"/>
          </a:xfrm>
          <a:prstGeom prst="rect">
            <a:avLst/>
          </a:prstGeom>
          <a:noFill/>
          <a:ln>
            <a:noFill/>
          </a:ln>
        </p:spPr>
        <p:txBody>
          <a:bodyPr spcFirstLastPara="1" wrap="square" lIns="91425" tIns="45700" rIns="91425" bIns="45700" anchor="b" anchorCtr="0"/>
          <a:lstStyle>
            <a:lvl1pPr marL="342833" lvl="0" indent="-171417" algn="l">
              <a:lnSpc>
                <a:spcPct val="90000"/>
              </a:lnSpc>
              <a:spcBef>
                <a:spcPts val="750"/>
              </a:spcBef>
              <a:spcAft>
                <a:spcPts val="0"/>
              </a:spcAft>
              <a:buClr>
                <a:schemeClr val="dk1"/>
              </a:buClr>
              <a:buSzPts val="2400"/>
              <a:buNone/>
              <a:defRPr sz="1800" b="1"/>
            </a:lvl1pPr>
            <a:lvl2pPr marL="685664" lvl="1" indent="-171417" algn="l">
              <a:lnSpc>
                <a:spcPct val="90000"/>
              </a:lnSpc>
              <a:spcBef>
                <a:spcPts val="375"/>
              </a:spcBef>
              <a:spcAft>
                <a:spcPts val="0"/>
              </a:spcAft>
              <a:buClr>
                <a:schemeClr val="dk1"/>
              </a:buClr>
              <a:buSzPts val="2000"/>
              <a:buNone/>
              <a:defRPr sz="1499" b="1"/>
            </a:lvl2pPr>
            <a:lvl3pPr marL="1028497" lvl="2" indent="-171417" algn="l">
              <a:lnSpc>
                <a:spcPct val="90000"/>
              </a:lnSpc>
              <a:spcBef>
                <a:spcPts val="375"/>
              </a:spcBef>
              <a:spcAft>
                <a:spcPts val="0"/>
              </a:spcAft>
              <a:buClr>
                <a:schemeClr val="dk1"/>
              </a:buClr>
              <a:buSzPts val="1800"/>
              <a:buNone/>
              <a:defRPr sz="1350" b="1"/>
            </a:lvl3pPr>
            <a:lvl4pPr marL="1371330" lvl="3" indent="-171417" algn="l">
              <a:lnSpc>
                <a:spcPct val="90000"/>
              </a:lnSpc>
              <a:spcBef>
                <a:spcPts val="375"/>
              </a:spcBef>
              <a:spcAft>
                <a:spcPts val="0"/>
              </a:spcAft>
              <a:buClr>
                <a:schemeClr val="dk1"/>
              </a:buClr>
              <a:buSzPts val="1600"/>
              <a:buNone/>
              <a:defRPr sz="1201" b="1"/>
            </a:lvl4pPr>
            <a:lvl5pPr marL="1714162" lvl="4" indent="-171417" algn="l">
              <a:lnSpc>
                <a:spcPct val="90000"/>
              </a:lnSpc>
              <a:spcBef>
                <a:spcPts val="375"/>
              </a:spcBef>
              <a:spcAft>
                <a:spcPts val="0"/>
              </a:spcAft>
              <a:buClr>
                <a:schemeClr val="dk1"/>
              </a:buClr>
              <a:buSzPts val="1600"/>
              <a:buNone/>
              <a:defRPr sz="1201" b="1"/>
            </a:lvl5pPr>
            <a:lvl6pPr marL="2056994" lvl="5" indent="-171417" algn="l">
              <a:lnSpc>
                <a:spcPct val="90000"/>
              </a:lnSpc>
              <a:spcBef>
                <a:spcPts val="375"/>
              </a:spcBef>
              <a:spcAft>
                <a:spcPts val="0"/>
              </a:spcAft>
              <a:buClr>
                <a:schemeClr val="dk1"/>
              </a:buClr>
              <a:buSzPts val="1600"/>
              <a:buNone/>
              <a:defRPr sz="1201" b="1"/>
            </a:lvl6pPr>
            <a:lvl7pPr marL="2399827" lvl="6" indent="-171417" algn="l">
              <a:lnSpc>
                <a:spcPct val="90000"/>
              </a:lnSpc>
              <a:spcBef>
                <a:spcPts val="375"/>
              </a:spcBef>
              <a:spcAft>
                <a:spcPts val="0"/>
              </a:spcAft>
              <a:buClr>
                <a:schemeClr val="dk1"/>
              </a:buClr>
              <a:buSzPts val="1600"/>
              <a:buNone/>
              <a:defRPr sz="1201" b="1"/>
            </a:lvl7pPr>
            <a:lvl8pPr marL="2742659" lvl="7" indent="-171417" algn="l">
              <a:lnSpc>
                <a:spcPct val="90000"/>
              </a:lnSpc>
              <a:spcBef>
                <a:spcPts val="375"/>
              </a:spcBef>
              <a:spcAft>
                <a:spcPts val="0"/>
              </a:spcAft>
              <a:buClr>
                <a:schemeClr val="dk1"/>
              </a:buClr>
              <a:buSzPts val="1600"/>
              <a:buNone/>
              <a:defRPr sz="1201" b="1"/>
            </a:lvl8pPr>
            <a:lvl9pPr marL="3085492" lvl="8" indent="-171417" algn="l">
              <a:lnSpc>
                <a:spcPct val="90000"/>
              </a:lnSpc>
              <a:spcBef>
                <a:spcPts val="375"/>
              </a:spcBef>
              <a:spcAft>
                <a:spcPts val="0"/>
              </a:spcAft>
              <a:buClr>
                <a:schemeClr val="dk1"/>
              </a:buClr>
              <a:buSzPts val="1600"/>
              <a:buNone/>
              <a:defRPr sz="1201" b="1"/>
            </a:lvl9pPr>
          </a:lstStyle>
          <a:p>
            <a:endParaRPr/>
          </a:p>
        </p:txBody>
      </p:sp>
      <p:sp>
        <p:nvSpPr>
          <p:cNvPr id="41" name="Google Shape;41;p6"/>
          <p:cNvSpPr txBox="1">
            <a:spLocks noGrp="1"/>
          </p:cNvSpPr>
          <p:nvPr>
            <p:ph type="body" idx="4"/>
          </p:nvPr>
        </p:nvSpPr>
        <p:spPr>
          <a:xfrm>
            <a:off x="6172200" y="2505080"/>
            <a:ext cx="5183189" cy="3684588"/>
          </a:xfrm>
          <a:prstGeom prst="rect">
            <a:avLst/>
          </a:prstGeom>
          <a:noFill/>
          <a:ln>
            <a:noFill/>
          </a:ln>
        </p:spPr>
        <p:txBody>
          <a:bodyPr spcFirstLastPara="1" wrap="square" lIns="91425" tIns="45700" rIns="91425" bIns="45700" anchor="t" anchorCtr="0"/>
          <a:lstStyle>
            <a:lvl1pPr marL="342833" lvl="0" indent="-257125" algn="l">
              <a:lnSpc>
                <a:spcPct val="90000"/>
              </a:lnSpc>
              <a:spcBef>
                <a:spcPts val="750"/>
              </a:spcBef>
              <a:spcAft>
                <a:spcPts val="0"/>
              </a:spcAft>
              <a:buClr>
                <a:schemeClr val="dk1"/>
              </a:buClr>
              <a:buSzPts val="1800"/>
              <a:buChar char="•"/>
              <a:defRPr/>
            </a:lvl1pPr>
            <a:lvl2pPr marL="685664" lvl="1" indent="-257125" algn="l">
              <a:lnSpc>
                <a:spcPct val="90000"/>
              </a:lnSpc>
              <a:spcBef>
                <a:spcPts val="375"/>
              </a:spcBef>
              <a:spcAft>
                <a:spcPts val="0"/>
              </a:spcAft>
              <a:buClr>
                <a:schemeClr val="dk1"/>
              </a:buClr>
              <a:buSzPts val="1800"/>
              <a:buChar char="•"/>
              <a:defRPr/>
            </a:lvl2pPr>
            <a:lvl3pPr marL="1028497" lvl="2" indent="-257125" algn="l">
              <a:lnSpc>
                <a:spcPct val="90000"/>
              </a:lnSpc>
              <a:spcBef>
                <a:spcPts val="375"/>
              </a:spcBef>
              <a:spcAft>
                <a:spcPts val="0"/>
              </a:spcAft>
              <a:buClr>
                <a:schemeClr val="dk1"/>
              </a:buClr>
              <a:buSzPts val="1800"/>
              <a:buChar char="•"/>
              <a:defRPr/>
            </a:lvl3pPr>
            <a:lvl4pPr marL="1371330" lvl="3" indent="-257125" algn="l">
              <a:lnSpc>
                <a:spcPct val="90000"/>
              </a:lnSpc>
              <a:spcBef>
                <a:spcPts val="375"/>
              </a:spcBef>
              <a:spcAft>
                <a:spcPts val="0"/>
              </a:spcAft>
              <a:buClr>
                <a:schemeClr val="dk1"/>
              </a:buClr>
              <a:buSzPts val="1800"/>
              <a:buChar char="•"/>
              <a:defRPr/>
            </a:lvl4pPr>
            <a:lvl5pPr marL="1714162" lvl="4" indent="-257125" algn="l">
              <a:lnSpc>
                <a:spcPct val="90000"/>
              </a:lnSpc>
              <a:spcBef>
                <a:spcPts val="375"/>
              </a:spcBef>
              <a:spcAft>
                <a:spcPts val="0"/>
              </a:spcAft>
              <a:buClr>
                <a:schemeClr val="dk1"/>
              </a:buClr>
              <a:buSzPts val="1800"/>
              <a:buChar char="•"/>
              <a:defRPr/>
            </a:lvl5pPr>
            <a:lvl6pPr marL="2056994" lvl="5" indent="-257125" algn="l">
              <a:lnSpc>
                <a:spcPct val="90000"/>
              </a:lnSpc>
              <a:spcBef>
                <a:spcPts val="375"/>
              </a:spcBef>
              <a:spcAft>
                <a:spcPts val="0"/>
              </a:spcAft>
              <a:buClr>
                <a:schemeClr val="dk1"/>
              </a:buClr>
              <a:buSzPts val="1800"/>
              <a:buChar char="•"/>
              <a:defRPr/>
            </a:lvl6pPr>
            <a:lvl7pPr marL="2399827" lvl="6" indent="-257125" algn="l">
              <a:lnSpc>
                <a:spcPct val="90000"/>
              </a:lnSpc>
              <a:spcBef>
                <a:spcPts val="375"/>
              </a:spcBef>
              <a:spcAft>
                <a:spcPts val="0"/>
              </a:spcAft>
              <a:buClr>
                <a:schemeClr val="dk1"/>
              </a:buClr>
              <a:buSzPts val="1800"/>
              <a:buChar char="•"/>
              <a:defRPr/>
            </a:lvl7pPr>
            <a:lvl8pPr marL="2742659" lvl="7" indent="-257125" algn="l">
              <a:lnSpc>
                <a:spcPct val="90000"/>
              </a:lnSpc>
              <a:spcBef>
                <a:spcPts val="375"/>
              </a:spcBef>
              <a:spcAft>
                <a:spcPts val="0"/>
              </a:spcAft>
              <a:buClr>
                <a:schemeClr val="dk1"/>
              </a:buClr>
              <a:buSzPts val="1800"/>
              <a:buChar char="•"/>
              <a:defRPr/>
            </a:lvl8pPr>
            <a:lvl9pPr marL="3085492" lvl="8" indent="-257125" algn="l">
              <a:lnSpc>
                <a:spcPct val="90000"/>
              </a:lnSpc>
              <a:spcBef>
                <a:spcPts val="375"/>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838202" y="6356351"/>
            <a:ext cx="2743201"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038601" y="6356351"/>
            <a:ext cx="4114801"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610602" y="6356351"/>
            <a:ext cx="274320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smtClean="0"/>
              <a:pPr/>
              <a:t>‹#›</a:t>
            </a:fld>
            <a:endParaRPr lang="tr-TR"/>
          </a:p>
        </p:txBody>
      </p:sp>
    </p:spTree>
    <p:extLst>
      <p:ext uri="{BB962C8B-B14F-4D97-AF65-F5344CB8AC3E}">
        <p14:creationId xmlns:p14="http://schemas.microsoft.com/office/powerpoint/2010/main" val="4913933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Yalnızca Başlık" type="titleOnly">
  <p:cSld name="Yalnızca Başlık">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2"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838202" y="6356351"/>
            <a:ext cx="2743201"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1" y="6356351"/>
            <a:ext cx="4114801"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2" y="6356351"/>
            <a:ext cx="274320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smtClean="0"/>
              <a:pPr/>
              <a:t>‹#›</a:t>
            </a:fld>
            <a:endParaRPr lang="tr-TR"/>
          </a:p>
        </p:txBody>
      </p:sp>
    </p:spTree>
    <p:extLst>
      <p:ext uri="{BB962C8B-B14F-4D97-AF65-F5344CB8AC3E}">
        <p14:creationId xmlns:p14="http://schemas.microsoft.com/office/powerpoint/2010/main" val="22424379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oş" type="blank">
  <p:cSld name="Boş">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2" y="6356351"/>
            <a:ext cx="2743201"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1" y="6356351"/>
            <a:ext cx="4114801"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2" y="6356351"/>
            <a:ext cx="274320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smtClean="0"/>
              <a:pPr/>
              <a:t>‹#›</a:t>
            </a:fld>
            <a:endParaRPr lang="tr-TR"/>
          </a:p>
        </p:txBody>
      </p:sp>
    </p:spTree>
    <p:extLst>
      <p:ext uri="{BB962C8B-B14F-4D97-AF65-F5344CB8AC3E}">
        <p14:creationId xmlns:p14="http://schemas.microsoft.com/office/powerpoint/2010/main" val="40722097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şlıklı İçerik" type="objTx">
  <p:cSld name="Başlıklı İçerik">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5"/>
            <a:ext cx="3932238"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23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9" y="987431"/>
            <a:ext cx="6172200" cy="4873625"/>
          </a:xfrm>
          <a:prstGeom prst="rect">
            <a:avLst/>
          </a:prstGeom>
          <a:noFill/>
          <a:ln>
            <a:noFill/>
          </a:ln>
        </p:spPr>
        <p:txBody>
          <a:bodyPr spcFirstLastPara="1" wrap="square" lIns="91425" tIns="45700" rIns="91425" bIns="45700" anchor="t" anchorCtr="0"/>
          <a:lstStyle>
            <a:lvl1pPr marL="342833" lvl="0" indent="-323785" algn="l">
              <a:lnSpc>
                <a:spcPct val="90000"/>
              </a:lnSpc>
              <a:spcBef>
                <a:spcPts val="750"/>
              </a:spcBef>
              <a:spcAft>
                <a:spcPts val="0"/>
              </a:spcAft>
              <a:buClr>
                <a:schemeClr val="dk1"/>
              </a:buClr>
              <a:buSzPts val="3200"/>
              <a:buChar char="•"/>
              <a:defRPr sz="2399"/>
            </a:lvl1pPr>
            <a:lvl2pPr marL="685664" lvl="1" indent="-304741" algn="l">
              <a:lnSpc>
                <a:spcPct val="90000"/>
              </a:lnSpc>
              <a:spcBef>
                <a:spcPts val="375"/>
              </a:spcBef>
              <a:spcAft>
                <a:spcPts val="0"/>
              </a:spcAft>
              <a:buClr>
                <a:schemeClr val="dk1"/>
              </a:buClr>
              <a:buSzPts val="2800"/>
              <a:buChar char="•"/>
              <a:defRPr sz="2099"/>
            </a:lvl2pPr>
            <a:lvl3pPr marL="1028497" lvl="2" indent="-285693" algn="l">
              <a:lnSpc>
                <a:spcPct val="90000"/>
              </a:lnSpc>
              <a:spcBef>
                <a:spcPts val="375"/>
              </a:spcBef>
              <a:spcAft>
                <a:spcPts val="0"/>
              </a:spcAft>
              <a:buClr>
                <a:schemeClr val="dk1"/>
              </a:buClr>
              <a:buSzPts val="2400"/>
              <a:buChar char="•"/>
              <a:defRPr sz="1800"/>
            </a:lvl3pPr>
            <a:lvl4pPr marL="1371330" lvl="3" indent="-266647" algn="l">
              <a:lnSpc>
                <a:spcPct val="90000"/>
              </a:lnSpc>
              <a:spcBef>
                <a:spcPts val="375"/>
              </a:spcBef>
              <a:spcAft>
                <a:spcPts val="0"/>
              </a:spcAft>
              <a:buClr>
                <a:schemeClr val="dk1"/>
              </a:buClr>
              <a:buSzPts val="2000"/>
              <a:buChar char="•"/>
              <a:defRPr sz="1499"/>
            </a:lvl4pPr>
            <a:lvl5pPr marL="1714162" lvl="4" indent="-266647" algn="l">
              <a:lnSpc>
                <a:spcPct val="90000"/>
              </a:lnSpc>
              <a:spcBef>
                <a:spcPts val="375"/>
              </a:spcBef>
              <a:spcAft>
                <a:spcPts val="0"/>
              </a:spcAft>
              <a:buClr>
                <a:schemeClr val="dk1"/>
              </a:buClr>
              <a:buSzPts val="2000"/>
              <a:buChar char="•"/>
              <a:defRPr sz="1499"/>
            </a:lvl5pPr>
            <a:lvl6pPr marL="2056994" lvl="5" indent="-266647" algn="l">
              <a:lnSpc>
                <a:spcPct val="90000"/>
              </a:lnSpc>
              <a:spcBef>
                <a:spcPts val="375"/>
              </a:spcBef>
              <a:spcAft>
                <a:spcPts val="0"/>
              </a:spcAft>
              <a:buClr>
                <a:schemeClr val="dk1"/>
              </a:buClr>
              <a:buSzPts val="2000"/>
              <a:buChar char="•"/>
              <a:defRPr sz="1499"/>
            </a:lvl6pPr>
            <a:lvl7pPr marL="2399827" lvl="6" indent="-266647" algn="l">
              <a:lnSpc>
                <a:spcPct val="90000"/>
              </a:lnSpc>
              <a:spcBef>
                <a:spcPts val="375"/>
              </a:spcBef>
              <a:spcAft>
                <a:spcPts val="0"/>
              </a:spcAft>
              <a:buClr>
                <a:schemeClr val="dk1"/>
              </a:buClr>
              <a:buSzPts val="2000"/>
              <a:buChar char="•"/>
              <a:defRPr sz="1499"/>
            </a:lvl7pPr>
            <a:lvl8pPr marL="2742659" lvl="7" indent="-266647" algn="l">
              <a:lnSpc>
                <a:spcPct val="90000"/>
              </a:lnSpc>
              <a:spcBef>
                <a:spcPts val="375"/>
              </a:spcBef>
              <a:spcAft>
                <a:spcPts val="0"/>
              </a:spcAft>
              <a:buClr>
                <a:schemeClr val="dk1"/>
              </a:buClr>
              <a:buSzPts val="2000"/>
              <a:buChar char="•"/>
              <a:defRPr sz="1499"/>
            </a:lvl8pPr>
            <a:lvl9pPr marL="3085492" lvl="8" indent="-266647" algn="l">
              <a:lnSpc>
                <a:spcPct val="90000"/>
              </a:lnSpc>
              <a:spcBef>
                <a:spcPts val="375"/>
              </a:spcBef>
              <a:spcAft>
                <a:spcPts val="0"/>
              </a:spcAft>
              <a:buClr>
                <a:schemeClr val="dk1"/>
              </a:buClr>
              <a:buSzPts val="2000"/>
              <a:buChar char="•"/>
              <a:defRPr sz="1499"/>
            </a:lvl9pPr>
          </a:lstStyle>
          <a:p>
            <a:endParaRPr/>
          </a:p>
        </p:txBody>
      </p:sp>
      <p:sp>
        <p:nvSpPr>
          <p:cNvPr id="57" name="Google Shape;57;p9"/>
          <p:cNvSpPr txBox="1">
            <a:spLocks noGrp="1"/>
          </p:cNvSpPr>
          <p:nvPr>
            <p:ph type="body" idx="2"/>
          </p:nvPr>
        </p:nvSpPr>
        <p:spPr>
          <a:xfrm>
            <a:off x="839788" y="2057405"/>
            <a:ext cx="3932238" cy="3811588"/>
          </a:xfrm>
          <a:prstGeom prst="rect">
            <a:avLst/>
          </a:prstGeom>
          <a:noFill/>
          <a:ln>
            <a:noFill/>
          </a:ln>
        </p:spPr>
        <p:txBody>
          <a:bodyPr spcFirstLastPara="1" wrap="square" lIns="91425" tIns="45700" rIns="91425" bIns="45700" anchor="t" anchorCtr="0"/>
          <a:lstStyle>
            <a:lvl1pPr marL="342833" lvl="0" indent="-171417" algn="l">
              <a:lnSpc>
                <a:spcPct val="90000"/>
              </a:lnSpc>
              <a:spcBef>
                <a:spcPts val="750"/>
              </a:spcBef>
              <a:spcAft>
                <a:spcPts val="0"/>
              </a:spcAft>
              <a:buClr>
                <a:schemeClr val="dk1"/>
              </a:buClr>
              <a:buSzPts val="1600"/>
              <a:buNone/>
              <a:defRPr sz="1201"/>
            </a:lvl1pPr>
            <a:lvl2pPr marL="685664" lvl="1" indent="-171417" algn="l">
              <a:lnSpc>
                <a:spcPct val="90000"/>
              </a:lnSpc>
              <a:spcBef>
                <a:spcPts val="375"/>
              </a:spcBef>
              <a:spcAft>
                <a:spcPts val="0"/>
              </a:spcAft>
              <a:buClr>
                <a:schemeClr val="dk1"/>
              </a:buClr>
              <a:buSzPts val="1400"/>
              <a:buNone/>
              <a:defRPr sz="1049"/>
            </a:lvl2pPr>
            <a:lvl3pPr marL="1028497" lvl="2" indent="-171417" algn="l">
              <a:lnSpc>
                <a:spcPct val="90000"/>
              </a:lnSpc>
              <a:spcBef>
                <a:spcPts val="375"/>
              </a:spcBef>
              <a:spcAft>
                <a:spcPts val="0"/>
              </a:spcAft>
              <a:buClr>
                <a:schemeClr val="dk1"/>
              </a:buClr>
              <a:buSzPts val="1200"/>
              <a:buNone/>
              <a:defRPr sz="900"/>
            </a:lvl3pPr>
            <a:lvl4pPr marL="1371330" lvl="3" indent="-171417" algn="l">
              <a:lnSpc>
                <a:spcPct val="90000"/>
              </a:lnSpc>
              <a:spcBef>
                <a:spcPts val="375"/>
              </a:spcBef>
              <a:spcAft>
                <a:spcPts val="0"/>
              </a:spcAft>
              <a:buClr>
                <a:schemeClr val="dk1"/>
              </a:buClr>
              <a:buSzPts val="1000"/>
              <a:buNone/>
              <a:defRPr sz="750"/>
            </a:lvl4pPr>
            <a:lvl5pPr marL="1714162" lvl="4" indent="-171417" algn="l">
              <a:lnSpc>
                <a:spcPct val="90000"/>
              </a:lnSpc>
              <a:spcBef>
                <a:spcPts val="375"/>
              </a:spcBef>
              <a:spcAft>
                <a:spcPts val="0"/>
              </a:spcAft>
              <a:buClr>
                <a:schemeClr val="dk1"/>
              </a:buClr>
              <a:buSzPts val="1000"/>
              <a:buNone/>
              <a:defRPr sz="750"/>
            </a:lvl5pPr>
            <a:lvl6pPr marL="2056994" lvl="5" indent="-171417" algn="l">
              <a:lnSpc>
                <a:spcPct val="90000"/>
              </a:lnSpc>
              <a:spcBef>
                <a:spcPts val="375"/>
              </a:spcBef>
              <a:spcAft>
                <a:spcPts val="0"/>
              </a:spcAft>
              <a:buClr>
                <a:schemeClr val="dk1"/>
              </a:buClr>
              <a:buSzPts val="1000"/>
              <a:buNone/>
              <a:defRPr sz="750"/>
            </a:lvl6pPr>
            <a:lvl7pPr marL="2399827" lvl="6" indent="-171417" algn="l">
              <a:lnSpc>
                <a:spcPct val="90000"/>
              </a:lnSpc>
              <a:spcBef>
                <a:spcPts val="375"/>
              </a:spcBef>
              <a:spcAft>
                <a:spcPts val="0"/>
              </a:spcAft>
              <a:buClr>
                <a:schemeClr val="dk1"/>
              </a:buClr>
              <a:buSzPts val="1000"/>
              <a:buNone/>
              <a:defRPr sz="750"/>
            </a:lvl7pPr>
            <a:lvl8pPr marL="2742659" lvl="7" indent="-171417" algn="l">
              <a:lnSpc>
                <a:spcPct val="90000"/>
              </a:lnSpc>
              <a:spcBef>
                <a:spcPts val="375"/>
              </a:spcBef>
              <a:spcAft>
                <a:spcPts val="0"/>
              </a:spcAft>
              <a:buClr>
                <a:schemeClr val="dk1"/>
              </a:buClr>
              <a:buSzPts val="1000"/>
              <a:buNone/>
              <a:defRPr sz="750"/>
            </a:lvl8pPr>
            <a:lvl9pPr marL="3085492" lvl="8" indent="-171417" algn="l">
              <a:lnSpc>
                <a:spcPct val="90000"/>
              </a:lnSpc>
              <a:spcBef>
                <a:spcPts val="375"/>
              </a:spcBef>
              <a:spcAft>
                <a:spcPts val="0"/>
              </a:spcAft>
              <a:buClr>
                <a:schemeClr val="dk1"/>
              </a:buClr>
              <a:buSzPts val="1000"/>
              <a:buNone/>
              <a:defRPr sz="750"/>
            </a:lvl9pPr>
          </a:lstStyle>
          <a:p>
            <a:endParaRPr/>
          </a:p>
        </p:txBody>
      </p:sp>
      <p:sp>
        <p:nvSpPr>
          <p:cNvPr id="58" name="Google Shape;58;p9"/>
          <p:cNvSpPr txBox="1">
            <a:spLocks noGrp="1"/>
          </p:cNvSpPr>
          <p:nvPr>
            <p:ph type="dt" idx="10"/>
          </p:nvPr>
        </p:nvSpPr>
        <p:spPr>
          <a:xfrm>
            <a:off x="838202" y="6356351"/>
            <a:ext cx="2743201"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1" y="6356351"/>
            <a:ext cx="4114801"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2" y="6356351"/>
            <a:ext cx="274320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smtClean="0"/>
              <a:pPr/>
              <a:t>‹#›</a:t>
            </a:fld>
            <a:endParaRPr lang="tr-TR"/>
          </a:p>
        </p:txBody>
      </p:sp>
    </p:spTree>
    <p:extLst>
      <p:ext uri="{BB962C8B-B14F-4D97-AF65-F5344CB8AC3E}">
        <p14:creationId xmlns:p14="http://schemas.microsoft.com/office/powerpoint/2010/main" val="8446647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şlıklı Resim" type="picTx">
  <p:cSld name="Başlıklı Resim">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5"/>
            <a:ext cx="3932238"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23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9" y="987431"/>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chemeClr val="dk1"/>
              </a:buClr>
              <a:buSzPts val="3200"/>
              <a:buFont typeface="Arial"/>
              <a:buNone/>
              <a:defRPr sz="2399"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800"/>
              <a:buFont typeface="Arial"/>
              <a:buNone/>
              <a:defRPr sz="2099"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2000"/>
              <a:buFont typeface="Arial"/>
              <a:buNone/>
              <a:defRPr sz="1499"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2000"/>
              <a:buFont typeface="Arial"/>
              <a:buNone/>
              <a:defRPr sz="1499"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2000"/>
              <a:buFont typeface="Arial"/>
              <a:buNone/>
              <a:defRPr sz="1499"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2000"/>
              <a:buFont typeface="Arial"/>
              <a:buNone/>
              <a:defRPr sz="1499"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2000"/>
              <a:buFont typeface="Arial"/>
              <a:buNone/>
              <a:defRPr sz="1499"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2000"/>
              <a:buFont typeface="Arial"/>
              <a:buNone/>
              <a:defRPr sz="1499"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5"/>
            <a:ext cx="3932238" cy="3811588"/>
          </a:xfrm>
          <a:prstGeom prst="rect">
            <a:avLst/>
          </a:prstGeom>
          <a:noFill/>
          <a:ln>
            <a:noFill/>
          </a:ln>
        </p:spPr>
        <p:txBody>
          <a:bodyPr spcFirstLastPara="1" wrap="square" lIns="91425" tIns="45700" rIns="91425" bIns="45700" anchor="t" anchorCtr="0"/>
          <a:lstStyle>
            <a:lvl1pPr marL="342833" lvl="0" indent="-171417" algn="l">
              <a:lnSpc>
                <a:spcPct val="90000"/>
              </a:lnSpc>
              <a:spcBef>
                <a:spcPts val="750"/>
              </a:spcBef>
              <a:spcAft>
                <a:spcPts val="0"/>
              </a:spcAft>
              <a:buClr>
                <a:schemeClr val="dk1"/>
              </a:buClr>
              <a:buSzPts val="1600"/>
              <a:buNone/>
              <a:defRPr sz="1201"/>
            </a:lvl1pPr>
            <a:lvl2pPr marL="685664" lvl="1" indent="-171417" algn="l">
              <a:lnSpc>
                <a:spcPct val="90000"/>
              </a:lnSpc>
              <a:spcBef>
                <a:spcPts val="375"/>
              </a:spcBef>
              <a:spcAft>
                <a:spcPts val="0"/>
              </a:spcAft>
              <a:buClr>
                <a:schemeClr val="dk1"/>
              </a:buClr>
              <a:buSzPts val="1400"/>
              <a:buNone/>
              <a:defRPr sz="1049"/>
            </a:lvl2pPr>
            <a:lvl3pPr marL="1028497" lvl="2" indent="-171417" algn="l">
              <a:lnSpc>
                <a:spcPct val="90000"/>
              </a:lnSpc>
              <a:spcBef>
                <a:spcPts val="375"/>
              </a:spcBef>
              <a:spcAft>
                <a:spcPts val="0"/>
              </a:spcAft>
              <a:buClr>
                <a:schemeClr val="dk1"/>
              </a:buClr>
              <a:buSzPts val="1200"/>
              <a:buNone/>
              <a:defRPr sz="900"/>
            </a:lvl3pPr>
            <a:lvl4pPr marL="1371330" lvl="3" indent="-171417" algn="l">
              <a:lnSpc>
                <a:spcPct val="90000"/>
              </a:lnSpc>
              <a:spcBef>
                <a:spcPts val="375"/>
              </a:spcBef>
              <a:spcAft>
                <a:spcPts val="0"/>
              </a:spcAft>
              <a:buClr>
                <a:schemeClr val="dk1"/>
              </a:buClr>
              <a:buSzPts val="1000"/>
              <a:buNone/>
              <a:defRPr sz="750"/>
            </a:lvl4pPr>
            <a:lvl5pPr marL="1714162" lvl="4" indent="-171417" algn="l">
              <a:lnSpc>
                <a:spcPct val="90000"/>
              </a:lnSpc>
              <a:spcBef>
                <a:spcPts val="375"/>
              </a:spcBef>
              <a:spcAft>
                <a:spcPts val="0"/>
              </a:spcAft>
              <a:buClr>
                <a:schemeClr val="dk1"/>
              </a:buClr>
              <a:buSzPts val="1000"/>
              <a:buNone/>
              <a:defRPr sz="750"/>
            </a:lvl5pPr>
            <a:lvl6pPr marL="2056994" lvl="5" indent="-171417" algn="l">
              <a:lnSpc>
                <a:spcPct val="90000"/>
              </a:lnSpc>
              <a:spcBef>
                <a:spcPts val="375"/>
              </a:spcBef>
              <a:spcAft>
                <a:spcPts val="0"/>
              </a:spcAft>
              <a:buClr>
                <a:schemeClr val="dk1"/>
              </a:buClr>
              <a:buSzPts val="1000"/>
              <a:buNone/>
              <a:defRPr sz="750"/>
            </a:lvl6pPr>
            <a:lvl7pPr marL="2399827" lvl="6" indent="-171417" algn="l">
              <a:lnSpc>
                <a:spcPct val="90000"/>
              </a:lnSpc>
              <a:spcBef>
                <a:spcPts val="375"/>
              </a:spcBef>
              <a:spcAft>
                <a:spcPts val="0"/>
              </a:spcAft>
              <a:buClr>
                <a:schemeClr val="dk1"/>
              </a:buClr>
              <a:buSzPts val="1000"/>
              <a:buNone/>
              <a:defRPr sz="750"/>
            </a:lvl7pPr>
            <a:lvl8pPr marL="2742659" lvl="7" indent="-171417" algn="l">
              <a:lnSpc>
                <a:spcPct val="90000"/>
              </a:lnSpc>
              <a:spcBef>
                <a:spcPts val="375"/>
              </a:spcBef>
              <a:spcAft>
                <a:spcPts val="0"/>
              </a:spcAft>
              <a:buClr>
                <a:schemeClr val="dk1"/>
              </a:buClr>
              <a:buSzPts val="1000"/>
              <a:buNone/>
              <a:defRPr sz="750"/>
            </a:lvl8pPr>
            <a:lvl9pPr marL="3085492" lvl="8" indent="-171417" algn="l">
              <a:lnSpc>
                <a:spcPct val="90000"/>
              </a:lnSpc>
              <a:spcBef>
                <a:spcPts val="375"/>
              </a:spcBef>
              <a:spcAft>
                <a:spcPts val="0"/>
              </a:spcAft>
              <a:buClr>
                <a:schemeClr val="dk1"/>
              </a:buClr>
              <a:buSzPts val="1000"/>
              <a:buNone/>
              <a:defRPr sz="750"/>
            </a:lvl9pPr>
          </a:lstStyle>
          <a:p>
            <a:endParaRPr/>
          </a:p>
        </p:txBody>
      </p:sp>
      <p:sp>
        <p:nvSpPr>
          <p:cNvPr id="65" name="Google Shape;65;p10"/>
          <p:cNvSpPr txBox="1">
            <a:spLocks noGrp="1"/>
          </p:cNvSpPr>
          <p:nvPr>
            <p:ph type="dt" idx="10"/>
          </p:nvPr>
        </p:nvSpPr>
        <p:spPr>
          <a:xfrm>
            <a:off x="838202" y="6356351"/>
            <a:ext cx="2743201"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1" y="6356351"/>
            <a:ext cx="4114801"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2" y="6356351"/>
            <a:ext cx="274320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smtClean="0"/>
              <a:pPr/>
              <a:t>‹#›</a:t>
            </a:fld>
            <a:endParaRPr lang="tr-TR"/>
          </a:p>
        </p:txBody>
      </p:sp>
    </p:spTree>
    <p:extLst>
      <p:ext uri="{BB962C8B-B14F-4D97-AF65-F5344CB8AC3E}">
        <p14:creationId xmlns:p14="http://schemas.microsoft.com/office/powerpoint/2010/main" val="14174314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şlık ve Dikey Metin" type="vertTx">
  <p:cSld name="Başlık ve Dikey Metin">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2"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5" y="-1256504"/>
            <a:ext cx="4351338" cy="10515600"/>
          </a:xfrm>
          <a:prstGeom prst="rect">
            <a:avLst/>
          </a:prstGeom>
          <a:noFill/>
          <a:ln>
            <a:noFill/>
          </a:ln>
        </p:spPr>
        <p:txBody>
          <a:bodyPr spcFirstLastPara="1" wrap="square" lIns="91425" tIns="45700" rIns="91425" bIns="45700" anchor="t" anchorCtr="0"/>
          <a:lstStyle>
            <a:lvl1pPr marL="342833" lvl="0" indent="-257125" algn="l">
              <a:lnSpc>
                <a:spcPct val="90000"/>
              </a:lnSpc>
              <a:spcBef>
                <a:spcPts val="750"/>
              </a:spcBef>
              <a:spcAft>
                <a:spcPts val="0"/>
              </a:spcAft>
              <a:buClr>
                <a:schemeClr val="dk1"/>
              </a:buClr>
              <a:buSzPts val="1800"/>
              <a:buChar char="•"/>
              <a:defRPr/>
            </a:lvl1pPr>
            <a:lvl2pPr marL="685664" lvl="1" indent="-257125" algn="l">
              <a:lnSpc>
                <a:spcPct val="90000"/>
              </a:lnSpc>
              <a:spcBef>
                <a:spcPts val="375"/>
              </a:spcBef>
              <a:spcAft>
                <a:spcPts val="0"/>
              </a:spcAft>
              <a:buClr>
                <a:schemeClr val="dk1"/>
              </a:buClr>
              <a:buSzPts val="1800"/>
              <a:buChar char="•"/>
              <a:defRPr/>
            </a:lvl2pPr>
            <a:lvl3pPr marL="1028497" lvl="2" indent="-257125" algn="l">
              <a:lnSpc>
                <a:spcPct val="90000"/>
              </a:lnSpc>
              <a:spcBef>
                <a:spcPts val="375"/>
              </a:spcBef>
              <a:spcAft>
                <a:spcPts val="0"/>
              </a:spcAft>
              <a:buClr>
                <a:schemeClr val="dk1"/>
              </a:buClr>
              <a:buSzPts val="1800"/>
              <a:buChar char="•"/>
              <a:defRPr/>
            </a:lvl3pPr>
            <a:lvl4pPr marL="1371330" lvl="3" indent="-257125" algn="l">
              <a:lnSpc>
                <a:spcPct val="90000"/>
              </a:lnSpc>
              <a:spcBef>
                <a:spcPts val="375"/>
              </a:spcBef>
              <a:spcAft>
                <a:spcPts val="0"/>
              </a:spcAft>
              <a:buClr>
                <a:schemeClr val="dk1"/>
              </a:buClr>
              <a:buSzPts val="1800"/>
              <a:buChar char="•"/>
              <a:defRPr/>
            </a:lvl4pPr>
            <a:lvl5pPr marL="1714162" lvl="4" indent="-257125" algn="l">
              <a:lnSpc>
                <a:spcPct val="90000"/>
              </a:lnSpc>
              <a:spcBef>
                <a:spcPts val="375"/>
              </a:spcBef>
              <a:spcAft>
                <a:spcPts val="0"/>
              </a:spcAft>
              <a:buClr>
                <a:schemeClr val="dk1"/>
              </a:buClr>
              <a:buSzPts val="1800"/>
              <a:buChar char="•"/>
              <a:defRPr/>
            </a:lvl5pPr>
            <a:lvl6pPr marL="2056994" lvl="5" indent="-257125" algn="l">
              <a:lnSpc>
                <a:spcPct val="90000"/>
              </a:lnSpc>
              <a:spcBef>
                <a:spcPts val="375"/>
              </a:spcBef>
              <a:spcAft>
                <a:spcPts val="0"/>
              </a:spcAft>
              <a:buClr>
                <a:schemeClr val="dk1"/>
              </a:buClr>
              <a:buSzPts val="1800"/>
              <a:buChar char="•"/>
              <a:defRPr/>
            </a:lvl6pPr>
            <a:lvl7pPr marL="2399827" lvl="6" indent="-257125" algn="l">
              <a:lnSpc>
                <a:spcPct val="90000"/>
              </a:lnSpc>
              <a:spcBef>
                <a:spcPts val="375"/>
              </a:spcBef>
              <a:spcAft>
                <a:spcPts val="0"/>
              </a:spcAft>
              <a:buClr>
                <a:schemeClr val="dk1"/>
              </a:buClr>
              <a:buSzPts val="1800"/>
              <a:buChar char="•"/>
              <a:defRPr/>
            </a:lvl7pPr>
            <a:lvl8pPr marL="2742659" lvl="7" indent="-257125" algn="l">
              <a:lnSpc>
                <a:spcPct val="90000"/>
              </a:lnSpc>
              <a:spcBef>
                <a:spcPts val="375"/>
              </a:spcBef>
              <a:spcAft>
                <a:spcPts val="0"/>
              </a:spcAft>
              <a:buClr>
                <a:schemeClr val="dk1"/>
              </a:buClr>
              <a:buSzPts val="1800"/>
              <a:buChar char="•"/>
              <a:defRPr/>
            </a:lvl8pPr>
            <a:lvl9pPr marL="3085492" lvl="8" indent="-257125" algn="l">
              <a:lnSpc>
                <a:spcPct val="90000"/>
              </a:lnSpc>
              <a:spcBef>
                <a:spcPts val="375"/>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2" y="6356351"/>
            <a:ext cx="2743201"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1" y="6356351"/>
            <a:ext cx="4114801"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2" y="6356351"/>
            <a:ext cx="274320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smtClean="0"/>
              <a:pPr/>
              <a:t>‹#›</a:t>
            </a:fld>
            <a:endParaRPr lang="tr-TR"/>
          </a:p>
        </p:txBody>
      </p:sp>
    </p:spTree>
    <p:extLst>
      <p:ext uri="{BB962C8B-B14F-4D97-AF65-F5344CB8AC3E}">
        <p14:creationId xmlns:p14="http://schemas.microsoft.com/office/powerpoint/2010/main" val="7633112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Dikey Başlık ve Metin" type="vertTitleAndTx">
  <p:cSld name="Dikey Başlık ve Metin">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5" y="1956596"/>
            <a:ext cx="5811838" cy="2628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5" y="-596104"/>
            <a:ext cx="5811838" cy="7734300"/>
          </a:xfrm>
          <a:prstGeom prst="rect">
            <a:avLst/>
          </a:prstGeom>
          <a:noFill/>
          <a:ln>
            <a:noFill/>
          </a:ln>
        </p:spPr>
        <p:txBody>
          <a:bodyPr spcFirstLastPara="1" wrap="square" lIns="91425" tIns="45700" rIns="91425" bIns="45700" anchor="t" anchorCtr="0"/>
          <a:lstStyle>
            <a:lvl1pPr marL="342833" lvl="0" indent="-257125" algn="l">
              <a:lnSpc>
                <a:spcPct val="90000"/>
              </a:lnSpc>
              <a:spcBef>
                <a:spcPts val="750"/>
              </a:spcBef>
              <a:spcAft>
                <a:spcPts val="0"/>
              </a:spcAft>
              <a:buClr>
                <a:schemeClr val="dk1"/>
              </a:buClr>
              <a:buSzPts val="1800"/>
              <a:buChar char="•"/>
              <a:defRPr/>
            </a:lvl1pPr>
            <a:lvl2pPr marL="685664" lvl="1" indent="-257125" algn="l">
              <a:lnSpc>
                <a:spcPct val="90000"/>
              </a:lnSpc>
              <a:spcBef>
                <a:spcPts val="375"/>
              </a:spcBef>
              <a:spcAft>
                <a:spcPts val="0"/>
              </a:spcAft>
              <a:buClr>
                <a:schemeClr val="dk1"/>
              </a:buClr>
              <a:buSzPts val="1800"/>
              <a:buChar char="•"/>
              <a:defRPr/>
            </a:lvl2pPr>
            <a:lvl3pPr marL="1028497" lvl="2" indent="-257125" algn="l">
              <a:lnSpc>
                <a:spcPct val="90000"/>
              </a:lnSpc>
              <a:spcBef>
                <a:spcPts val="375"/>
              </a:spcBef>
              <a:spcAft>
                <a:spcPts val="0"/>
              </a:spcAft>
              <a:buClr>
                <a:schemeClr val="dk1"/>
              </a:buClr>
              <a:buSzPts val="1800"/>
              <a:buChar char="•"/>
              <a:defRPr/>
            </a:lvl3pPr>
            <a:lvl4pPr marL="1371330" lvl="3" indent="-257125" algn="l">
              <a:lnSpc>
                <a:spcPct val="90000"/>
              </a:lnSpc>
              <a:spcBef>
                <a:spcPts val="375"/>
              </a:spcBef>
              <a:spcAft>
                <a:spcPts val="0"/>
              </a:spcAft>
              <a:buClr>
                <a:schemeClr val="dk1"/>
              </a:buClr>
              <a:buSzPts val="1800"/>
              <a:buChar char="•"/>
              <a:defRPr/>
            </a:lvl4pPr>
            <a:lvl5pPr marL="1714162" lvl="4" indent="-257125" algn="l">
              <a:lnSpc>
                <a:spcPct val="90000"/>
              </a:lnSpc>
              <a:spcBef>
                <a:spcPts val="375"/>
              </a:spcBef>
              <a:spcAft>
                <a:spcPts val="0"/>
              </a:spcAft>
              <a:buClr>
                <a:schemeClr val="dk1"/>
              </a:buClr>
              <a:buSzPts val="1800"/>
              <a:buChar char="•"/>
              <a:defRPr/>
            </a:lvl5pPr>
            <a:lvl6pPr marL="2056994" lvl="5" indent="-257125" algn="l">
              <a:lnSpc>
                <a:spcPct val="90000"/>
              </a:lnSpc>
              <a:spcBef>
                <a:spcPts val="375"/>
              </a:spcBef>
              <a:spcAft>
                <a:spcPts val="0"/>
              </a:spcAft>
              <a:buClr>
                <a:schemeClr val="dk1"/>
              </a:buClr>
              <a:buSzPts val="1800"/>
              <a:buChar char="•"/>
              <a:defRPr/>
            </a:lvl6pPr>
            <a:lvl7pPr marL="2399827" lvl="6" indent="-257125" algn="l">
              <a:lnSpc>
                <a:spcPct val="90000"/>
              </a:lnSpc>
              <a:spcBef>
                <a:spcPts val="375"/>
              </a:spcBef>
              <a:spcAft>
                <a:spcPts val="0"/>
              </a:spcAft>
              <a:buClr>
                <a:schemeClr val="dk1"/>
              </a:buClr>
              <a:buSzPts val="1800"/>
              <a:buChar char="•"/>
              <a:defRPr/>
            </a:lvl7pPr>
            <a:lvl8pPr marL="2742659" lvl="7" indent="-257125" algn="l">
              <a:lnSpc>
                <a:spcPct val="90000"/>
              </a:lnSpc>
              <a:spcBef>
                <a:spcPts val="375"/>
              </a:spcBef>
              <a:spcAft>
                <a:spcPts val="0"/>
              </a:spcAft>
              <a:buClr>
                <a:schemeClr val="dk1"/>
              </a:buClr>
              <a:buSzPts val="1800"/>
              <a:buChar char="•"/>
              <a:defRPr/>
            </a:lvl8pPr>
            <a:lvl9pPr marL="3085492" lvl="8" indent="-257125" algn="l">
              <a:lnSpc>
                <a:spcPct val="90000"/>
              </a:lnSpc>
              <a:spcBef>
                <a:spcPts val="375"/>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2" y="6356351"/>
            <a:ext cx="2743201"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1" y="6356351"/>
            <a:ext cx="4114801"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2" y="6356351"/>
            <a:ext cx="274320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smtClean="0"/>
              <a:pPr/>
              <a:t>‹#›</a:t>
            </a:fld>
            <a:endParaRPr lang="tr-TR"/>
          </a:p>
        </p:txBody>
      </p:sp>
    </p:spTree>
    <p:extLst>
      <p:ext uri="{BB962C8B-B14F-4D97-AF65-F5344CB8AC3E}">
        <p14:creationId xmlns:p14="http://schemas.microsoft.com/office/powerpoint/2010/main" val="966051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8"/>
        <p:cNvGrpSpPr/>
        <p:nvPr/>
      </p:nvGrpSpPr>
      <p:grpSpPr>
        <a:xfrm>
          <a:off x="0" y="0"/>
          <a:ext cx="0" cy="0"/>
          <a:chOff x="0" y="0"/>
          <a:chExt cx="0" cy="0"/>
        </a:xfrm>
      </p:grpSpPr>
      <p:grpSp>
        <p:nvGrpSpPr>
          <p:cNvPr id="39" name="Google Shape;39;p6"/>
          <p:cNvGrpSpPr/>
          <p:nvPr/>
        </p:nvGrpSpPr>
        <p:grpSpPr>
          <a:xfrm>
            <a:off x="6673398" y="0"/>
            <a:ext cx="5518613" cy="6858189"/>
            <a:chOff x="5005048" y="0"/>
            <a:chExt cx="4138960" cy="5143642"/>
          </a:xfrm>
        </p:grpSpPr>
        <p:sp>
          <p:nvSpPr>
            <p:cNvPr id="40" name="Google Shape;40;p6"/>
            <p:cNvSpPr/>
            <p:nvPr/>
          </p:nvSpPr>
          <p:spPr>
            <a:xfrm>
              <a:off x="5005049" y="0"/>
              <a:ext cx="4138960" cy="5143500"/>
            </a:xfrm>
            <a:custGeom>
              <a:avLst/>
              <a:gdLst/>
              <a:ahLst/>
              <a:cxnLst/>
              <a:rect l="l" t="t" r="r" b="b"/>
              <a:pathLst>
                <a:path w="5518613" h="6858000" extrusionOk="0">
                  <a:moveTo>
                    <a:pt x="4347879" y="6858000"/>
                  </a:moveTo>
                  <a:lnTo>
                    <a:pt x="4538614" y="6858000"/>
                  </a:lnTo>
                  <a:cubicBezTo>
                    <a:pt x="4551534" y="5930683"/>
                    <a:pt x="4899626" y="5039346"/>
                    <a:pt x="5518613" y="4348570"/>
                  </a:cubicBezTo>
                  <a:lnTo>
                    <a:pt x="5518613" y="4070500"/>
                  </a:lnTo>
                  <a:cubicBezTo>
                    <a:pt x="4781548" y="4812740"/>
                    <a:pt x="4361771" y="5812222"/>
                    <a:pt x="4347879" y="6858000"/>
                  </a:cubicBezTo>
                  <a:close/>
                  <a:moveTo>
                    <a:pt x="4301085" y="5188627"/>
                  </a:moveTo>
                  <a:cubicBezTo>
                    <a:pt x="4077511" y="5717157"/>
                    <a:pt x="3959147" y="6284191"/>
                    <a:pt x="3952611" y="6858000"/>
                  </a:cubicBezTo>
                  <a:lnTo>
                    <a:pt x="4143347" y="6858000"/>
                  </a:lnTo>
                  <a:cubicBezTo>
                    <a:pt x="4157130" y="5751110"/>
                    <a:pt x="4603757" y="4693586"/>
                    <a:pt x="5387642" y="3911730"/>
                  </a:cubicBezTo>
                  <a:cubicBezTo>
                    <a:pt x="5430449" y="3868935"/>
                    <a:pt x="5474000" y="3827197"/>
                    <a:pt x="5518295" y="3786519"/>
                  </a:cubicBezTo>
                  <a:lnTo>
                    <a:pt x="5518295" y="3532283"/>
                  </a:lnTo>
                  <a:cubicBezTo>
                    <a:pt x="5426952" y="3609615"/>
                    <a:pt x="5338451" y="3691136"/>
                    <a:pt x="5252792" y="3776858"/>
                  </a:cubicBezTo>
                  <a:cubicBezTo>
                    <a:pt x="4847103" y="4181397"/>
                    <a:pt x="4523877" y="4660866"/>
                    <a:pt x="4301085" y="5188627"/>
                  </a:cubicBezTo>
                  <a:close/>
                  <a:moveTo>
                    <a:pt x="4742956" y="6858000"/>
                  </a:moveTo>
                  <a:lnTo>
                    <a:pt x="4933691" y="6858000"/>
                  </a:lnTo>
                  <a:cubicBezTo>
                    <a:pt x="4944296" y="6192253"/>
                    <a:pt x="5147442" y="5543813"/>
                    <a:pt x="5518613" y="4990959"/>
                  </a:cubicBezTo>
                  <a:lnTo>
                    <a:pt x="5518613" y="4666809"/>
                  </a:lnTo>
                  <a:cubicBezTo>
                    <a:pt x="5027419" y="5292807"/>
                    <a:pt x="4754965" y="6062479"/>
                    <a:pt x="4742956" y="6858000"/>
                  </a:cubicBezTo>
                  <a:close/>
                  <a:moveTo>
                    <a:pt x="3936844" y="5034751"/>
                  </a:moveTo>
                  <a:cubicBezTo>
                    <a:pt x="3692690" y="5611967"/>
                    <a:pt x="3563753" y="6231329"/>
                    <a:pt x="3557280" y="6858000"/>
                  </a:cubicBezTo>
                  <a:lnTo>
                    <a:pt x="3748016" y="6858000"/>
                  </a:lnTo>
                  <a:cubicBezTo>
                    <a:pt x="3761742" y="5646276"/>
                    <a:pt x="4250019" y="4488202"/>
                    <a:pt x="5108087" y="3632261"/>
                  </a:cubicBezTo>
                  <a:cubicBezTo>
                    <a:pt x="5237705" y="3502760"/>
                    <a:pt x="5374780" y="3380944"/>
                    <a:pt x="5518613" y="3267434"/>
                  </a:cubicBezTo>
                  <a:lnTo>
                    <a:pt x="5518613" y="3027435"/>
                  </a:lnTo>
                  <a:cubicBezTo>
                    <a:pt x="4821685" y="3543508"/>
                    <a:pt x="4275552" y="4236573"/>
                    <a:pt x="3936844" y="5034751"/>
                  </a:cubicBezTo>
                  <a:close/>
                  <a:moveTo>
                    <a:pt x="1590798" y="2330830"/>
                  </a:moveTo>
                  <a:cubicBezTo>
                    <a:pt x="2180774" y="1457646"/>
                    <a:pt x="2932850" y="705739"/>
                    <a:pt x="3806254" y="115868"/>
                  </a:cubicBezTo>
                  <a:cubicBezTo>
                    <a:pt x="3864619" y="76504"/>
                    <a:pt x="3923511" y="37881"/>
                    <a:pt x="3982938" y="0"/>
                  </a:cubicBezTo>
                  <a:lnTo>
                    <a:pt x="3637961" y="0"/>
                  </a:lnTo>
                  <a:cubicBezTo>
                    <a:pt x="2317309" y="907938"/>
                    <a:pt x="1283739" y="2174291"/>
                    <a:pt x="658991" y="3649867"/>
                  </a:cubicBezTo>
                  <a:cubicBezTo>
                    <a:pt x="229264" y="4666364"/>
                    <a:pt x="7820" y="5745720"/>
                    <a:pt x="0" y="6858000"/>
                  </a:cubicBezTo>
                  <a:lnTo>
                    <a:pt x="190735" y="6858000"/>
                  </a:lnTo>
                  <a:cubicBezTo>
                    <a:pt x="198492" y="5771144"/>
                    <a:pt x="414913" y="4716957"/>
                    <a:pt x="834595" y="3724104"/>
                  </a:cubicBezTo>
                  <a:cubicBezTo>
                    <a:pt x="1041009" y="3236353"/>
                    <a:pt x="1294217" y="2769749"/>
                    <a:pt x="1590670" y="2330830"/>
                  </a:cubicBezTo>
                  <a:close/>
                  <a:moveTo>
                    <a:pt x="5138478" y="6858000"/>
                  </a:moveTo>
                  <a:lnTo>
                    <a:pt x="5329213" y="6858000"/>
                  </a:lnTo>
                  <a:cubicBezTo>
                    <a:pt x="5335393" y="6514973"/>
                    <a:pt x="5399423" y="6175480"/>
                    <a:pt x="5518613" y="5853770"/>
                  </a:cubicBezTo>
                  <a:lnTo>
                    <a:pt x="5518613" y="5388583"/>
                  </a:lnTo>
                  <a:cubicBezTo>
                    <a:pt x="5473428" y="5473625"/>
                    <a:pt x="5431892" y="5560847"/>
                    <a:pt x="5394000" y="5650255"/>
                  </a:cubicBezTo>
                  <a:cubicBezTo>
                    <a:pt x="5232135" y="6032727"/>
                    <a:pt x="5145382" y="6442770"/>
                    <a:pt x="5138478" y="6858000"/>
                  </a:cubicBezTo>
                  <a:close/>
                  <a:moveTo>
                    <a:pt x="1918417" y="2551824"/>
                  </a:moveTo>
                  <a:cubicBezTo>
                    <a:pt x="2643092" y="1478290"/>
                    <a:pt x="3623084" y="601442"/>
                    <a:pt x="4770422" y="0"/>
                  </a:cubicBezTo>
                  <a:lnTo>
                    <a:pt x="4376235" y="0"/>
                  </a:lnTo>
                  <a:cubicBezTo>
                    <a:pt x="4221103" y="90127"/>
                    <a:pt x="4069195" y="185317"/>
                    <a:pt x="3920504" y="285570"/>
                  </a:cubicBezTo>
                  <a:cubicBezTo>
                    <a:pt x="2634426" y="1153193"/>
                    <a:pt x="1627921" y="2375366"/>
                    <a:pt x="1023169" y="3803743"/>
                  </a:cubicBezTo>
                  <a:cubicBezTo>
                    <a:pt x="614105" y="4771490"/>
                    <a:pt x="403024" y="5798792"/>
                    <a:pt x="395331" y="6858000"/>
                  </a:cubicBezTo>
                  <a:lnTo>
                    <a:pt x="586067" y="6858000"/>
                  </a:lnTo>
                  <a:cubicBezTo>
                    <a:pt x="593760" y="5824406"/>
                    <a:pt x="799754" y="4822147"/>
                    <a:pt x="1198836" y="3877980"/>
                  </a:cubicBezTo>
                  <a:cubicBezTo>
                    <a:pt x="1395332" y="3413753"/>
                    <a:pt x="1636313" y="2969629"/>
                    <a:pt x="1918417" y="2551824"/>
                  </a:cubicBezTo>
                  <a:close/>
                  <a:moveTo>
                    <a:pt x="3295909" y="1820898"/>
                  </a:moveTo>
                  <a:cubicBezTo>
                    <a:pt x="2638349" y="2477855"/>
                    <a:pt x="2113960" y="3255643"/>
                    <a:pt x="1751587" y="4111495"/>
                  </a:cubicBezTo>
                  <a:cubicBezTo>
                    <a:pt x="1383722" y="4981807"/>
                    <a:pt x="1193495" y="5905571"/>
                    <a:pt x="1185739" y="6858000"/>
                  </a:cubicBezTo>
                  <a:lnTo>
                    <a:pt x="1376474" y="6858000"/>
                  </a:lnTo>
                  <a:cubicBezTo>
                    <a:pt x="1384167" y="5931185"/>
                    <a:pt x="1569308" y="5032463"/>
                    <a:pt x="1927255" y="4185732"/>
                  </a:cubicBezTo>
                  <a:cubicBezTo>
                    <a:pt x="2618518" y="2553159"/>
                    <a:pt x="3901291" y="1241972"/>
                    <a:pt x="5518613" y="514827"/>
                  </a:cubicBezTo>
                  <a:lnTo>
                    <a:pt x="5518613" y="306544"/>
                  </a:lnTo>
                  <a:cubicBezTo>
                    <a:pt x="4689289" y="667432"/>
                    <a:pt x="3935274" y="1181063"/>
                    <a:pt x="3295909" y="1820643"/>
                  </a:cubicBezTo>
                  <a:close/>
                  <a:moveTo>
                    <a:pt x="3572666" y="4881129"/>
                  </a:moveTo>
                  <a:cubicBezTo>
                    <a:pt x="3307970" y="5506962"/>
                    <a:pt x="3168460" y="6178556"/>
                    <a:pt x="3162013" y="6858000"/>
                  </a:cubicBezTo>
                  <a:lnTo>
                    <a:pt x="3352748" y="6858000"/>
                  </a:lnTo>
                  <a:cubicBezTo>
                    <a:pt x="3372565" y="5227315"/>
                    <a:pt x="4179313" y="3706695"/>
                    <a:pt x="5518613" y="2775615"/>
                  </a:cubicBezTo>
                  <a:lnTo>
                    <a:pt x="5518613" y="2545341"/>
                  </a:lnTo>
                  <a:cubicBezTo>
                    <a:pt x="4654149" y="3115286"/>
                    <a:pt x="3977337" y="3927785"/>
                    <a:pt x="3573111" y="4880875"/>
                  </a:cubicBezTo>
                  <a:close/>
                  <a:moveTo>
                    <a:pt x="5235308" y="0"/>
                  </a:moveTo>
                  <a:cubicBezTo>
                    <a:pt x="3502800" y="791829"/>
                    <a:pt x="2129930" y="2203840"/>
                    <a:pt x="1387410" y="3957619"/>
                  </a:cubicBezTo>
                  <a:cubicBezTo>
                    <a:pt x="998882" y="4876680"/>
                    <a:pt x="798292" y="5852181"/>
                    <a:pt x="790535" y="6858000"/>
                  </a:cubicBezTo>
                  <a:lnTo>
                    <a:pt x="981270" y="6858000"/>
                  </a:lnTo>
                  <a:cubicBezTo>
                    <a:pt x="989027" y="5877796"/>
                    <a:pt x="1184722" y="4927273"/>
                    <a:pt x="1563077" y="4031856"/>
                  </a:cubicBezTo>
                  <a:cubicBezTo>
                    <a:pt x="2315465" y="2254877"/>
                    <a:pt x="3730277" y="840502"/>
                    <a:pt x="5507805" y="88347"/>
                  </a:cubicBezTo>
                  <a:lnTo>
                    <a:pt x="5518295" y="83961"/>
                  </a:lnTo>
                  <a:lnTo>
                    <a:pt x="5518295" y="0"/>
                  </a:lnTo>
                  <a:close/>
                  <a:moveTo>
                    <a:pt x="2115829" y="4265371"/>
                  </a:moveTo>
                  <a:cubicBezTo>
                    <a:pt x="1768499" y="5086996"/>
                    <a:pt x="1588763" y="5958960"/>
                    <a:pt x="1581070" y="6858000"/>
                  </a:cubicBezTo>
                  <a:lnTo>
                    <a:pt x="1771805" y="6858000"/>
                  </a:lnTo>
                  <a:cubicBezTo>
                    <a:pt x="1779499" y="5984575"/>
                    <a:pt x="1954148" y="5137589"/>
                    <a:pt x="2291496" y="4339608"/>
                  </a:cubicBezTo>
                  <a:cubicBezTo>
                    <a:pt x="2920256" y="2855992"/>
                    <a:pt x="4067231" y="1651564"/>
                    <a:pt x="5518613" y="950841"/>
                  </a:cubicBezTo>
                  <a:lnTo>
                    <a:pt x="5518613" y="739889"/>
                  </a:lnTo>
                  <a:cubicBezTo>
                    <a:pt x="3987230" y="1453890"/>
                    <a:pt x="2774896" y="2709940"/>
                    <a:pt x="2115829" y="4265371"/>
                  </a:cubicBezTo>
                  <a:close/>
                  <a:moveTo>
                    <a:pt x="3208425" y="4726999"/>
                  </a:moveTo>
                  <a:cubicBezTo>
                    <a:pt x="2923104" y="5401587"/>
                    <a:pt x="2773059" y="6125618"/>
                    <a:pt x="2766809" y="6858000"/>
                  </a:cubicBezTo>
                  <a:lnTo>
                    <a:pt x="2957544" y="6858000"/>
                  </a:lnTo>
                  <a:cubicBezTo>
                    <a:pt x="2978335" y="5002228"/>
                    <a:pt x="3943723" y="3284988"/>
                    <a:pt x="5518613" y="2302356"/>
                  </a:cubicBezTo>
                  <a:lnTo>
                    <a:pt x="5518613" y="2079201"/>
                  </a:lnTo>
                  <a:cubicBezTo>
                    <a:pt x="4486524" y="2693796"/>
                    <a:pt x="3677291" y="3621298"/>
                    <a:pt x="3208425" y="4726999"/>
                  </a:cubicBezTo>
                  <a:close/>
                  <a:moveTo>
                    <a:pt x="2844247" y="4573123"/>
                  </a:moveTo>
                  <a:cubicBezTo>
                    <a:pt x="2538117" y="5297313"/>
                    <a:pt x="2379234" y="6065676"/>
                    <a:pt x="2371478" y="6858000"/>
                  </a:cubicBezTo>
                  <a:lnTo>
                    <a:pt x="2562213" y="6858000"/>
                  </a:lnTo>
                  <a:cubicBezTo>
                    <a:pt x="2569906" y="6091353"/>
                    <a:pt x="2723703" y="5347905"/>
                    <a:pt x="3019978" y="4647360"/>
                  </a:cubicBezTo>
                  <a:cubicBezTo>
                    <a:pt x="3521924" y="3463366"/>
                    <a:pt x="4400064" y="2477658"/>
                    <a:pt x="5518613" y="1842635"/>
                  </a:cubicBezTo>
                  <a:lnTo>
                    <a:pt x="5518613" y="1624564"/>
                  </a:lnTo>
                  <a:cubicBezTo>
                    <a:pt x="4319580" y="2277199"/>
                    <a:pt x="3376933" y="3316482"/>
                    <a:pt x="2844247" y="4573123"/>
                  </a:cubicBezTo>
                  <a:close/>
                  <a:moveTo>
                    <a:pt x="2480006" y="4419247"/>
                  </a:moveTo>
                  <a:cubicBezTo>
                    <a:pt x="2153276" y="5192123"/>
                    <a:pt x="1984094" y="6012350"/>
                    <a:pt x="1976274" y="6858000"/>
                  </a:cubicBezTo>
                  <a:lnTo>
                    <a:pt x="2167009" y="6858000"/>
                  </a:lnTo>
                  <a:cubicBezTo>
                    <a:pt x="2174702" y="6038091"/>
                    <a:pt x="2338989" y="5242779"/>
                    <a:pt x="2655737" y="4493611"/>
                  </a:cubicBezTo>
                  <a:cubicBezTo>
                    <a:pt x="3221262" y="3159288"/>
                    <a:pt x="4233361" y="2063108"/>
                    <a:pt x="5518613" y="1392892"/>
                  </a:cubicBezTo>
                  <a:lnTo>
                    <a:pt x="5518613" y="1178826"/>
                  </a:lnTo>
                  <a:cubicBezTo>
                    <a:pt x="4153132" y="1864200"/>
                    <a:pt x="3076061" y="3012811"/>
                    <a:pt x="2480006" y="4419247"/>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 name="Google Shape;41;p6"/>
            <p:cNvSpPr/>
            <p:nvPr/>
          </p:nvSpPr>
          <p:spPr>
            <a:xfrm>
              <a:off x="5005048" y="0"/>
              <a:ext cx="4138960" cy="5143642"/>
            </a:xfrm>
            <a:custGeom>
              <a:avLst/>
              <a:gdLst/>
              <a:ahLst/>
              <a:cxnLst/>
              <a:rect l="l" t="t" r="r" b="b"/>
              <a:pathLst>
                <a:path w="5518613" h="6858190" extrusionOk="0">
                  <a:moveTo>
                    <a:pt x="2240760" y="4214715"/>
                  </a:moveTo>
                  <a:cubicBezTo>
                    <a:pt x="2192225" y="4194261"/>
                    <a:pt x="2136295" y="4217016"/>
                    <a:pt x="2115841" y="4265537"/>
                  </a:cubicBezTo>
                  <a:cubicBezTo>
                    <a:pt x="2115835" y="4265543"/>
                    <a:pt x="2115835" y="4265556"/>
                    <a:pt x="2115829" y="4265562"/>
                  </a:cubicBezTo>
                  <a:cubicBezTo>
                    <a:pt x="1768499" y="5087187"/>
                    <a:pt x="1588763" y="5959151"/>
                    <a:pt x="1581070" y="6858191"/>
                  </a:cubicBezTo>
                  <a:lnTo>
                    <a:pt x="1771805" y="6858191"/>
                  </a:lnTo>
                  <a:cubicBezTo>
                    <a:pt x="1779499" y="5984765"/>
                    <a:pt x="1954148" y="5137780"/>
                    <a:pt x="2291496" y="4339799"/>
                  </a:cubicBezTo>
                  <a:cubicBezTo>
                    <a:pt x="2312070" y="4291329"/>
                    <a:pt x="2289436" y="4235359"/>
                    <a:pt x="2240951" y="4214797"/>
                  </a:cubicBezTo>
                  <a:cubicBezTo>
                    <a:pt x="2240888" y="4214766"/>
                    <a:pt x="2240824" y="4214740"/>
                    <a:pt x="2240760" y="4214715"/>
                  </a:cubicBezTo>
                  <a:close/>
                  <a:moveTo>
                    <a:pt x="2250170" y="2598095"/>
                  </a:moveTo>
                  <a:cubicBezTo>
                    <a:pt x="2206714" y="2568350"/>
                    <a:pt x="2147370" y="2579447"/>
                    <a:pt x="2117609" y="2622883"/>
                  </a:cubicBezTo>
                  <a:cubicBezTo>
                    <a:pt x="1637146" y="3322742"/>
                    <a:pt x="1278195" y="4098599"/>
                    <a:pt x="1055848" y="4917803"/>
                  </a:cubicBezTo>
                  <a:cubicBezTo>
                    <a:pt x="1040138" y="4968059"/>
                    <a:pt x="1068151" y="5021531"/>
                    <a:pt x="1118422" y="5037242"/>
                  </a:cubicBezTo>
                  <a:cubicBezTo>
                    <a:pt x="1168694" y="5052948"/>
                    <a:pt x="1222182" y="5024944"/>
                    <a:pt x="1237899" y="4974688"/>
                  </a:cubicBezTo>
                  <a:cubicBezTo>
                    <a:pt x="1238611" y="4972400"/>
                    <a:pt x="1239240" y="4970093"/>
                    <a:pt x="1239781" y="4967760"/>
                  </a:cubicBezTo>
                  <a:cubicBezTo>
                    <a:pt x="1456596" y="4169149"/>
                    <a:pt x="1806538" y="3412786"/>
                    <a:pt x="2274902" y="2730488"/>
                  </a:cubicBezTo>
                  <a:cubicBezTo>
                    <a:pt x="2304581" y="2687090"/>
                    <a:pt x="2293518" y="2627860"/>
                    <a:pt x="2250170" y="2598095"/>
                  </a:cubicBezTo>
                  <a:close/>
                  <a:moveTo>
                    <a:pt x="5289222" y="4471365"/>
                  </a:moveTo>
                  <a:cubicBezTo>
                    <a:pt x="5247089" y="4439770"/>
                    <a:pt x="5187312" y="4448313"/>
                    <a:pt x="5155707" y="4490433"/>
                  </a:cubicBezTo>
                  <a:cubicBezTo>
                    <a:pt x="4642139" y="5174034"/>
                    <a:pt x="4359361" y="6003210"/>
                    <a:pt x="4348260" y="6858064"/>
                  </a:cubicBezTo>
                  <a:lnTo>
                    <a:pt x="4538996" y="6858064"/>
                  </a:lnTo>
                  <a:cubicBezTo>
                    <a:pt x="4550065" y="6044479"/>
                    <a:pt x="4819460" y="5255459"/>
                    <a:pt x="5308296" y="4604903"/>
                  </a:cubicBezTo>
                  <a:cubicBezTo>
                    <a:pt x="5339900" y="4562782"/>
                    <a:pt x="5331375" y="4503024"/>
                    <a:pt x="5289241" y="4471429"/>
                  </a:cubicBezTo>
                  <a:cubicBezTo>
                    <a:pt x="5289216" y="4471403"/>
                    <a:pt x="5289184" y="4471384"/>
                    <a:pt x="5289158" y="4471365"/>
                  </a:cubicBezTo>
                  <a:close/>
                  <a:moveTo>
                    <a:pt x="2682504" y="5323054"/>
                  </a:moveTo>
                  <a:cubicBezTo>
                    <a:pt x="2631558" y="5309764"/>
                    <a:pt x="2579475" y="5340266"/>
                    <a:pt x="2566155" y="5391189"/>
                  </a:cubicBezTo>
                  <a:cubicBezTo>
                    <a:pt x="2441510" y="5870327"/>
                    <a:pt x="2376125" y="6362940"/>
                    <a:pt x="2371478" y="6858000"/>
                  </a:cubicBezTo>
                  <a:lnTo>
                    <a:pt x="2562213" y="6858000"/>
                  </a:lnTo>
                  <a:cubicBezTo>
                    <a:pt x="2566810" y="6379148"/>
                    <a:pt x="2630122" y="5902679"/>
                    <a:pt x="2750724" y="5439240"/>
                  </a:cubicBezTo>
                  <a:cubicBezTo>
                    <a:pt x="2764018" y="5388310"/>
                    <a:pt x="2733513" y="5336243"/>
                    <a:pt x="2682567" y="5322927"/>
                  </a:cubicBezTo>
                  <a:close/>
                  <a:moveTo>
                    <a:pt x="4160068" y="5925910"/>
                  </a:moveTo>
                  <a:cubicBezTo>
                    <a:pt x="4108531" y="5915060"/>
                    <a:pt x="4057948" y="5948028"/>
                    <a:pt x="4047095" y="5999555"/>
                  </a:cubicBezTo>
                  <a:cubicBezTo>
                    <a:pt x="4047089" y="5999562"/>
                    <a:pt x="4047089" y="5999568"/>
                    <a:pt x="4047089" y="5999574"/>
                  </a:cubicBezTo>
                  <a:cubicBezTo>
                    <a:pt x="3988006" y="6282004"/>
                    <a:pt x="3956363" y="6569507"/>
                    <a:pt x="3952611" y="6858000"/>
                  </a:cubicBezTo>
                  <a:lnTo>
                    <a:pt x="4143347" y="6858000"/>
                  </a:lnTo>
                  <a:cubicBezTo>
                    <a:pt x="4147123" y="6582600"/>
                    <a:pt x="4177425" y="6308242"/>
                    <a:pt x="4233819" y="6038663"/>
                  </a:cubicBezTo>
                  <a:cubicBezTo>
                    <a:pt x="4244634" y="5987155"/>
                    <a:pt x="4211649" y="5936626"/>
                    <a:pt x="4160132" y="5925783"/>
                  </a:cubicBezTo>
                  <a:close/>
                  <a:moveTo>
                    <a:pt x="2089189" y="6428024"/>
                  </a:moveTo>
                  <a:cubicBezTo>
                    <a:pt x="2036629" y="6424783"/>
                    <a:pt x="1991399" y="6464762"/>
                    <a:pt x="1988163" y="6517325"/>
                  </a:cubicBezTo>
                  <a:cubicBezTo>
                    <a:pt x="1981233" y="6630015"/>
                    <a:pt x="1977228" y="6744293"/>
                    <a:pt x="1976147" y="6857937"/>
                  </a:cubicBezTo>
                  <a:lnTo>
                    <a:pt x="2166882" y="6857937"/>
                  </a:lnTo>
                  <a:cubicBezTo>
                    <a:pt x="2167900" y="6748170"/>
                    <a:pt x="2171778" y="6637832"/>
                    <a:pt x="2178454" y="6529020"/>
                  </a:cubicBezTo>
                  <a:cubicBezTo>
                    <a:pt x="2181645" y="6476520"/>
                    <a:pt x="2141737" y="6431393"/>
                    <a:pt x="2089253" y="6428088"/>
                  </a:cubicBezTo>
                  <a:close/>
                  <a:moveTo>
                    <a:pt x="3184583" y="972450"/>
                  </a:moveTo>
                  <a:cubicBezTo>
                    <a:pt x="3218833" y="1012264"/>
                    <a:pt x="3278838" y="1016897"/>
                    <a:pt x="3318797" y="982811"/>
                  </a:cubicBezTo>
                  <a:cubicBezTo>
                    <a:pt x="3763936" y="601738"/>
                    <a:pt x="4250629" y="272053"/>
                    <a:pt x="4769659" y="0"/>
                  </a:cubicBezTo>
                  <a:lnTo>
                    <a:pt x="4375472" y="0"/>
                  </a:lnTo>
                  <a:cubicBezTo>
                    <a:pt x="3957475" y="243105"/>
                    <a:pt x="3562373" y="523572"/>
                    <a:pt x="3195010" y="837960"/>
                  </a:cubicBezTo>
                  <a:cubicBezTo>
                    <a:pt x="3154981" y="872186"/>
                    <a:pt x="3150289" y="932364"/>
                    <a:pt x="3184526" y="972381"/>
                  </a:cubicBezTo>
                  <a:cubicBezTo>
                    <a:pt x="3184545" y="972406"/>
                    <a:pt x="3184564" y="972425"/>
                    <a:pt x="3184583" y="972450"/>
                  </a:cubicBezTo>
                  <a:close/>
                  <a:moveTo>
                    <a:pt x="3860550" y="1312617"/>
                  </a:moveTo>
                  <a:cubicBezTo>
                    <a:pt x="2823496" y="2150361"/>
                    <a:pt x="2039217" y="3259260"/>
                    <a:pt x="1594930" y="4515984"/>
                  </a:cubicBezTo>
                  <a:cubicBezTo>
                    <a:pt x="1577376" y="4565636"/>
                    <a:pt x="1603405" y="4620118"/>
                    <a:pt x="1653073" y="4637667"/>
                  </a:cubicBezTo>
                  <a:cubicBezTo>
                    <a:pt x="1702740" y="4655216"/>
                    <a:pt x="1757240" y="4629195"/>
                    <a:pt x="1774794" y="4579543"/>
                  </a:cubicBezTo>
                  <a:cubicBezTo>
                    <a:pt x="2207331" y="3355996"/>
                    <a:pt x="2970909" y="2276380"/>
                    <a:pt x="3980586" y="1460773"/>
                  </a:cubicBezTo>
                  <a:cubicBezTo>
                    <a:pt x="4021531" y="1427634"/>
                    <a:pt x="4027850" y="1367596"/>
                    <a:pt x="3994700" y="1326664"/>
                  </a:cubicBezTo>
                  <a:cubicBezTo>
                    <a:pt x="3961551" y="1285732"/>
                    <a:pt x="3901494" y="1279414"/>
                    <a:pt x="3860550" y="1312554"/>
                  </a:cubicBezTo>
                  <a:close/>
                  <a:moveTo>
                    <a:pt x="1208945" y="3617516"/>
                  </a:moveTo>
                  <a:cubicBezTo>
                    <a:pt x="1160835" y="3596077"/>
                    <a:pt x="1104454" y="3617687"/>
                    <a:pt x="1083015" y="3665782"/>
                  </a:cubicBezTo>
                  <a:cubicBezTo>
                    <a:pt x="1083009" y="3665795"/>
                    <a:pt x="1083002" y="3665808"/>
                    <a:pt x="1082996" y="3665820"/>
                  </a:cubicBezTo>
                  <a:cubicBezTo>
                    <a:pt x="859435" y="4168317"/>
                    <a:pt x="688555" y="4692614"/>
                    <a:pt x="573097" y="5230321"/>
                  </a:cubicBezTo>
                  <a:cubicBezTo>
                    <a:pt x="458636" y="5765430"/>
                    <a:pt x="398987" y="6310803"/>
                    <a:pt x="395077" y="6858000"/>
                  </a:cubicBezTo>
                  <a:lnTo>
                    <a:pt x="585812" y="6858000"/>
                  </a:lnTo>
                  <a:cubicBezTo>
                    <a:pt x="589655" y="6324252"/>
                    <a:pt x="647789" y="5792284"/>
                    <a:pt x="759318" y="5270300"/>
                  </a:cubicBezTo>
                  <a:cubicBezTo>
                    <a:pt x="872119" y="4745584"/>
                    <a:pt x="1038993" y="4233954"/>
                    <a:pt x="1257265" y="3743616"/>
                  </a:cubicBezTo>
                  <a:cubicBezTo>
                    <a:pt x="1278792" y="3695566"/>
                    <a:pt x="1257284" y="3639157"/>
                    <a:pt x="1209212" y="3617637"/>
                  </a:cubicBezTo>
                  <a:cubicBezTo>
                    <a:pt x="1209123" y="3617598"/>
                    <a:pt x="1209034" y="3617554"/>
                    <a:pt x="1208945" y="3617516"/>
                  </a:cubicBezTo>
                  <a:close/>
                  <a:moveTo>
                    <a:pt x="943632" y="5974532"/>
                  </a:moveTo>
                  <a:cubicBezTo>
                    <a:pt x="891294" y="5968659"/>
                    <a:pt x="844106" y="6006305"/>
                    <a:pt x="838219" y="6058620"/>
                  </a:cubicBezTo>
                  <a:cubicBezTo>
                    <a:pt x="808496" y="6324074"/>
                    <a:pt x="792557" y="6590926"/>
                    <a:pt x="790471" y="6858000"/>
                  </a:cubicBezTo>
                  <a:lnTo>
                    <a:pt x="981207" y="6858000"/>
                  </a:lnTo>
                  <a:cubicBezTo>
                    <a:pt x="983267" y="6597917"/>
                    <a:pt x="998799" y="6338127"/>
                    <a:pt x="1027746" y="6079658"/>
                  </a:cubicBezTo>
                  <a:cubicBezTo>
                    <a:pt x="1033475" y="6027432"/>
                    <a:pt x="995855" y="5980418"/>
                    <a:pt x="943632" y="5974532"/>
                  </a:cubicBezTo>
                  <a:close/>
                  <a:moveTo>
                    <a:pt x="2331805" y="1389587"/>
                  </a:moveTo>
                  <a:cubicBezTo>
                    <a:pt x="2707325" y="978292"/>
                    <a:pt x="3123535" y="606057"/>
                    <a:pt x="3574065" y="278578"/>
                  </a:cubicBezTo>
                  <a:cubicBezTo>
                    <a:pt x="3707535" y="181588"/>
                    <a:pt x="3843911" y="88728"/>
                    <a:pt x="3983193" y="0"/>
                  </a:cubicBezTo>
                  <a:lnTo>
                    <a:pt x="3637771" y="0"/>
                  </a:lnTo>
                  <a:cubicBezTo>
                    <a:pt x="3578433" y="40678"/>
                    <a:pt x="3519814" y="82118"/>
                    <a:pt x="3461913" y="124321"/>
                  </a:cubicBezTo>
                  <a:cubicBezTo>
                    <a:pt x="3000969" y="459401"/>
                    <a:pt x="2575133" y="840261"/>
                    <a:pt x="2190915" y="1261071"/>
                  </a:cubicBezTo>
                  <a:cubicBezTo>
                    <a:pt x="2155794" y="1300312"/>
                    <a:pt x="2159145" y="1360585"/>
                    <a:pt x="2198398" y="1395695"/>
                  </a:cubicBezTo>
                  <a:cubicBezTo>
                    <a:pt x="2237111" y="1430316"/>
                    <a:pt x="2296417" y="1427602"/>
                    <a:pt x="2331805" y="1389587"/>
                  </a:cubicBezTo>
                  <a:close/>
                  <a:moveTo>
                    <a:pt x="558283" y="4174100"/>
                  </a:moveTo>
                  <a:cubicBezTo>
                    <a:pt x="508369" y="4157308"/>
                    <a:pt x="454289" y="4184143"/>
                    <a:pt x="437484" y="4234036"/>
                  </a:cubicBezTo>
                  <a:cubicBezTo>
                    <a:pt x="152999" y="5079865"/>
                    <a:pt x="5315" y="5965653"/>
                    <a:pt x="0" y="6858000"/>
                  </a:cubicBezTo>
                  <a:lnTo>
                    <a:pt x="190735" y="6858000"/>
                  </a:lnTo>
                  <a:cubicBezTo>
                    <a:pt x="196021" y="5986354"/>
                    <a:pt x="340335" y="5121127"/>
                    <a:pt x="618237" y="4294926"/>
                  </a:cubicBezTo>
                  <a:cubicBezTo>
                    <a:pt x="635068" y="4245032"/>
                    <a:pt x="608253" y="4190944"/>
                    <a:pt x="558344" y="4174119"/>
                  </a:cubicBezTo>
                  <a:cubicBezTo>
                    <a:pt x="558323" y="4174113"/>
                    <a:pt x="558303" y="4174107"/>
                    <a:pt x="558283" y="4174100"/>
                  </a:cubicBezTo>
                  <a:close/>
                  <a:moveTo>
                    <a:pt x="3037844" y="3379615"/>
                  </a:moveTo>
                  <a:cubicBezTo>
                    <a:pt x="3010054" y="3424341"/>
                    <a:pt x="3023793" y="3483121"/>
                    <a:pt x="3068533" y="3510909"/>
                  </a:cubicBezTo>
                  <a:cubicBezTo>
                    <a:pt x="3111436" y="3537552"/>
                    <a:pt x="3167678" y="3526131"/>
                    <a:pt x="3196790" y="3484868"/>
                  </a:cubicBezTo>
                  <a:cubicBezTo>
                    <a:pt x="3756262" y="2640934"/>
                    <a:pt x="4511937" y="1945073"/>
                    <a:pt x="5399149" y="1456833"/>
                  </a:cubicBezTo>
                  <a:cubicBezTo>
                    <a:pt x="5438612" y="1435178"/>
                    <a:pt x="5478324" y="1413994"/>
                    <a:pt x="5518295" y="1393274"/>
                  </a:cubicBezTo>
                  <a:lnTo>
                    <a:pt x="5518295" y="1179080"/>
                  </a:lnTo>
                  <a:cubicBezTo>
                    <a:pt x="5447342" y="1214673"/>
                    <a:pt x="5377024" y="1251582"/>
                    <a:pt x="5307342" y="1289800"/>
                  </a:cubicBezTo>
                  <a:cubicBezTo>
                    <a:pt x="4393090" y="1792906"/>
                    <a:pt x="3614361" y="2509939"/>
                    <a:pt x="3037780" y="3379551"/>
                  </a:cubicBezTo>
                  <a:close/>
                  <a:moveTo>
                    <a:pt x="4015808" y="3381140"/>
                  </a:moveTo>
                  <a:cubicBezTo>
                    <a:pt x="3403115" y="4138641"/>
                    <a:pt x="2998006" y="5042404"/>
                    <a:pt x="2840242" y="6003706"/>
                  </a:cubicBezTo>
                  <a:cubicBezTo>
                    <a:pt x="2831761" y="6055671"/>
                    <a:pt x="2867028" y="6104675"/>
                    <a:pt x="2919009" y="6113154"/>
                  </a:cubicBezTo>
                  <a:cubicBezTo>
                    <a:pt x="2919009" y="6113154"/>
                    <a:pt x="2919016" y="6113154"/>
                    <a:pt x="2919016" y="6113154"/>
                  </a:cubicBezTo>
                  <a:cubicBezTo>
                    <a:pt x="2924121" y="6114012"/>
                    <a:pt x="2929290" y="6114438"/>
                    <a:pt x="2934465" y="6114425"/>
                  </a:cubicBezTo>
                  <a:cubicBezTo>
                    <a:pt x="2981183" y="6114381"/>
                    <a:pt x="3020989" y="6080504"/>
                    <a:pt x="3028498" y="6034405"/>
                  </a:cubicBezTo>
                  <a:cubicBezTo>
                    <a:pt x="3282755" y="4490388"/>
                    <a:pt x="4190147" y="3130744"/>
                    <a:pt x="5518613" y="2303182"/>
                  </a:cubicBezTo>
                  <a:lnTo>
                    <a:pt x="5518613" y="2080027"/>
                  </a:lnTo>
                  <a:cubicBezTo>
                    <a:pt x="4944729" y="2421681"/>
                    <a:pt x="4435910" y="2862252"/>
                    <a:pt x="4015745" y="3381331"/>
                  </a:cubicBezTo>
                  <a:close/>
                  <a:moveTo>
                    <a:pt x="3489188" y="3682663"/>
                  </a:moveTo>
                  <a:cubicBezTo>
                    <a:pt x="3520805" y="3682689"/>
                    <a:pt x="3550382" y="3667047"/>
                    <a:pt x="3568152" y="3640906"/>
                  </a:cubicBezTo>
                  <a:cubicBezTo>
                    <a:pt x="3901106" y="3151394"/>
                    <a:pt x="4306483" y="2715260"/>
                    <a:pt x="4770422" y="2347419"/>
                  </a:cubicBezTo>
                  <a:cubicBezTo>
                    <a:pt x="4811678" y="2314686"/>
                    <a:pt x="4818582" y="2254712"/>
                    <a:pt x="4785839" y="2213469"/>
                  </a:cubicBezTo>
                  <a:cubicBezTo>
                    <a:pt x="4753096" y="2172225"/>
                    <a:pt x="4693104" y="2165323"/>
                    <a:pt x="4651848" y="2198056"/>
                  </a:cubicBezTo>
                  <a:cubicBezTo>
                    <a:pt x="4172796" y="2577934"/>
                    <a:pt x="3754234" y="3028338"/>
                    <a:pt x="3410477" y="3533872"/>
                  </a:cubicBezTo>
                  <a:cubicBezTo>
                    <a:pt x="3380843" y="3577397"/>
                    <a:pt x="3392116" y="3636704"/>
                    <a:pt x="3435655" y="3666329"/>
                  </a:cubicBezTo>
                  <a:cubicBezTo>
                    <a:pt x="3451441" y="3677071"/>
                    <a:pt x="3470089" y="3682829"/>
                    <a:pt x="3489188" y="3682854"/>
                  </a:cubicBezTo>
                  <a:close/>
                  <a:moveTo>
                    <a:pt x="5235117" y="0"/>
                  </a:moveTo>
                  <a:cubicBezTo>
                    <a:pt x="5039295" y="89448"/>
                    <a:pt x="4847415" y="187160"/>
                    <a:pt x="4659477" y="293133"/>
                  </a:cubicBezTo>
                  <a:cubicBezTo>
                    <a:pt x="4613020" y="317947"/>
                    <a:pt x="4595485" y="375710"/>
                    <a:pt x="4620306" y="422150"/>
                  </a:cubicBezTo>
                  <a:cubicBezTo>
                    <a:pt x="4645127" y="468591"/>
                    <a:pt x="4702908" y="486122"/>
                    <a:pt x="4749364" y="461309"/>
                  </a:cubicBezTo>
                  <a:cubicBezTo>
                    <a:pt x="4750655" y="460619"/>
                    <a:pt x="4751933" y="459899"/>
                    <a:pt x="4753192" y="459149"/>
                  </a:cubicBezTo>
                  <a:cubicBezTo>
                    <a:pt x="5000906" y="319499"/>
                    <a:pt x="5256473" y="194249"/>
                    <a:pt x="5518613" y="84025"/>
                  </a:cubicBezTo>
                  <a:lnTo>
                    <a:pt x="5518613" y="0"/>
                  </a:lnTo>
                  <a:close/>
                  <a:moveTo>
                    <a:pt x="4506698" y="959040"/>
                  </a:moveTo>
                  <a:cubicBezTo>
                    <a:pt x="4534914" y="1003493"/>
                    <a:pt x="4593832" y="1016668"/>
                    <a:pt x="4638305" y="988467"/>
                  </a:cubicBezTo>
                  <a:cubicBezTo>
                    <a:pt x="4920053" y="809892"/>
                    <a:pt x="5214244" y="651732"/>
                    <a:pt x="5518613" y="515208"/>
                  </a:cubicBezTo>
                  <a:lnTo>
                    <a:pt x="5518613" y="306799"/>
                  </a:lnTo>
                  <a:cubicBezTo>
                    <a:pt x="5178233" y="454670"/>
                    <a:pt x="4849857" y="628751"/>
                    <a:pt x="4536453" y="827473"/>
                  </a:cubicBezTo>
                  <a:cubicBezTo>
                    <a:pt x="4491903" y="855559"/>
                    <a:pt x="4478558" y="914434"/>
                    <a:pt x="4506654" y="958970"/>
                  </a:cubicBezTo>
                  <a:cubicBezTo>
                    <a:pt x="4506666" y="958995"/>
                    <a:pt x="4506685" y="959014"/>
                    <a:pt x="4506698" y="959040"/>
                  </a:cubicBezTo>
                  <a:close/>
                  <a:moveTo>
                    <a:pt x="4505109" y="4769266"/>
                  </a:moveTo>
                  <a:cubicBezTo>
                    <a:pt x="4479111" y="4815060"/>
                    <a:pt x="4495178" y="4873248"/>
                    <a:pt x="4540986" y="4899237"/>
                  </a:cubicBezTo>
                  <a:cubicBezTo>
                    <a:pt x="4586794" y="4925227"/>
                    <a:pt x="4645000" y="4909165"/>
                    <a:pt x="4670998" y="4863371"/>
                  </a:cubicBezTo>
                  <a:cubicBezTo>
                    <a:pt x="4671334" y="4862767"/>
                    <a:pt x="4671672" y="4862163"/>
                    <a:pt x="4672002" y="4861553"/>
                  </a:cubicBezTo>
                  <a:cubicBezTo>
                    <a:pt x="4894546" y="4460236"/>
                    <a:pt x="5180426" y="4097461"/>
                    <a:pt x="5518613" y="3787218"/>
                  </a:cubicBezTo>
                  <a:lnTo>
                    <a:pt x="5518613" y="3532982"/>
                  </a:lnTo>
                  <a:cubicBezTo>
                    <a:pt x="5109015" y="3880656"/>
                    <a:pt x="4765659" y="4299483"/>
                    <a:pt x="4505109" y="4769266"/>
                  </a:cubicBezTo>
                  <a:close/>
                  <a:moveTo>
                    <a:pt x="5138541" y="6858000"/>
                  </a:moveTo>
                  <a:lnTo>
                    <a:pt x="5329276" y="6858000"/>
                  </a:lnTo>
                  <a:cubicBezTo>
                    <a:pt x="5336270" y="6515418"/>
                    <a:pt x="5400255" y="6176332"/>
                    <a:pt x="5518613" y="5854724"/>
                  </a:cubicBezTo>
                  <a:lnTo>
                    <a:pt x="5518613" y="5389791"/>
                  </a:lnTo>
                  <a:cubicBezTo>
                    <a:pt x="5516706" y="5392651"/>
                    <a:pt x="5514862" y="5395638"/>
                    <a:pt x="5513146" y="5398816"/>
                  </a:cubicBezTo>
                  <a:cubicBezTo>
                    <a:pt x="5276239" y="5849385"/>
                    <a:pt x="5147964" y="6349072"/>
                    <a:pt x="5138541" y="6858000"/>
                  </a:cubicBezTo>
                  <a:close/>
                  <a:moveTo>
                    <a:pt x="4985952" y="5893686"/>
                  </a:moveTo>
                  <a:cubicBezTo>
                    <a:pt x="5035970" y="5910160"/>
                    <a:pt x="5089878" y="5882988"/>
                    <a:pt x="5106370" y="5832987"/>
                  </a:cubicBezTo>
                  <a:cubicBezTo>
                    <a:pt x="5204847" y="5534978"/>
                    <a:pt x="5343543" y="5251798"/>
                    <a:pt x="5518613" y="4991277"/>
                  </a:cubicBezTo>
                  <a:lnTo>
                    <a:pt x="5518613" y="4667127"/>
                  </a:lnTo>
                  <a:cubicBezTo>
                    <a:pt x="5258469" y="4998866"/>
                    <a:pt x="5057911" y="5373234"/>
                    <a:pt x="4925871" y="5773559"/>
                  </a:cubicBezTo>
                  <a:cubicBezTo>
                    <a:pt x="4909525" y="5823396"/>
                    <a:pt x="4936514" y="5877065"/>
                    <a:pt x="4986271" y="5893686"/>
                  </a:cubicBezTo>
                  <a:close/>
                  <a:moveTo>
                    <a:pt x="4231022" y="3746922"/>
                  </a:moveTo>
                  <a:cubicBezTo>
                    <a:pt x="3547960" y="4641328"/>
                    <a:pt x="3172923" y="5732780"/>
                    <a:pt x="3162013" y="6858000"/>
                  </a:cubicBezTo>
                  <a:lnTo>
                    <a:pt x="3352748" y="6858000"/>
                  </a:lnTo>
                  <a:cubicBezTo>
                    <a:pt x="3371256" y="5227137"/>
                    <a:pt x="4178328" y="3706129"/>
                    <a:pt x="5518613" y="2776187"/>
                  </a:cubicBezTo>
                  <a:lnTo>
                    <a:pt x="5518613" y="2545913"/>
                  </a:lnTo>
                  <a:cubicBezTo>
                    <a:pt x="5487758" y="2566252"/>
                    <a:pt x="5457088" y="2586909"/>
                    <a:pt x="5426615" y="2607883"/>
                  </a:cubicBezTo>
                  <a:cubicBezTo>
                    <a:pt x="4970414" y="2922055"/>
                    <a:pt x="4566875" y="3306503"/>
                    <a:pt x="4231022" y="3746922"/>
                  </a:cubicBezTo>
                  <a:close/>
                  <a:moveTo>
                    <a:pt x="4908260" y="6204806"/>
                  </a:moveTo>
                  <a:cubicBezTo>
                    <a:pt x="4856386" y="6195698"/>
                    <a:pt x="4806947" y="6230357"/>
                    <a:pt x="4797837" y="6282220"/>
                  </a:cubicBezTo>
                  <a:cubicBezTo>
                    <a:pt x="4797830" y="6282240"/>
                    <a:pt x="4797830" y="6282265"/>
                    <a:pt x="4797824" y="6282284"/>
                  </a:cubicBezTo>
                  <a:cubicBezTo>
                    <a:pt x="4764509" y="6472452"/>
                    <a:pt x="4746160" y="6664972"/>
                    <a:pt x="4742956" y="6858000"/>
                  </a:cubicBezTo>
                  <a:lnTo>
                    <a:pt x="4933691" y="6858000"/>
                  </a:lnTo>
                  <a:cubicBezTo>
                    <a:pt x="4936800" y="6676031"/>
                    <a:pt x="4954081" y="6494507"/>
                    <a:pt x="4985380" y="6315208"/>
                  </a:cubicBezTo>
                  <a:cubicBezTo>
                    <a:pt x="4994510" y="6263445"/>
                    <a:pt x="4960013" y="6214067"/>
                    <a:pt x="4908260" y="6204806"/>
                  </a:cubicBezTo>
                  <a:close/>
                  <a:moveTo>
                    <a:pt x="4560803" y="3966517"/>
                  </a:moveTo>
                  <a:cubicBezTo>
                    <a:pt x="4263180" y="4352091"/>
                    <a:pt x="4025727" y="4780535"/>
                    <a:pt x="3856544" y="5237250"/>
                  </a:cubicBezTo>
                  <a:cubicBezTo>
                    <a:pt x="3838253" y="5286641"/>
                    <a:pt x="3863468" y="5341505"/>
                    <a:pt x="3912875" y="5359791"/>
                  </a:cubicBezTo>
                  <a:cubicBezTo>
                    <a:pt x="3962282" y="5378077"/>
                    <a:pt x="4017163" y="5352869"/>
                    <a:pt x="4035454" y="5303478"/>
                  </a:cubicBezTo>
                  <a:cubicBezTo>
                    <a:pt x="4333199" y="4501537"/>
                    <a:pt x="4846398" y="3797203"/>
                    <a:pt x="5518613" y="3267942"/>
                  </a:cubicBezTo>
                  <a:lnTo>
                    <a:pt x="5518613" y="3027944"/>
                  </a:lnTo>
                  <a:cubicBezTo>
                    <a:pt x="5157405" y="3294948"/>
                    <a:pt x="4835056" y="3610823"/>
                    <a:pt x="4560803" y="3966517"/>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42;p6"/>
            <p:cNvSpPr/>
            <p:nvPr/>
          </p:nvSpPr>
          <p:spPr>
            <a:xfrm>
              <a:off x="5330737" y="210583"/>
              <a:ext cx="3668526" cy="4753341"/>
            </a:xfrm>
            <a:custGeom>
              <a:avLst/>
              <a:gdLst/>
              <a:ahLst/>
              <a:cxnLst/>
              <a:rect l="l" t="t" r="r" b="b"/>
              <a:pathLst>
                <a:path w="4891368" h="6337788" extrusionOk="0">
                  <a:moveTo>
                    <a:pt x="745243" y="3328976"/>
                  </a:moveTo>
                  <a:cubicBezTo>
                    <a:pt x="615034" y="3317536"/>
                    <a:pt x="605370" y="3517682"/>
                    <a:pt x="735833" y="3519144"/>
                  </a:cubicBezTo>
                  <a:cubicBezTo>
                    <a:pt x="854598" y="3519335"/>
                    <a:pt x="863499" y="3340544"/>
                    <a:pt x="745243" y="3328976"/>
                  </a:cubicBezTo>
                  <a:close/>
                  <a:moveTo>
                    <a:pt x="1658484" y="6147620"/>
                  </a:moveTo>
                  <a:cubicBezTo>
                    <a:pt x="1528275" y="6136180"/>
                    <a:pt x="1518611" y="6336390"/>
                    <a:pt x="1649138" y="6337788"/>
                  </a:cubicBezTo>
                  <a:cubicBezTo>
                    <a:pt x="1767903" y="6337916"/>
                    <a:pt x="1776676" y="6159125"/>
                    <a:pt x="1658484" y="6147620"/>
                  </a:cubicBezTo>
                  <a:close/>
                  <a:moveTo>
                    <a:pt x="1259974" y="4171957"/>
                  </a:moveTo>
                  <a:cubicBezTo>
                    <a:pt x="1129765" y="4160580"/>
                    <a:pt x="1119783" y="4360664"/>
                    <a:pt x="1250564" y="4362189"/>
                  </a:cubicBezTo>
                  <a:cubicBezTo>
                    <a:pt x="1369329" y="4362253"/>
                    <a:pt x="1378166" y="4183652"/>
                    <a:pt x="1259974" y="4171957"/>
                  </a:cubicBezTo>
                  <a:close/>
                  <a:moveTo>
                    <a:pt x="1778774" y="3926811"/>
                  </a:moveTo>
                  <a:cubicBezTo>
                    <a:pt x="1648566" y="3915307"/>
                    <a:pt x="1638902" y="4115517"/>
                    <a:pt x="1769365" y="4116979"/>
                  </a:cubicBezTo>
                  <a:cubicBezTo>
                    <a:pt x="1888066" y="4117487"/>
                    <a:pt x="1896967" y="3938442"/>
                    <a:pt x="1778774" y="3926811"/>
                  </a:cubicBezTo>
                  <a:close/>
                  <a:moveTo>
                    <a:pt x="2490854" y="5643345"/>
                  </a:moveTo>
                  <a:cubicBezTo>
                    <a:pt x="2372661" y="5654976"/>
                    <a:pt x="2381499" y="5833513"/>
                    <a:pt x="2500200" y="5833576"/>
                  </a:cubicBezTo>
                  <a:cubicBezTo>
                    <a:pt x="2630790" y="5832115"/>
                    <a:pt x="2621062" y="5632095"/>
                    <a:pt x="2490727" y="5643408"/>
                  </a:cubicBezTo>
                  <a:close/>
                  <a:moveTo>
                    <a:pt x="1817685" y="949650"/>
                  </a:moveTo>
                  <a:cubicBezTo>
                    <a:pt x="1699556" y="961282"/>
                    <a:pt x="1708330" y="1139882"/>
                    <a:pt x="1827031" y="1139882"/>
                  </a:cubicBezTo>
                  <a:cubicBezTo>
                    <a:pt x="1957811" y="1138420"/>
                    <a:pt x="1947957" y="938337"/>
                    <a:pt x="1817685" y="949650"/>
                  </a:cubicBezTo>
                  <a:close/>
                  <a:moveTo>
                    <a:pt x="1761990" y="2491334"/>
                  </a:moveTo>
                  <a:cubicBezTo>
                    <a:pt x="1892707" y="2489745"/>
                    <a:pt x="1882789" y="2289725"/>
                    <a:pt x="1752580" y="2301102"/>
                  </a:cubicBezTo>
                  <a:cubicBezTo>
                    <a:pt x="1634388" y="2312734"/>
                    <a:pt x="1643289" y="2491334"/>
                    <a:pt x="1761990" y="2491334"/>
                  </a:cubicBezTo>
                  <a:close/>
                  <a:moveTo>
                    <a:pt x="722863" y="4567103"/>
                  </a:moveTo>
                  <a:cubicBezTo>
                    <a:pt x="592591" y="4555789"/>
                    <a:pt x="582990" y="4755682"/>
                    <a:pt x="713453" y="4757334"/>
                  </a:cubicBezTo>
                  <a:cubicBezTo>
                    <a:pt x="832154" y="4757334"/>
                    <a:pt x="841119" y="4578734"/>
                    <a:pt x="722863" y="4567103"/>
                  </a:cubicBezTo>
                  <a:close/>
                  <a:moveTo>
                    <a:pt x="4272069" y="190694"/>
                  </a:moveTo>
                  <a:cubicBezTo>
                    <a:pt x="4402786" y="189105"/>
                    <a:pt x="4392868" y="-10851"/>
                    <a:pt x="4262659" y="463"/>
                  </a:cubicBezTo>
                  <a:cubicBezTo>
                    <a:pt x="4144467" y="12157"/>
                    <a:pt x="4153304" y="190758"/>
                    <a:pt x="4272069" y="190694"/>
                  </a:cubicBezTo>
                  <a:close/>
                  <a:moveTo>
                    <a:pt x="84153" y="3888675"/>
                  </a:moveTo>
                  <a:cubicBezTo>
                    <a:pt x="-33721" y="3900434"/>
                    <a:pt x="-25138" y="4079352"/>
                    <a:pt x="93436" y="4079352"/>
                  </a:cubicBezTo>
                  <a:cubicBezTo>
                    <a:pt x="224280" y="4077445"/>
                    <a:pt x="214235" y="3877425"/>
                    <a:pt x="84153" y="3888675"/>
                  </a:cubicBezTo>
                  <a:close/>
                  <a:moveTo>
                    <a:pt x="489339" y="5693238"/>
                  </a:moveTo>
                  <a:cubicBezTo>
                    <a:pt x="371210" y="5704679"/>
                    <a:pt x="379984" y="5883470"/>
                    <a:pt x="498685" y="5883407"/>
                  </a:cubicBezTo>
                  <a:cubicBezTo>
                    <a:pt x="629403" y="5882135"/>
                    <a:pt x="619611" y="5681925"/>
                    <a:pt x="489339" y="5693366"/>
                  </a:cubicBezTo>
                  <a:close/>
                  <a:moveTo>
                    <a:pt x="2214860" y="5039345"/>
                  </a:moveTo>
                  <a:cubicBezTo>
                    <a:pt x="2096731" y="5050976"/>
                    <a:pt x="2105504" y="5229576"/>
                    <a:pt x="2224206" y="5229576"/>
                  </a:cubicBezTo>
                  <a:cubicBezTo>
                    <a:pt x="2354923" y="5228178"/>
                    <a:pt x="2345132" y="5028222"/>
                    <a:pt x="2214860" y="5039472"/>
                  </a:cubicBezTo>
                  <a:close/>
                  <a:moveTo>
                    <a:pt x="4448054" y="5922813"/>
                  </a:moveTo>
                  <a:cubicBezTo>
                    <a:pt x="4329862" y="5934444"/>
                    <a:pt x="4338763" y="6113108"/>
                    <a:pt x="4457464" y="6113044"/>
                  </a:cubicBezTo>
                  <a:cubicBezTo>
                    <a:pt x="4588435" y="6111774"/>
                    <a:pt x="4578326" y="5911754"/>
                    <a:pt x="4448054" y="5923067"/>
                  </a:cubicBezTo>
                  <a:close/>
                  <a:moveTo>
                    <a:pt x="4267491" y="1896804"/>
                  </a:moveTo>
                  <a:cubicBezTo>
                    <a:pt x="4149299" y="1908372"/>
                    <a:pt x="4158136" y="2086973"/>
                    <a:pt x="4276837" y="2087036"/>
                  </a:cubicBezTo>
                  <a:cubicBezTo>
                    <a:pt x="4407554" y="2085765"/>
                    <a:pt x="4397700" y="1885682"/>
                    <a:pt x="4267491" y="1897059"/>
                  </a:cubicBezTo>
                  <a:close/>
                  <a:moveTo>
                    <a:pt x="4153050" y="722301"/>
                  </a:moveTo>
                  <a:cubicBezTo>
                    <a:pt x="4283831" y="720775"/>
                    <a:pt x="4273849" y="520755"/>
                    <a:pt x="4143704" y="532069"/>
                  </a:cubicBezTo>
                  <a:cubicBezTo>
                    <a:pt x="4025384" y="543954"/>
                    <a:pt x="4034222" y="722491"/>
                    <a:pt x="4152923" y="722555"/>
                  </a:cubicBezTo>
                  <a:close/>
                  <a:moveTo>
                    <a:pt x="4144848" y="4439731"/>
                  </a:moveTo>
                  <a:cubicBezTo>
                    <a:pt x="4026719" y="4451362"/>
                    <a:pt x="4035557" y="4629962"/>
                    <a:pt x="4154258" y="4629962"/>
                  </a:cubicBezTo>
                  <a:cubicBezTo>
                    <a:pt x="4284975" y="4628373"/>
                    <a:pt x="4275184" y="4428417"/>
                    <a:pt x="4144848" y="4439731"/>
                  </a:cubicBezTo>
                  <a:close/>
                  <a:moveTo>
                    <a:pt x="4591233" y="5427499"/>
                  </a:moveTo>
                  <a:cubicBezTo>
                    <a:pt x="4461278" y="5416058"/>
                    <a:pt x="4451042" y="5616269"/>
                    <a:pt x="4582078" y="5617476"/>
                  </a:cubicBezTo>
                  <a:cubicBezTo>
                    <a:pt x="4700524" y="5617858"/>
                    <a:pt x="4709235" y="5439067"/>
                    <a:pt x="4591233" y="5427499"/>
                  </a:cubicBezTo>
                  <a:close/>
                  <a:moveTo>
                    <a:pt x="4806955" y="4171957"/>
                  </a:moveTo>
                  <a:cubicBezTo>
                    <a:pt x="4676746" y="4160580"/>
                    <a:pt x="4667082" y="4360600"/>
                    <a:pt x="4797609" y="4362189"/>
                  </a:cubicBezTo>
                  <a:cubicBezTo>
                    <a:pt x="4916373" y="4362189"/>
                    <a:pt x="4925401" y="4183589"/>
                    <a:pt x="4806955" y="4171957"/>
                  </a:cubicBezTo>
                  <a:close/>
                  <a:moveTo>
                    <a:pt x="3486302" y="1201216"/>
                  </a:moveTo>
                  <a:cubicBezTo>
                    <a:pt x="3605003" y="1201216"/>
                    <a:pt x="3613841" y="1022616"/>
                    <a:pt x="3495648" y="1010985"/>
                  </a:cubicBezTo>
                  <a:cubicBezTo>
                    <a:pt x="3365439" y="999608"/>
                    <a:pt x="3355585" y="1199627"/>
                    <a:pt x="3486302" y="1201216"/>
                  </a:cubicBezTo>
                  <a:close/>
                  <a:moveTo>
                    <a:pt x="2813387" y="534738"/>
                  </a:moveTo>
                  <a:cubicBezTo>
                    <a:pt x="2695259" y="546370"/>
                    <a:pt x="2704032" y="724906"/>
                    <a:pt x="2822734" y="724970"/>
                  </a:cubicBezTo>
                  <a:cubicBezTo>
                    <a:pt x="2953451" y="723445"/>
                    <a:pt x="2943660" y="523425"/>
                    <a:pt x="2813387" y="534738"/>
                  </a:cubicBezTo>
                  <a:close/>
                  <a:moveTo>
                    <a:pt x="3045640" y="3211646"/>
                  </a:moveTo>
                  <a:cubicBezTo>
                    <a:pt x="2927447" y="3223278"/>
                    <a:pt x="2936285" y="3401878"/>
                    <a:pt x="3055049" y="3401878"/>
                  </a:cubicBezTo>
                  <a:cubicBezTo>
                    <a:pt x="3185767" y="3400289"/>
                    <a:pt x="3175848" y="3200333"/>
                    <a:pt x="3045640" y="3211646"/>
                  </a:cubicBezTo>
                  <a:close/>
                  <a:moveTo>
                    <a:pt x="3521080" y="4894812"/>
                  </a:moveTo>
                  <a:cubicBezTo>
                    <a:pt x="3390871" y="4883499"/>
                    <a:pt x="3381207" y="5083518"/>
                    <a:pt x="3511734" y="5085044"/>
                  </a:cubicBezTo>
                  <a:cubicBezTo>
                    <a:pt x="3630498" y="5085044"/>
                    <a:pt x="3639272" y="4906507"/>
                    <a:pt x="3521080" y="4894812"/>
                  </a:cubicBezTo>
                  <a:close/>
                  <a:moveTo>
                    <a:pt x="3706220" y="5642900"/>
                  </a:moveTo>
                  <a:cubicBezTo>
                    <a:pt x="3581606" y="5643599"/>
                    <a:pt x="3581606" y="5832877"/>
                    <a:pt x="3706220" y="5833576"/>
                  </a:cubicBezTo>
                  <a:cubicBezTo>
                    <a:pt x="3830834" y="5832941"/>
                    <a:pt x="3830897" y="5643662"/>
                    <a:pt x="3706220" y="5642900"/>
                  </a:cubicBezTo>
                  <a:close/>
                  <a:moveTo>
                    <a:pt x="2673642" y="3056499"/>
                  </a:moveTo>
                  <a:cubicBezTo>
                    <a:pt x="2555513" y="3068131"/>
                    <a:pt x="2564351" y="3246731"/>
                    <a:pt x="2683051" y="3246731"/>
                  </a:cubicBezTo>
                  <a:cubicBezTo>
                    <a:pt x="2813769" y="3245206"/>
                    <a:pt x="2803914" y="3045186"/>
                    <a:pt x="2673642" y="3056499"/>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43" name="Google Shape;43;p6"/>
          <p:cNvSpPr txBox="1">
            <a:spLocks noGrp="1"/>
          </p:cNvSpPr>
          <p:nvPr>
            <p:ph type="title"/>
          </p:nvPr>
        </p:nvSpPr>
        <p:spPr>
          <a:xfrm>
            <a:off x="1140400" y="1114667"/>
            <a:ext cx="9911200" cy="528400"/>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4" name="Google Shape;44;p6"/>
          <p:cNvSpPr txBox="1">
            <a:spLocks noGrp="1"/>
          </p:cNvSpPr>
          <p:nvPr>
            <p:ph type="body" idx="1"/>
          </p:nvPr>
        </p:nvSpPr>
        <p:spPr>
          <a:xfrm>
            <a:off x="1140400" y="1906867"/>
            <a:ext cx="4630800" cy="44264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800"/>
              </a:spcBef>
              <a:spcAft>
                <a:spcPts val="0"/>
              </a:spcAft>
              <a:buSzPts val="2000"/>
              <a:buChar char="○"/>
              <a:defRPr sz="2667"/>
            </a:lvl2pPr>
            <a:lvl3pPr marL="1828754" lvl="2" indent="-474121" rtl="0">
              <a:spcBef>
                <a:spcPts val="800"/>
              </a:spcBef>
              <a:spcAft>
                <a:spcPts val="0"/>
              </a:spcAft>
              <a:buSzPts val="2000"/>
              <a:buChar char="■"/>
              <a:defRPr sz="2667"/>
            </a:lvl3pPr>
            <a:lvl4pPr marL="2438339" lvl="3" indent="-474121" rtl="0">
              <a:spcBef>
                <a:spcPts val="800"/>
              </a:spcBef>
              <a:spcAft>
                <a:spcPts val="0"/>
              </a:spcAft>
              <a:buSzPts val="2000"/>
              <a:buChar char="●"/>
              <a:defRPr sz="2667"/>
            </a:lvl4pPr>
            <a:lvl5pPr marL="3047924" lvl="4" indent="-474121" rtl="0">
              <a:spcBef>
                <a:spcPts val="800"/>
              </a:spcBef>
              <a:spcAft>
                <a:spcPts val="0"/>
              </a:spcAft>
              <a:buSzPts val="2000"/>
              <a:buChar char="○"/>
              <a:defRPr sz="2667"/>
            </a:lvl5pPr>
            <a:lvl6pPr marL="3657509" lvl="5" indent="-474121" rtl="0">
              <a:spcBef>
                <a:spcPts val="800"/>
              </a:spcBef>
              <a:spcAft>
                <a:spcPts val="0"/>
              </a:spcAft>
              <a:buSzPts val="2000"/>
              <a:buChar char="■"/>
              <a:defRPr sz="2667"/>
            </a:lvl6pPr>
            <a:lvl7pPr marL="4267093" lvl="6" indent="-474121" rtl="0">
              <a:spcBef>
                <a:spcPts val="800"/>
              </a:spcBef>
              <a:spcAft>
                <a:spcPts val="0"/>
              </a:spcAft>
              <a:buSzPts val="2000"/>
              <a:buChar char="●"/>
              <a:defRPr sz="2667"/>
            </a:lvl7pPr>
            <a:lvl8pPr marL="4876678" lvl="7" indent="-474121" rtl="0">
              <a:spcBef>
                <a:spcPts val="800"/>
              </a:spcBef>
              <a:spcAft>
                <a:spcPts val="0"/>
              </a:spcAft>
              <a:buSzPts val="2000"/>
              <a:buChar char="○"/>
              <a:defRPr sz="2667"/>
            </a:lvl8pPr>
            <a:lvl9pPr marL="5486263" lvl="8" indent="-474121" rtl="0">
              <a:spcBef>
                <a:spcPts val="800"/>
              </a:spcBef>
              <a:spcAft>
                <a:spcPts val="800"/>
              </a:spcAft>
              <a:buSzPts val="2000"/>
              <a:buChar char="■"/>
              <a:defRPr sz="2667"/>
            </a:lvl9pPr>
          </a:lstStyle>
          <a:p>
            <a:endParaRPr/>
          </a:p>
        </p:txBody>
      </p:sp>
      <p:sp>
        <p:nvSpPr>
          <p:cNvPr id="45" name="Google Shape;45;p6"/>
          <p:cNvSpPr txBox="1">
            <a:spLocks noGrp="1"/>
          </p:cNvSpPr>
          <p:nvPr>
            <p:ph type="body" idx="2"/>
          </p:nvPr>
        </p:nvSpPr>
        <p:spPr>
          <a:xfrm>
            <a:off x="6420807" y="1906867"/>
            <a:ext cx="4630800" cy="44264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800"/>
              </a:spcBef>
              <a:spcAft>
                <a:spcPts val="0"/>
              </a:spcAft>
              <a:buSzPts val="2000"/>
              <a:buChar char="○"/>
              <a:defRPr sz="2667"/>
            </a:lvl2pPr>
            <a:lvl3pPr marL="1828754" lvl="2" indent="-474121" rtl="0">
              <a:spcBef>
                <a:spcPts val="800"/>
              </a:spcBef>
              <a:spcAft>
                <a:spcPts val="0"/>
              </a:spcAft>
              <a:buSzPts val="2000"/>
              <a:buChar char="■"/>
              <a:defRPr sz="2667"/>
            </a:lvl3pPr>
            <a:lvl4pPr marL="2438339" lvl="3" indent="-474121" rtl="0">
              <a:spcBef>
                <a:spcPts val="800"/>
              </a:spcBef>
              <a:spcAft>
                <a:spcPts val="0"/>
              </a:spcAft>
              <a:buSzPts val="2000"/>
              <a:buChar char="●"/>
              <a:defRPr sz="2667"/>
            </a:lvl4pPr>
            <a:lvl5pPr marL="3047924" lvl="4" indent="-474121" rtl="0">
              <a:spcBef>
                <a:spcPts val="800"/>
              </a:spcBef>
              <a:spcAft>
                <a:spcPts val="0"/>
              </a:spcAft>
              <a:buSzPts val="2000"/>
              <a:buChar char="○"/>
              <a:defRPr sz="2667"/>
            </a:lvl5pPr>
            <a:lvl6pPr marL="3657509" lvl="5" indent="-474121" rtl="0">
              <a:spcBef>
                <a:spcPts val="800"/>
              </a:spcBef>
              <a:spcAft>
                <a:spcPts val="0"/>
              </a:spcAft>
              <a:buSzPts val="2000"/>
              <a:buChar char="■"/>
              <a:defRPr sz="2667"/>
            </a:lvl6pPr>
            <a:lvl7pPr marL="4267093" lvl="6" indent="-474121" rtl="0">
              <a:spcBef>
                <a:spcPts val="800"/>
              </a:spcBef>
              <a:spcAft>
                <a:spcPts val="0"/>
              </a:spcAft>
              <a:buSzPts val="2000"/>
              <a:buChar char="●"/>
              <a:defRPr sz="2667"/>
            </a:lvl7pPr>
            <a:lvl8pPr marL="4876678" lvl="7" indent="-474121" rtl="0">
              <a:spcBef>
                <a:spcPts val="800"/>
              </a:spcBef>
              <a:spcAft>
                <a:spcPts val="0"/>
              </a:spcAft>
              <a:buSzPts val="2000"/>
              <a:buChar char="○"/>
              <a:defRPr sz="2667"/>
            </a:lvl8pPr>
            <a:lvl9pPr marL="5486263" lvl="8" indent="-474121" rtl="0">
              <a:spcBef>
                <a:spcPts val="800"/>
              </a:spcBef>
              <a:spcAft>
                <a:spcPts val="800"/>
              </a:spcAft>
              <a:buSzPts val="2000"/>
              <a:buChar char="■"/>
              <a:defRPr sz="2667"/>
            </a:lvl9pPr>
          </a:lstStyle>
          <a:p>
            <a:endParaRPr/>
          </a:p>
        </p:txBody>
      </p:sp>
      <p:sp>
        <p:nvSpPr>
          <p:cNvPr id="46" name="Google Shape;46;p6"/>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7193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1"/>
        <p:cNvGrpSpPr/>
        <p:nvPr/>
      </p:nvGrpSpPr>
      <p:grpSpPr>
        <a:xfrm>
          <a:off x="0" y="0"/>
          <a:ext cx="0" cy="0"/>
          <a:chOff x="0" y="0"/>
          <a:chExt cx="0" cy="0"/>
        </a:xfrm>
      </p:grpSpPr>
      <p:grpSp>
        <p:nvGrpSpPr>
          <p:cNvPr id="72" name="Google Shape;72;p10"/>
          <p:cNvGrpSpPr/>
          <p:nvPr/>
        </p:nvGrpSpPr>
        <p:grpSpPr>
          <a:xfrm>
            <a:off x="4104804" y="0"/>
            <a:ext cx="8087185" cy="6858189"/>
            <a:chOff x="2052402" y="0"/>
            <a:chExt cx="6065389" cy="5143642"/>
          </a:xfrm>
        </p:grpSpPr>
        <p:sp>
          <p:nvSpPr>
            <p:cNvPr id="73" name="Google Shape;73;p10"/>
            <p:cNvSpPr/>
            <p:nvPr/>
          </p:nvSpPr>
          <p:spPr>
            <a:xfrm>
              <a:off x="2052402" y="0"/>
              <a:ext cx="6065388" cy="5143500"/>
            </a:xfrm>
            <a:custGeom>
              <a:avLst/>
              <a:gdLst/>
              <a:ahLst/>
              <a:cxnLst/>
              <a:rect l="l" t="t" r="r" b="b"/>
              <a:pathLst>
                <a:path w="8087184" h="6858000" extrusionOk="0">
                  <a:moveTo>
                    <a:pt x="7505580" y="6858000"/>
                  </a:moveTo>
                  <a:lnTo>
                    <a:pt x="7696738" y="6858000"/>
                  </a:lnTo>
                  <a:cubicBezTo>
                    <a:pt x="7718274" y="6613807"/>
                    <a:pt x="7866550" y="6398978"/>
                    <a:pt x="8087184" y="6292327"/>
                  </a:cubicBezTo>
                  <a:lnTo>
                    <a:pt x="8087184" y="6085824"/>
                  </a:lnTo>
                  <a:cubicBezTo>
                    <a:pt x="7757916" y="6205690"/>
                    <a:pt x="7529976" y="6508299"/>
                    <a:pt x="7505580" y="6858000"/>
                  </a:cubicBezTo>
                  <a:close/>
                  <a:moveTo>
                    <a:pt x="7109988" y="6858000"/>
                  </a:moveTo>
                  <a:lnTo>
                    <a:pt x="7300574" y="6858000"/>
                  </a:lnTo>
                  <a:cubicBezTo>
                    <a:pt x="7326176" y="6394974"/>
                    <a:pt x="7641722" y="5998774"/>
                    <a:pt x="8087184" y="5870486"/>
                  </a:cubicBezTo>
                  <a:lnTo>
                    <a:pt x="8087184" y="5673454"/>
                  </a:lnTo>
                  <a:cubicBezTo>
                    <a:pt x="7534740" y="5807487"/>
                    <a:pt x="7136797" y="6289898"/>
                    <a:pt x="7109988" y="6858000"/>
                  </a:cubicBezTo>
                  <a:close/>
                  <a:moveTo>
                    <a:pt x="6319630" y="6858000"/>
                  </a:moveTo>
                  <a:lnTo>
                    <a:pt x="6510215" y="6858000"/>
                  </a:lnTo>
                  <a:cubicBezTo>
                    <a:pt x="6538485" y="5958928"/>
                    <a:pt x="7199691" y="5205998"/>
                    <a:pt x="8087184" y="5062145"/>
                  </a:cubicBezTo>
                  <a:lnTo>
                    <a:pt x="8087184" y="4869180"/>
                  </a:lnTo>
                  <a:cubicBezTo>
                    <a:pt x="7093725" y="5015188"/>
                    <a:pt x="6348402" y="5853783"/>
                    <a:pt x="6319630" y="6858000"/>
                  </a:cubicBezTo>
                  <a:close/>
                  <a:moveTo>
                    <a:pt x="6714777" y="6858000"/>
                  </a:moveTo>
                  <a:lnTo>
                    <a:pt x="6905363" y="6858000"/>
                  </a:lnTo>
                  <a:cubicBezTo>
                    <a:pt x="6932680" y="6177012"/>
                    <a:pt x="7419944" y="5602103"/>
                    <a:pt x="8086993" y="5463773"/>
                  </a:cubicBezTo>
                  <a:lnTo>
                    <a:pt x="8086993" y="5269538"/>
                  </a:lnTo>
                  <a:cubicBezTo>
                    <a:pt x="7313661" y="5411166"/>
                    <a:pt x="6742920" y="6071943"/>
                    <a:pt x="6714968" y="6858000"/>
                  </a:cubicBezTo>
                  <a:close/>
                  <a:moveTo>
                    <a:pt x="7902253" y="6858000"/>
                  </a:moveTo>
                  <a:lnTo>
                    <a:pt x="8087184" y="6858000"/>
                  </a:lnTo>
                  <a:lnTo>
                    <a:pt x="8087184" y="6532261"/>
                  </a:lnTo>
                  <a:cubicBezTo>
                    <a:pt x="7984903" y="6612091"/>
                    <a:pt x="7918389" y="6729230"/>
                    <a:pt x="7902253" y="6858000"/>
                  </a:cubicBezTo>
                  <a:close/>
                  <a:moveTo>
                    <a:pt x="1916910" y="2551824"/>
                  </a:moveTo>
                  <a:cubicBezTo>
                    <a:pt x="2641015" y="1478290"/>
                    <a:pt x="3620238" y="601442"/>
                    <a:pt x="4766674" y="0"/>
                  </a:cubicBezTo>
                  <a:lnTo>
                    <a:pt x="4372797" y="0"/>
                  </a:lnTo>
                  <a:cubicBezTo>
                    <a:pt x="4217787" y="90127"/>
                    <a:pt x="4065999" y="185317"/>
                    <a:pt x="3917425" y="285570"/>
                  </a:cubicBezTo>
                  <a:cubicBezTo>
                    <a:pt x="2632356" y="1153193"/>
                    <a:pt x="1626642" y="2375366"/>
                    <a:pt x="1022365" y="3803743"/>
                  </a:cubicBezTo>
                  <a:cubicBezTo>
                    <a:pt x="613622" y="4771490"/>
                    <a:pt x="402707" y="5798792"/>
                    <a:pt x="395021" y="6858000"/>
                  </a:cubicBezTo>
                  <a:lnTo>
                    <a:pt x="585606" y="6858000"/>
                  </a:lnTo>
                  <a:cubicBezTo>
                    <a:pt x="593293" y="5824406"/>
                    <a:pt x="799126" y="4822147"/>
                    <a:pt x="1197894" y="3877980"/>
                  </a:cubicBezTo>
                  <a:cubicBezTo>
                    <a:pt x="1394236" y="3413753"/>
                    <a:pt x="1635028" y="2969629"/>
                    <a:pt x="1916910" y="2551824"/>
                  </a:cubicBezTo>
                  <a:close/>
                  <a:moveTo>
                    <a:pt x="1589421" y="2330830"/>
                  </a:moveTo>
                  <a:cubicBezTo>
                    <a:pt x="2178972" y="1457633"/>
                    <a:pt x="2930502" y="705726"/>
                    <a:pt x="3803264" y="115868"/>
                  </a:cubicBezTo>
                  <a:cubicBezTo>
                    <a:pt x="3861583" y="76504"/>
                    <a:pt x="3920429" y="37881"/>
                    <a:pt x="3979810" y="0"/>
                  </a:cubicBezTo>
                  <a:lnTo>
                    <a:pt x="3635104" y="0"/>
                  </a:lnTo>
                  <a:cubicBezTo>
                    <a:pt x="2315489" y="907938"/>
                    <a:pt x="1282730" y="2174291"/>
                    <a:pt x="658473" y="3649867"/>
                  </a:cubicBezTo>
                  <a:cubicBezTo>
                    <a:pt x="229084" y="4666364"/>
                    <a:pt x="7814" y="5745720"/>
                    <a:pt x="0" y="6858000"/>
                  </a:cubicBezTo>
                  <a:lnTo>
                    <a:pt x="190586" y="6858000"/>
                  </a:lnTo>
                  <a:cubicBezTo>
                    <a:pt x="198336" y="5771144"/>
                    <a:pt x="414587" y="4716957"/>
                    <a:pt x="833939" y="3724104"/>
                  </a:cubicBezTo>
                  <a:cubicBezTo>
                    <a:pt x="1040191" y="3236353"/>
                    <a:pt x="1293200" y="2769749"/>
                    <a:pt x="1589421" y="2330830"/>
                  </a:cubicBezTo>
                  <a:close/>
                  <a:moveTo>
                    <a:pt x="2572017" y="2993622"/>
                  </a:moveTo>
                  <a:cubicBezTo>
                    <a:pt x="3332930" y="1865656"/>
                    <a:pt x="4404701" y="982881"/>
                    <a:pt x="5657281" y="452412"/>
                  </a:cubicBezTo>
                  <a:cubicBezTo>
                    <a:pt x="6154760" y="241841"/>
                    <a:pt x="6675072" y="90013"/>
                    <a:pt x="7207695" y="0"/>
                  </a:cubicBezTo>
                  <a:lnTo>
                    <a:pt x="6359208" y="0"/>
                  </a:lnTo>
                  <a:cubicBezTo>
                    <a:pt x="4284670" y="610249"/>
                    <a:pt x="2593089" y="2119237"/>
                    <a:pt x="1750212" y="4111495"/>
                  </a:cubicBezTo>
                  <a:cubicBezTo>
                    <a:pt x="1382635" y="4981807"/>
                    <a:pt x="1192558" y="5905571"/>
                    <a:pt x="1184807" y="6858000"/>
                  </a:cubicBezTo>
                  <a:lnTo>
                    <a:pt x="1375393" y="6858000"/>
                  </a:lnTo>
                  <a:cubicBezTo>
                    <a:pt x="1383080" y="5931185"/>
                    <a:pt x="1568075" y="5032463"/>
                    <a:pt x="1925741" y="4185732"/>
                  </a:cubicBezTo>
                  <a:cubicBezTo>
                    <a:pt x="2102147" y="3768398"/>
                    <a:pt x="2318583" y="3369160"/>
                    <a:pt x="2572017" y="2993622"/>
                  </a:cubicBezTo>
                  <a:close/>
                  <a:moveTo>
                    <a:pt x="2244464" y="2772819"/>
                  </a:moveTo>
                  <a:cubicBezTo>
                    <a:pt x="3048163" y="1581236"/>
                    <a:pt x="4180312" y="648682"/>
                    <a:pt x="5503478" y="88347"/>
                  </a:cubicBezTo>
                  <a:cubicBezTo>
                    <a:pt x="5576110" y="57669"/>
                    <a:pt x="5649085" y="28220"/>
                    <a:pt x="5722398" y="0"/>
                  </a:cubicBezTo>
                  <a:lnTo>
                    <a:pt x="5231195" y="0"/>
                  </a:lnTo>
                  <a:cubicBezTo>
                    <a:pt x="3500048" y="791829"/>
                    <a:pt x="2128257" y="2203840"/>
                    <a:pt x="1386320" y="3957619"/>
                  </a:cubicBezTo>
                  <a:cubicBezTo>
                    <a:pt x="998097" y="4876680"/>
                    <a:pt x="797664" y="5852181"/>
                    <a:pt x="789914" y="6858000"/>
                  </a:cubicBezTo>
                  <a:lnTo>
                    <a:pt x="980500" y="6858000"/>
                  </a:lnTo>
                  <a:cubicBezTo>
                    <a:pt x="988250" y="5877796"/>
                    <a:pt x="1183791" y="4927273"/>
                    <a:pt x="1561849" y="4031856"/>
                  </a:cubicBezTo>
                  <a:cubicBezTo>
                    <a:pt x="1748217" y="3591107"/>
                    <a:pt x="1976824" y="3169458"/>
                    <a:pt x="2244464" y="2772819"/>
                  </a:cubicBezTo>
                  <a:close/>
                  <a:moveTo>
                    <a:pt x="6645086" y="5174199"/>
                  </a:moveTo>
                  <a:cubicBezTo>
                    <a:pt x="6196994" y="5621603"/>
                    <a:pt x="5938846" y="6224801"/>
                    <a:pt x="5924482" y="6858000"/>
                  </a:cubicBezTo>
                  <a:lnTo>
                    <a:pt x="6115068" y="6858000"/>
                  </a:lnTo>
                  <a:cubicBezTo>
                    <a:pt x="6144113" y="5740903"/>
                    <a:pt x="6980009" y="4810427"/>
                    <a:pt x="8087184" y="4662805"/>
                  </a:cubicBezTo>
                  <a:lnTo>
                    <a:pt x="8087184" y="4470476"/>
                  </a:lnTo>
                  <a:cubicBezTo>
                    <a:pt x="7541283" y="4536958"/>
                    <a:pt x="7033500" y="4784755"/>
                    <a:pt x="6645086" y="5174199"/>
                  </a:cubicBezTo>
                  <a:close/>
                  <a:moveTo>
                    <a:pt x="5248665" y="3776858"/>
                  </a:moveTo>
                  <a:cubicBezTo>
                    <a:pt x="4429655" y="4594492"/>
                    <a:pt x="3963299" y="5700524"/>
                    <a:pt x="3949506" y="6858000"/>
                  </a:cubicBezTo>
                  <a:lnTo>
                    <a:pt x="4140092" y="6858000"/>
                  </a:lnTo>
                  <a:cubicBezTo>
                    <a:pt x="4168387" y="4649426"/>
                    <a:pt x="5884840" y="2831630"/>
                    <a:pt x="8087184" y="2677862"/>
                  </a:cubicBezTo>
                  <a:lnTo>
                    <a:pt x="8087184" y="2486740"/>
                  </a:lnTo>
                  <a:cubicBezTo>
                    <a:pt x="7015966" y="2558053"/>
                    <a:pt x="6007247" y="3016624"/>
                    <a:pt x="5248983" y="3776985"/>
                  </a:cubicBezTo>
                  <a:close/>
                  <a:moveTo>
                    <a:pt x="4410660" y="2938516"/>
                  </a:moveTo>
                  <a:cubicBezTo>
                    <a:pt x="3369116" y="3978263"/>
                    <a:pt x="2777913" y="5386016"/>
                    <a:pt x="2764635" y="6858000"/>
                  </a:cubicBezTo>
                  <a:lnTo>
                    <a:pt x="2955221" y="6858000"/>
                  </a:lnTo>
                  <a:cubicBezTo>
                    <a:pt x="2982996" y="3994566"/>
                    <a:pt x="5229175" y="1645170"/>
                    <a:pt x="8087184" y="1490201"/>
                  </a:cubicBezTo>
                  <a:lnTo>
                    <a:pt x="8087184" y="1299524"/>
                  </a:lnTo>
                  <a:cubicBezTo>
                    <a:pt x="6701118" y="1371556"/>
                    <a:pt x="5391045" y="1955579"/>
                    <a:pt x="4410660" y="2938516"/>
                  </a:cubicBezTo>
                  <a:close/>
                  <a:moveTo>
                    <a:pt x="4131135" y="2658858"/>
                  </a:moveTo>
                  <a:cubicBezTo>
                    <a:pt x="3581562" y="3207390"/>
                    <a:pt x="3143742" y="3857527"/>
                    <a:pt x="2842013" y="4573123"/>
                  </a:cubicBezTo>
                  <a:cubicBezTo>
                    <a:pt x="2536123" y="5297313"/>
                    <a:pt x="2377365" y="6065676"/>
                    <a:pt x="2369615" y="6858000"/>
                  </a:cubicBezTo>
                  <a:lnTo>
                    <a:pt x="2560201" y="6858000"/>
                  </a:lnTo>
                  <a:cubicBezTo>
                    <a:pt x="2567887" y="6091353"/>
                    <a:pt x="2721563" y="5347905"/>
                    <a:pt x="3017606" y="4647360"/>
                  </a:cubicBezTo>
                  <a:cubicBezTo>
                    <a:pt x="3885813" y="2587735"/>
                    <a:pt x="5855795" y="1207104"/>
                    <a:pt x="8087184" y="1094420"/>
                  </a:cubicBezTo>
                  <a:lnTo>
                    <a:pt x="8087184" y="903743"/>
                  </a:lnTo>
                  <a:cubicBezTo>
                    <a:pt x="6596296" y="976143"/>
                    <a:pt x="5185918" y="1602077"/>
                    <a:pt x="4131643" y="2659239"/>
                  </a:cubicBezTo>
                  <a:close/>
                  <a:moveTo>
                    <a:pt x="3851609" y="2379199"/>
                  </a:moveTo>
                  <a:cubicBezTo>
                    <a:pt x="3266022" y="2963794"/>
                    <a:pt x="2799525" y="3656649"/>
                    <a:pt x="2478058" y="4419247"/>
                  </a:cubicBezTo>
                  <a:cubicBezTo>
                    <a:pt x="2151585" y="5192123"/>
                    <a:pt x="1982535" y="6012350"/>
                    <a:pt x="1974721" y="6858000"/>
                  </a:cubicBezTo>
                  <a:lnTo>
                    <a:pt x="2165307" y="6858000"/>
                  </a:lnTo>
                  <a:cubicBezTo>
                    <a:pt x="2172994" y="6038091"/>
                    <a:pt x="2337152" y="5242779"/>
                    <a:pt x="2653651" y="4493611"/>
                  </a:cubicBezTo>
                  <a:cubicBezTo>
                    <a:pt x="3583550" y="2287642"/>
                    <a:pt x="5696853" y="811831"/>
                    <a:pt x="8087184" y="699147"/>
                  </a:cubicBezTo>
                  <a:lnTo>
                    <a:pt x="8087184" y="508471"/>
                  </a:lnTo>
                  <a:cubicBezTo>
                    <a:pt x="6491347" y="580803"/>
                    <a:pt x="4980435" y="1248328"/>
                    <a:pt x="3851990" y="2379580"/>
                  </a:cubicBezTo>
                  <a:close/>
                  <a:moveTo>
                    <a:pt x="6365561" y="4894350"/>
                  </a:moveTo>
                  <a:cubicBezTo>
                    <a:pt x="5843312" y="5415945"/>
                    <a:pt x="5543596" y="6119847"/>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689995" y="3217985"/>
                  </a:moveTo>
                  <a:cubicBezTo>
                    <a:pt x="3722659" y="4183711"/>
                    <a:pt x="3173060" y="5490862"/>
                    <a:pt x="3159529" y="6858000"/>
                  </a:cubicBezTo>
                  <a:lnTo>
                    <a:pt x="3350115" y="6858000"/>
                  </a:lnTo>
                  <a:cubicBezTo>
                    <a:pt x="3378080" y="4212840"/>
                    <a:pt x="5447656" y="2040614"/>
                    <a:pt x="8087184" y="1885982"/>
                  </a:cubicBezTo>
                  <a:lnTo>
                    <a:pt x="8087184" y="1694988"/>
                  </a:lnTo>
                  <a:cubicBezTo>
                    <a:pt x="6806004" y="1766892"/>
                    <a:pt x="5596357" y="2309182"/>
                    <a:pt x="4689995" y="3217985"/>
                  </a:cubicBezTo>
                  <a:close/>
                  <a:moveTo>
                    <a:pt x="5736946" y="640864"/>
                  </a:moveTo>
                  <a:cubicBezTo>
                    <a:pt x="4104688" y="1332467"/>
                    <a:pt x="2805440" y="2632335"/>
                    <a:pt x="2114167" y="4265371"/>
                  </a:cubicBezTo>
                  <a:cubicBezTo>
                    <a:pt x="1767110" y="5086996"/>
                    <a:pt x="1587515" y="5958960"/>
                    <a:pt x="1579828" y="6858000"/>
                  </a:cubicBezTo>
                  <a:lnTo>
                    <a:pt x="1770414" y="6858000"/>
                  </a:lnTo>
                  <a:cubicBezTo>
                    <a:pt x="1778101" y="5984575"/>
                    <a:pt x="1952613" y="5137589"/>
                    <a:pt x="2289696" y="4339608"/>
                  </a:cubicBezTo>
                  <a:cubicBezTo>
                    <a:pt x="3281262" y="1987231"/>
                    <a:pt x="5537892" y="416179"/>
                    <a:pt x="8087184" y="303430"/>
                  </a:cubicBezTo>
                  <a:lnTo>
                    <a:pt x="8087184" y="112753"/>
                  </a:lnTo>
                  <a:cubicBezTo>
                    <a:pt x="7278466" y="146573"/>
                    <a:pt x="6482453" y="325450"/>
                    <a:pt x="5736946" y="640864"/>
                  </a:cubicBezTo>
                  <a:close/>
                  <a:moveTo>
                    <a:pt x="4969330" y="3497453"/>
                  </a:moveTo>
                  <a:cubicBezTo>
                    <a:pt x="4076132" y="4389101"/>
                    <a:pt x="3568132" y="5595696"/>
                    <a:pt x="3554486" y="6858000"/>
                  </a:cubicBezTo>
                  <a:lnTo>
                    <a:pt x="3745072" y="6858000"/>
                  </a:lnTo>
                  <a:cubicBezTo>
                    <a:pt x="3773202" y="4431107"/>
                    <a:pt x="5666194" y="2436046"/>
                    <a:pt x="8087184" y="2281763"/>
                  </a:cubicBezTo>
                  <a:lnTo>
                    <a:pt x="8087184" y="2091086"/>
                  </a:lnTo>
                  <a:cubicBezTo>
                    <a:pt x="6910953" y="2162571"/>
                    <a:pt x="5801707" y="2662919"/>
                    <a:pt x="4969330" y="3497453"/>
                  </a:cubicBezTo>
                  <a:close/>
                  <a:moveTo>
                    <a:pt x="6086607" y="4615263"/>
                  </a:moveTo>
                  <a:cubicBezTo>
                    <a:pt x="5490118" y="5210739"/>
                    <a:pt x="5148633" y="6015070"/>
                    <a:pt x="5134441" y="6858000"/>
                  </a:cubicBezTo>
                  <a:lnTo>
                    <a:pt x="5325027" y="6858000"/>
                  </a:lnTo>
                  <a:cubicBezTo>
                    <a:pt x="5353570" y="5304190"/>
                    <a:pt x="6541217" y="4018292"/>
                    <a:pt x="8087184" y="3867302"/>
                  </a:cubicBezTo>
                  <a:lnTo>
                    <a:pt x="8087184" y="3675799"/>
                  </a:lnTo>
                  <a:cubicBezTo>
                    <a:pt x="7330940" y="3744977"/>
                    <a:pt x="6622978" y="4077447"/>
                    <a:pt x="6086607" y="4615263"/>
                  </a:cubicBezTo>
                  <a:close/>
                  <a:moveTo>
                    <a:pt x="5807081" y="4335604"/>
                  </a:moveTo>
                  <a:cubicBezTo>
                    <a:pt x="5136353" y="5005171"/>
                    <a:pt x="4753231" y="5910147"/>
                    <a:pt x="4739230" y="6858000"/>
                  </a:cubicBezTo>
                  <a:lnTo>
                    <a:pt x="4929815" y="6858000"/>
                  </a:lnTo>
                  <a:cubicBezTo>
                    <a:pt x="4958327" y="5085840"/>
                    <a:pt x="6322177" y="3622499"/>
                    <a:pt x="8087184" y="3470313"/>
                  </a:cubicBezTo>
                  <a:lnTo>
                    <a:pt x="8087184" y="3279192"/>
                  </a:lnTo>
                  <a:cubicBezTo>
                    <a:pt x="7225928" y="3349227"/>
                    <a:pt x="6417654" y="3723799"/>
                    <a:pt x="5807335" y="4335794"/>
                  </a:cubicBezTo>
                  <a:close/>
                  <a:moveTo>
                    <a:pt x="5527556" y="4055945"/>
                  </a:moveTo>
                  <a:cubicBezTo>
                    <a:pt x="4782753" y="4799672"/>
                    <a:pt x="4358160" y="5805294"/>
                    <a:pt x="4344463" y="6858000"/>
                  </a:cubicBezTo>
                  <a:lnTo>
                    <a:pt x="4535049" y="6858000"/>
                  </a:lnTo>
                  <a:cubicBezTo>
                    <a:pt x="4563415" y="4867661"/>
                    <a:pt x="6103486" y="3227074"/>
                    <a:pt x="8087184" y="3074024"/>
                  </a:cubicBezTo>
                  <a:lnTo>
                    <a:pt x="8087184" y="2882775"/>
                  </a:lnTo>
                  <a:cubicBezTo>
                    <a:pt x="7120852" y="2953516"/>
                    <a:pt x="6212355" y="3370126"/>
                    <a:pt x="5528000" y="4056326"/>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4" name="Google Shape;74;p10"/>
            <p:cNvSpPr/>
            <p:nvPr/>
          </p:nvSpPr>
          <p:spPr>
            <a:xfrm>
              <a:off x="2052402" y="0"/>
              <a:ext cx="6065388" cy="5143642"/>
            </a:xfrm>
            <a:custGeom>
              <a:avLst/>
              <a:gdLst/>
              <a:ahLst/>
              <a:cxnLst/>
              <a:rect l="l" t="t" r="r" b="b"/>
              <a:pathLst>
                <a:path w="8087184" h="6858190" extrusionOk="0">
                  <a:moveTo>
                    <a:pt x="6366259" y="1870219"/>
                  </a:moveTo>
                  <a:cubicBezTo>
                    <a:pt x="6414478" y="1849137"/>
                    <a:pt x="6436522" y="1792932"/>
                    <a:pt x="6415430" y="1744684"/>
                  </a:cubicBezTo>
                  <a:cubicBezTo>
                    <a:pt x="6395292" y="1698629"/>
                    <a:pt x="6342913" y="1676110"/>
                    <a:pt x="6295679" y="1693208"/>
                  </a:cubicBezTo>
                  <a:cubicBezTo>
                    <a:pt x="4468935" y="2426156"/>
                    <a:pt x="3157737" y="4060756"/>
                    <a:pt x="2838011" y="6003706"/>
                  </a:cubicBezTo>
                  <a:cubicBezTo>
                    <a:pt x="2829536" y="6055671"/>
                    <a:pt x="2864769" y="6104675"/>
                    <a:pt x="2916716" y="6113154"/>
                  </a:cubicBezTo>
                  <a:cubicBezTo>
                    <a:pt x="2916716" y="6113154"/>
                    <a:pt x="2916723" y="6113154"/>
                    <a:pt x="2916723" y="6113154"/>
                  </a:cubicBezTo>
                  <a:cubicBezTo>
                    <a:pt x="2921824" y="6114012"/>
                    <a:pt x="2926989" y="6114438"/>
                    <a:pt x="2932160" y="6114425"/>
                  </a:cubicBezTo>
                  <a:cubicBezTo>
                    <a:pt x="2978841" y="6114381"/>
                    <a:pt x="3018616" y="6080504"/>
                    <a:pt x="3026119" y="6034405"/>
                  </a:cubicBezTo>
                  <a:cubicBezTo>
                    <a:pt x="3335065" y="4157486"/>
                    <a:pt x="4601646" y="2578418"/>
                    <a:pt x="6366259" y="1870219"/>
                  </a:cubicBezTo>
                  <a:close/>
                  <a:moveTo>
                    <a:pt x="2680460" y="5322927"/>
                  </a:moveTo>
                  <a:cubicBezTo>
                    <a:pt x="2629555" y="5309637"/>
                    <a:pt x="2577512" y="5340139"/>
                    <a:pt x="2564203" y="5391062"/>
                  </a:cubicBezTo>
                  <a:cubicBezTo>
                    <a:pt x="2439623" y="5870239"/>
                    <a:pt x="2374272" y="6362877"/>
                    <a:pt x="2369615" y="6858000"/>
                  </a:cubicBezTo>
                  <a:lnTo>
                    <a:pt x="2560201" y="6858000"/>
                  </a:lnTo>
                  <a:cubicBezTo>
                    <a:pt x="2564794" y="6379148"/>
                    <a:pt x="2628055" y="5902679"/>
                    <a:pt x="2748563" y="5439240"/>
                  </a:cubicBezTo>
                  <a:cubicBezTo>
                    <a:pt x="2761847" y="5388310"/>
                    <a:pt x="2731365" y="5336243"/>
                    <a:pt x="2680460" y="5322927"/>
                  </a:cubicBezTo>
                  <a:close/>
                  <a:moveTo>
                    <a:pt x="2239000" y="4214715"/>
                  </a:moveTo>
                  <a:cubicBezTo>
                    <a:pt x="2190503" y="4194261"/>
                    <a:pt x="2134617" y="4217016"/>
                    <a:pt x="2114179" y="4265537"/>
                  </a:cubicBezTo>
                  <a:cubicBezTo>
                    <a:pt x="2114173" y="4265543"/>
                    <a:pt x="2114173" y="4265556"/>
                    <a:pt x="2114167" y="4265562"/>
                  </a:cubicBezTo>
                  <a:cubicBezTo>
                    <a:pt x="1767110" y="5087187"/>
                    <a:pt x="1587515" y="5959151"/>
                    <a:pt x="1579828" y="6858191"/>
                  </a:cubicBezTo>
                  <a:lnTo>
                    <a:pt x="1770414" y="6858191"/>
                  </a:lnTo>
                  <a:cubicBezTo>
                    <a:pt x="1778101" y="5984765"/>
                    <a:pt x="1952613" y="5137780"/>
                    <a:pt x="2289696" y="4339799"/>
                  </a:cubicBezTo>
                  <a:cubicBezTo>
                    <a:pt x="2310254" y="4291329"/>
                    <a:pt x="2287638" y="4235359"/>
                    <a:pt x="2239191" y="4214797"/>
                  </a:cubicBezTo>
                  <a:cubicBezTo>
                    <a:pt x="2239127" y="4214766"/>
                    <a:pt x="2239064" y="4214740"/>
                    <a:pt x="2239000" y="4214715"/>
                  </a:cubicBezTo>
                  <a:close/>
                  <a:moveTo>
                    <a:pt x="2087612" y="6428088"/>
                  </a:moveTo>
                  <a:cubicBezTo>
                    <a:pt x="2035093" y="6424847"/>
                    <a:pt x="1989898" y="6464825"/>
                    <a:pt x="1986665" y="6517389"/>
                  </a:cubicBezTo>
                  <a:cubicBezTo>
                    <a:pt x="1979740" y="6630078"/>
                    <a:pt x="1975738" y="6744357"/>
                    <a:pt x="1974658" y="6858000"/>
                  </a:cubicBezTo>
                  <a:lnTo>
                    <a:pt x="2165244" y="6858000"/>
                  </a:lnTo>
                  <a:cubicBezTo>
                    <a:pt x="2166260" y="6748234"/>
                    <a:pt x="2170135" y="6637896"/>
                    <a:pt x="2176806" y="6529083"/>
                  </a:cubicBezTo>
                  <a:cubicBezTo>
                    <a:pt x="2180027" y="6476584"/>
                    <a:pt x="2140105" y="6431330"/>
                    <a:pt x="2087612" y="6428088"/>
                  </a:cubicBezTo>
                  <a:close/>
                  <a:moveTo>
                    <a:pt x="3486447" y="3682663"/>
                  </a:moveTo>
                  <a:cubicBezTo>
                    <a:pt x="3518040" y="3682689"/>
                    <a:pt x="3547593" y="3667047"/>
                    <a:pt x="3565349" y="3640906"/>
                  </a:cubicBezTo>
                  <a:cubicBezTo>
                    <a:pt x="3898042" y="3151394"/>
                    <a:pt x="4303100" y="2715260"/>
                    <a:pt x="4766674" y="2347419"/>
                  </a:cubicBezTo>
                  <a:cubicBezTo>
                    <a:pt x="4807898" y="2314686"/>
                    <a:pt x="4814797" y="2254712"/>
                    <a:pt x="4782080" y="2213469"/>
                  </a:cubicBezTo>
                  <a:cubicBezTo>
                    <a:pt x="4749362" y="2172225"/>
                    <a:pt x="4689417" y="2165323"/>
                    <a:pt x="4648193" y="2198056"/>
                  </a:cubicBezTo>
                  <a:cubicBezTo>
                    <a:pt x="4169519" y="2577934"/>
                    <a:pt x="3751284" y="3028338"/>
                    <a:pt x="3407798" y="3533872"/>
                  </a:cubicBezTo>
                  <a:cubicBezTo>
                    <a:pt x="3378188" y="3577397"/>
                    <a:pt x="3389451" y="3636704"/>
                    <a:pt x="3432956" y="3666329"/>
                  </a:cubicBezTo>
                  <a:cubicBezTo>
                    <a:pt x="3448730" y="3677071"/>
                    <a:pt x="3467363" y="3682829"/>
                    <a:pt x="3486447" y="3682854"/>
                  </a:cubicBezTo>
                  <a:close/>
                  <a:moveTo>
                    <a:pt x="5285003" y="4471365"/>
                  </a:moveTo>
                  <a:cubicBezTo>
                    <a:pt x="5242903" y="4439770"/>
                    <a:pt x="5183174" y="4448313"/>
                    <a:pt x="5151593" y="4490433"/>
                  </a:cubicBezTo>
                  <a:cubicBezTo>
                    <a:pt x="4638429" y="5174034"/>
                    <a:pt x="4355873" y="6003210"/>
                    <a:pt x="4344781" y="6858064"/>
                  </a:cubicBezTo>
                  <a:lnTo>
                    <a:pt x="4535367" y="6858064"/>
                  </a:lnTo>
                  <a:cubicBezTo>
                    <a:pt x="4546427" y="6044479"/>
                    <a:pt x="4815610" y="5255459"/>
                    <a:pt x="5304062" y="4604903"/>
                  </a:cubicBezTo>
                  <a:cubicBezTo>
                    <a:pt x="5335661" y="4562795"/>
                    <a:pt x="5327161" y="4503030"/>
                    <a:pt x="5285074" y="4471416"/>
                  </a:cubicBezTo>
                  <a:cubicBezTo>
                    <a:pt x="5285048" y="4471403"/>
                    <a:pt x="5285029" y="4471384"/>
                    <a:pt x="5285003" y="4471365"/>
                  </a:cubicBezTo>
                  <a:close/>
                  <a:moveTo>
                    <a:pt x="6701690" y="2808030"/>
                  </a:moveTo>
                  <a:cubicBezTo>
                    <a:pt x="5767433" y="3193508"/>
                    <a:pt x="4991743" y="3885022"/>
                    <a:pt x="4501697" y="4769266"/>
                  </a:cubicBezTo>
                  <a:cubicBezTo>
                    <a:pt x="4475720" y="4815060"/>
                    <a:pt x="4491773" y="4873248"/>
                    <a:pt x="4537546" y="4899237"/>
                  </a:cubicBezTo>
                  <a:cubicBezTo>
                    <a:pt x="4583318" y="4925227"/>
                    <a:pt x="4641478" y="4909165"/>
                    <a:pt x="4667455" y="4863371"/>
                  </a:cubicBezTo>
                  <a:cubicBezTo>
                    <a:pt x="4667792" y="4862767"/>
                    <a:pt x="4668129" y="4862164"/>
                    <a:pt x="4668459" y="4861553"/>
                  </a:cubicBezTo>
                  <a:cubicBezTo>
                    <a:pt x="5137446" y="4015222"/>
                    <a:pt x="5879860" y="3353378"/>
                    <a:pt x="6774050" y="2984470"/>
                  </a:cubicBezTo>
                  <a:cubicBezTo>
                    <a:pt x="6822775" y="2964480"/>
                    <a:pt x="6846027" y="2908777"/>
                    <a:pt x="6826079" y="2860053"/>
                  </a:cubicBezTo>
                  <a:cubicBezTo>
                    <a:pt x="6806067" y="2811329"/>
                    <a:pt x="6750416" y="2788041"/>
                    <a:pt x="6701690" y="2808030"/>
                  </a:cubicBezTo>
                  <a:close/>
                  <a:moveTo>
                    <a:pt x="4156864" y="5925783"/>
                  </a:moveTo>
                  <a:cubicBezTo>
                    <a:pt x="4105367" y="5914933"/>
                    <a:pt x="4054824" y="5947901"/>
                    <a:pt x="4043980" y="5999428"/>
                  </a:cubicBezTo>
                  <a:cubicBezTo>
                    <a:pt x="4043973" y="5999435"/>
                    <a:pt x="4043973" y="5999441"/>
                    <a:pt x="4043973" y="5999447"/>
                  </a:cubicBezTo>
                  <a:cubicBezTo>
                    <a:pt x="3984905" y="6281916"/>
                    <a:pt x="3953267" y="6569443"/>
                    <a:pt x="3949506" y="6858000"/>
                  </a:cubicBezTo>
                  <a:lnTo>
                    <a:pt x="4140092" y="6858000"/>
                  </a:lnTo>
                  <a:cubicBezTo>
                    <a:pt x="4143866" y="6582600"/>
                    <a:pt x="4174143" y="6308242"/>
                    <a:pt x="4230493" y="6038663"/>
                  </a:cubicBezTo>
                  <a:cubicBezTo>
                    <a:pt x="4241299" y="5987155"/>
                    <a:pt x="4208341" y="5936626"/>
                    <a:pt x="4156864" y="5925783"/>
                  </a:cubicBezTo>
                  <a:close/>
                  <a:moveTo>
                    <a:pt x="5530160" y="2764810"/>
                  </a:moveTo>
                  <a:cubicBezTo>
                    <a:pt x="5974498" y="2457948"/>
                    <a:pt x="6465491" y="2225005"/>
                    <a:pt x="6984202" y="2075006"/>
                  </a:cubicBezTo>
                  <a:cubicBezTo>
                    <a:pt x="7034770" y="2060368"/>
                    <a:pt x="7063867" y="2007494"/>
                    <a:pt x="7049255" y="1956914"/>
                  </a:cubicBezTo>
                  <a:cubicBezTo>
                    <a:pt x="7034643" y="1906333"/>
                    <a:pt x="6981788" y="1877192"/>
                    <a:pt x="6931219" y="1891829"/>
                  </a:cubicBezTo>
                  <a:cubicBezTo>
                    <a:pt x="4715915" y="2532477"/>
                    <a:pt x="3182876" y="4551024"/>
                    <a:pt x="3159529" y="6858000"/>
                  </a:cubicBezTo>
                  <a:lnTo>
                    <a:pt x="3350115" y="6858000"/>
                  </a:lnTo>
                  <a:cubicBezTo>
                    <a:pt x="3368665" y="5220209"/>
                    <a:pt x="4181729" y="3693627"/>
                    <a:pt x="5530160" y="2764810"/>
                  </a:cubicBezTo>
                  <a:close/>
                  <a:moveTo>
                    <a:pt x="3857517" y="1312554"/>
                  </a:moveTo>
                  <a:cubicBezTo>
                    <a:pt x="2821278" y="2150298"/>
                    <a:pt x="2037615" y="3259196"/>
                    <a:pt x="1593677" y="4515920"/>
                  </a:cubicBezTo>
                  <a:cubicBezTo>
                    <a:pt x="1576137" y="4565572"/>
                    <a:pt x="1602146" y="4620055"/>
                    <a:pt x="1651774" y="4637604"/>
                  </a:cubicBezTo>
                  <a:cubicBezTo>
                    <a:pt x="1701402" y="4655152"/>
                    <a:pt x="1755859" y="4629131"/>
                    <a:pt x="1773399" y="4579479"/>
                  </a:cubicBezTo>
                  <a:cubicBezTo>
                    <a:pt x="2205610" y="3355958"/>
                    <a:pt x="2968581" y="2276360"/>
                    <a:pt x="3977459" y="1460773"/>
                  </a:cubicBezTo>
                  <a:cubicBezTo>
                    <a:pt x="4018371" y="1427634"/>
                    <a:pt x="4024686" y="1367596"/>
                    <a:pt x="3991562" y="1326664"/>
                  </a:cubicBezTo>
                  <a:cubicBezTo>
                    <a:pt x="3958439" y="1285732"/>
                    <a:pt x="3898430" y="1279414"/>
                    <a:pt x="3857517" y="1312554"/>
                  </a:cubicBezTo>
                  <a:close/>
                  <a:moveTo>
                    <a:pt x="2248403" y="2598095"/>
                  </a:moveTo>
                  <a:cubicBezTo>
                    <a:pt x="2204981" y="2568350"/>
                    <a:pt x="2145683" y="2579447"/>
                    <a:pt x="2115945" y="2622883"/>
                  </a:cubicBezTo>
                  <a:cubicBezTo>
                    <a:pt x="1635860" y="3322742"/>
                    <a:pt x="1277191" y="4098599"/>
                    <a:pt x="1055019" y="4917803"/>
                  </a:cubicBezTo>
                  <a:cubicBezTo>
                    <a:pt x="1039321" y="4968059"/>
                    <a:pt x="1067311" y="5021531"/>
                    <a:pt x="1117543" y="5037242"/>
                  </a:cubicBezTo>
                  <a:cubicBezTo>
                    <a:pt x="1167775" y="5052948"/>
                    <a:pt x="1221222" y="5024944"/>
                    <a:pt x="1236926" y="4974688"/>
                  </a:cubicBezTo>
                  <a:cubicBezTo>
                    <a:pt x="1237638" y="4972400"/>
                    <a:pt x="1238267" y="4970093"/>
                    <a:pt x="1238807" y="4967760"/>
                  </a:cubicBezTo>
                  <a:cubicBezTo>
                    <a:pt x="1455452" y="4169149"/>
                    <a:pt x="1805119" y="3412786"/>
                    <a:pt x="2273115" y="2730488"/>
                  </a:cubicBezTo>
                  <a:cubicBezTo>
                    <a:pt x="2302770" y="2687090"/>
                    <a:pt x="2291716" y="2627860"/>
                    <a:pt x="2248403" y="2598095"/>
                  </a:cubicBezTo>
                  <a:close/>
                  <a:moveTo>
                    <a:pt x="3182082" y="972450"/>
                  </a:moveTo>
                  <a:cubicBezTo>
                    <a:pt x="3216304" y="1012264"/>
                    <a:pt x="3276263" y="1016897"/>
                    <a:pt x="3316190" y="982811"/>
                  </a:cubicBezTo>
                  <a:cubicBezTo>
                    <a:pt x="3760979" y="601738"/>
                    <a:pt x="4247290" y="272053"/>
                    <a:pt x="4765912" y="0"/>
                  </a:cubicBezTo>
                  <a:lnTo>
                    <a:pt x="4372035" y="0"/>
                  </a:lnTo>
                  <a:cubicBezTo>
                    <a:pt x="3954366" y="243105"/>
                    <a:pt x="3559574" y="523572"/>
                    <a:pt x="3192500" y="837960"/>
                  </a:cubicBezTo>
                  <a:cubicBezTo>
                    <a:pt x="3152503" y="872186"/>
                    <a:pt x="3147814" y="932364"/>
                    <a:pt x="3182024" y="972381"/>
                  </a:cubicBezTo>
                  <a:cubicBezTo>
                    <a:pt x="3182043" y="972406"/>
                    <a:pt x="3182062" y="972425"/>
                    <a:pt x="3182082" y="972450"/>
                  </a:cubicBezTo>
                  <a:close/>
                  <a:moveTo>
                    <a:pt x="4503476" y="959103"/>
                  </a:moveTo>
                  <a:cubicBezTo>
                    <a:pt x="4531669" y="1003556"/>
                    <a:pt x="4590541" y="1016732"/>
                    <a:pt x="4634980" y="988531"/>
                  </a:cubicBezTo>
                  <a:cubicBezTo>
                    <a:pt x="5419589" y="490690"/>
                    <a:pt x="6295666" y="154609"/>
                    <a:pt x="7211824" y="0"/>
                  </a:cubicBezTo>
                  <a:lnTo>
                    <a:pt x="6361749" y="0"/>
                  </a:lnTo>
                  <a:cubicBezTo>
                    <a:pt x="5716216" y="188538"/>
                    <a:pt x="5100440" y="467098"/>
                    <a:pt x="4532571" y="827473"/>
                  </a:cubicBezTo>
                  <a:cubicBezTo>
                    <a:pt x="4488140" y="855680"/>
                    <a:pt x="4474970" y="914580"/>
                    <a:pt x="4503158" y="959040"/>
                  </a:cubicBezTo>
                  <a:close/>
                  <a:moveTo>
                    <a:pt x="4619923" y="423048"/>
                  </a:moveTo>
                  <a:cubicBezTo>
                    <a:pt x="4645786" y="468905"/>
                    <a:pt x="4703908" y="485105"/>
                    <a:pt x="4749744" y="459231"/>
                  </a:cubicBezTo>
                  <a:cubicBezTo>
                    <a:pt x="4749756" y="459225"/>
                    <a:pt x="4749763" y="459218"/>
                    <a:pt x="4749775" y="459213"/>
                  </a:cubicBezTo>
                  <a:cubicBezTo>
                    <a:pt x="5062406" y="282668"/>
                    <a:pt x="5387494" y="129190"/>
                    <a:pt x="5722461" y="0"/>
                  </a:cubicBezTo>
                  <a:lnTo>
                    <a:pt x="5231004" y="0"/>
                  </a:lnTo>
                  <a:cubicBezTo>
                    <a:pt x="5035419" y="89448"/>
                    <a:pt x="4843690" y="187160"/>
                    <a:pt x="4655817" y="293133"/>
                  </a:cubicBezTo>
                  <a:cubicBezTo>
                    <a:pt x="4609981" y="318991"/>
                    <a:pt x="4593775" y="377121"/>
                    <a:pt x="4619605" y="422984"/>
                  </a:cubicBezTo>
                  <a:close/>
                  <a:moveTo>
                    <a:pt x="1208440" y="3617579"/>
                  </a:moveTo>
                  <a:cubicBezTo>
                    <a:pt x="1160368" y="3596141"/>
                    <a:pt x="1104031" y="3617751"/>
                    <a:pt x="1082609" y="3665846"/>
                  </a:cubicBezTo>
                  <a:cubicBezTo>
                    <a:pt x="1082603" y="3665858"/>
                    <a:pt x="1082596" y="3665871"/>
                    <a:pt x="1082590" y="3665884"/>
                  </a:cubicBezTo>
                  <a:cubicBezTo>
                    <a:pt x="859205" y="4168380"/>
                    <a:pt x="688459" y="4692677"/>
                    <a:pt x="573091" y="5230385"/>
                  </a:cubicBezTo>
                  <a:cubicBezTo>
                    <a:pt x="458720" y="5765494"/>
                    <a:pt x="399119" y="6310867"/>
                    <a:pt x="395211" y="6858064"/>
                  </a:cubicBezTo>
                  <a:lnTo>
                    <a:pt x="585797" y="6858064"/>
                  </a:lnTo>
                  <a:cubicBezTo>
                    <a:pt x="589636" y="6324322"/>
                    <a:pt x="647724" y="5792347"/>
                    <a:pt x="759166" y="5270364"/>
                  </a:cubicBezTo>
                  <a:cubicBezTo>
                    <a:pt x="871732" y="4745641"/>
                    <a:pt x="1038323" y="4233992"/>
                    <a:pt x="1256277" y="3743616"/>
                  </a:cubicBezTo>
                  <a:cubicBezTo>
                    <a:pt x="1277788" y="3695566"/>
                    <a:pt x="1256296" y="3639157"/>
                    <a:pt x="1208262" y="3617637"/>
                  </a:cubicBezTo>
                  <a:cubicBezTo>
                    <a:pt x="1208173" y="3617598"/>
                    <a:pt x="1208084" y="3617554"/>
                    <a:pt x="1207995" y="3617516"/>
                  </a:cubicBezTo>
                  <a:close/>
                  <a:moveTo>
                    <a:pt x="942891" y="5974532"/>
                  </a:moveTo>
                  <a:cubicBezTo>
                    <a:pt x="890594" y="5968659"/>
                    <a:pt x="843443" y="6006305"/>
                    <a:pt x="837560" y="6058620"/>
                  </a:cubicBezTo>
                  <a:cubicBezTo>
                    <a:pt x="807861" y="6324074"/>
                    <a:pt x="791934" y="6590926"/>
                    <a:pt x="789850" y="6858000"/>
                  </a:cubicBezTo>
                  <a:lnTo>
                    <a:pt x="980436" y="6858000"/>
                  </a:lnTo>
                  <a:cubicBezTo>
                    <a:pt x="982494" y="6597917"/>
                    <a:pt x="998014" y="6338127"/>
                    <a:pt x="1026939" y="6079658"/>
                  </a:cubicBezTo>
                  <a:cubicBezTo>
                    <a:pt x="1032663" y="6027432"/>
                    <a:pt x="995073" y="5980418"/>
                    <a:pt x="942891" y="5974532"/>
                  </a:cubicBezTo>
                  <a:close/>
                  <a:moveTo>
                    <a:pt x="2329973" y="1389587"/>
                  </a:moveTo>
                  <a:cubicBezTo>
                    <a:pt x="2705198" y="978292"/>
                    <a:pt x="3121081" y="606057"/>
                    <a:pt x="3571258" y="278578"/>
                  </a:cubicBezTo>
                  <a:cubicBezTo>
                    <a:pt x="3704623" y="181588"/>
                    <a:pt x="3840892" y="88728"/>
                    <a:pt x="3980064" y="0"/>
                  </a:cubicBezTo>
                  <a:lnTo>
                    <a:pt x="3634913" y="0"/>
                  </a:lnTo>
                  <a:cubicBezTo>
                    <a:pt x="3575622" y="40678"/>
                    <a:pt x="3517049" y="82118"/>
                    <a:pt x="3459193" y="124321"/>
                  </a:cubicBezTo>
                  <a:cubicBezTo>
                    <a:pt x="2998611" y="459401"/>
                    <a:pt x="2573110" y="840261"/>
                    <a:pt x="2189194" y="1261071"/>
                  </a:cubicBezTo>
                  <a:cubicBezTo>
                    <a:pt x="2154101" y="1300312"/>
                    <a:pt x="2157449" y="1360585"/>
                    <a:pt x="2196671" y="1395695"/>
                  </a:cubicBezTo>
                  <a:cubicBezTo>
                    <a:pt x="2235354" y="1430316"/>
                    <a:pt x="2294613" y="1427602"/>
                    <a:pt x="2329973" y="1389587"/>
                  </a:cubicBezTo>
                  <a:close/>
                  <a:moveTo>
                    <a:pt x="557844" y="4174100"/>
                  </a:moveTo>
                  <a:cubicBezTo>
                    <a:pt x="507970" y="4157308"/>
                    <a:pt x="453932" y="4184143"/>
                    <a:pt x="437140" y="4234036"/>
                  </a:cubicBezTo>
                  <a:cubicBezTo>
                    <a:pt x="152879" y="5079865"/>
                    <a:pt x="5311" y="5965653"/>
                    <a:pt x="0" y="6858000"/>
                  </a:cubicBezTo>
                  <a:lnTo>
                    <a:pt x="190586" y="6858000"/>
                  </a:lnTo>
                  <a:cubicBezTo>
                    <a:pt x="195867" y="5986354"/>
                    <a:pt x="340068" y="5121127"/>
                    <a:pt x="617752" y="4294926"/>
                  </a:cubicBezTo>
                  <a:cubicBezTo>
                    <a:pt x="634569" y="4245032"/>
                    <a:pt x="607775" y="4190944"/>
                    <a:pt x="557905" y="4174119"/>
                  </a:cubicBezTo>
                  <a:cubicBezTo>
                    <a:pt x="557885" y="4174113"/>
                    <a:pt x="557865" y="4174107"/>
                    <a:pt x="557844" y="4174100"/>
                  </a:cubicBezTo>
                  <a:close/>
                  <a:moveTo>
                    <a:pt x="6996336" y="3748828"/>
                  </a:moveTo>
                  <a:cubicBezTo>
                    <a:pt x="7044554" y="3727644"/>
                    <a:pt x="7066407" y="3671388"/>
                    <a:pt x="7045253" y="3623172"/>
                  </a:cubicBezTo>
                  <a:cubicBezTo>
                    <a:pt x="7024098" y="3574957"/>
                    <a:pt x="6967875" y="3553048"/>
                    <a:pt x="6919656" y="3574232"/>
                  </a:cubicBezTo>
                  <a:cubicBezTo>
                    <a:pt x="5972433" y="3991121"/>
                    <a:pt x="5246340" y="4790323"/>
                    <a:pt x="4921684" y="5773368"/>
                  </a:cubicBezTo>
                  <a:cubicBezTo>
                    <a:pt x="4904569" y="5823161"/>
                    <a:pt x="4931042" y="5877408"/>
                    <a:pt x="4980810" y="5894524"/>
                  </a:cubicBezTo>
                  <a:cubicBezTo>
                    <a:pt x="5030578" y="5911647"/>
                    <a:pt x="5084800" y="5885162"/>
                    <a:pt x="5101914" y="5835370"/>
                  </a:cubicBezTo>
                  <a:cubicBezTo>
                    <a:pt x="5102175" y="5834601"/>
                    <a:pt x="5102429" y="5833826"/>
                    <a:pt x="5102677" y="5833050"/>
                  </a:cubicBezTo>
                  <a:cubicBezTo>
                    <a:pt x="5410415" y="4901366"/>
                    <a:pt x="6098595" y="4143936"/>
                    <a:pt x="6996336" y="3748828"/>
                  </a:cubicBezTo>
                  <a:close/>
                  <a:moveTo>
                    <a:pt x="6881984" y="5085281"/>
                  </a:moveTo>
                  <a:cubicBezTo>
                    <a:pt x="6913749" y="5127178"/>
                    <a:pt x="6973465" y="5135396"/>
                    <a:pt x="7015394" y="5103649"/>
                  </a:cubicBezTo>
                  <a:cubicBezTo>
                    <a:pt x="7328018" y="4865545"/>
                    <a:pt x="7697564" y="4713512"/>
                    <a:pt x="8087184" y="4662677"/>
                  </a:cubicBezTo>
                  <a:lnTo>
                    <a:pt x="8087184" y="4470349"/>
                  </a:lnTo>
                  <a:cubicBezTo>
                    <a:pt x="7655889" y="4522225"/>
                    <a:pt x="7246321" y="4688393"/>
                    <a:pt x="6900725" y="4951680"/>
                  </a:cubicBezTo>
                  <a:cubicBezTo>
                    <a:pt x="6858669" y="4983370"/>
                    <a:pt x="6850284" y="5043153"/>
                    <a:pt x="6881984" y="5085198"/>
                  </a:cubicBezTo>
                  <a:cubicBezTo>
                    <a:pt x="6881984" y="5085223"/>
                    <a:pt x="6882048" y="5085255"/>
                    <a:pt x="6882048" y="5085281"/>
                  </a:cubicBezTo>
                  <a:close/>
                  <a:moveTo>
                    <a:pt x="7499037" y="2661908"/>
                  </a:moveTo>
                  <a:cubicBezTo>
                    <a:pt x="7508693" y="2713633"/>
                    <a:pt x="7558373" y="2747770"/>
                    <a:pt x="7610085" y="2738179"/>
                  </a:cubicBezTo>
                  <a:cubicBezTo>
                    <a:pt x="7767635" y="2709126"/>
                    <a:pt x="7926711" y="2688972"/>
                    <a:pt x="8086549" y="2677798"/>
                  </a:cubicBezTo>
                  <a:lnTo>
                    <a:pt x="8086549" y="2486804"/>
                  </a:lnTo>
                  <a:cubicBezTo>
                    <a:pt x="7915022" y="2498295"/>
                    <a:pt x="7744257" y="2519689"/>
                    <a:pt x="7575208" y="2550871"/>
                  </a:cubicBezTo>
                  <a:cubicBezTo>
                    <a:pt x="7523559" y="2560577"/>
                    <a:pt x="7489572" y="2610235"/>
                    <a:pt x="7499101" y="2661908"/>
                  </a:cubicBezTo>
                  <a:close/>
                  <a:moveTo>
                    <a:pt x="7131080" y="4015712"/>
                  </a:moveTo>
                  <a:cubicBezTo>
                    <a:pt x="7150520" y="4064646"/>
                    <a:pt x="7205916" y="4088550"/>
                    <a:pt x="7254833" y="4069101"/>
                  </a:cubicBezTo>
                  <a:cubicBezTo>
                    <a:pt x="7254833" y="4069101"/>
                    <a:pt x="7254833" y="4069101"/>
                    <a:pt x="7254833" y="4069101"/>
                  </a:cubicBezTo>
                  <a:cubicBezTo>
                    <a:pt x="7521336" y="3962939"/>
                    <a:pt x="7801560" y="3895064"/>
                    <a:pt x="8087057" y="3867493"/>
                  </a:cubicBezTo>
                  <a:lnTo>
                    <a:pt x="8087057" y="3675799"/>
                  </a:lnTo>
                  <a:cubicBezTo>
                    <a:pt x="7777546" y="3704051"/>
                    <a:pt x="7473689" y="3776832"/>
                    <a:pt x="7184952" y="3891899"/>
                  </a:cubicBezTo>
                  <a:cubicBezTo>
                    <a:pt x="7135971" y="3911157"/>
                    <a:pt x="7111894" y="3966492"/>
                    <a:pt x="7131080" y="4015502"/>
                  </a:cubicBezTo>
                  <a:cubicBezTo>
                    <a:pt x="7131143" y="4015528"/>
                    <a:pt x="7131143" y="4015559"/>
                    <a:pt x="7131143" y="4015585"/>
                  </a:cubicBezTo>
                  <a:close/>
                  <a:moveTo>
                    <a:pt x="6365942" y="4894731"/>
                  </a:moveTo>
                  <a:cubicBezTo>
                    <a:pt x="5843642" y="5416174"/>
                    <a:pt x="5543800" y="6119929"/>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557220" y="3966771"/>
                  </a:moveTo>
                  <a:cubicBezTo>
                    <a:pt x="4259850" y="4352269"/>
                    <a:pt x="4022589" y="4780624"/>
                    <a:pt x="3853515" y="5237250"/>
                  </a:cubicBezTo>
                  <a:cubicBezTo>
                    <a:pt x="3835238" y="5286641"/>
                    <a:pt x="3860433" y="5341505"/>
                    <a:pt x="3909801" y="5359791"/>
                  </a:cubicBezTo>
                  <a:cubicBezTo>
                    <a:pt x="3959169" y="5378077"/>
                    <a:pt x="4014007" y="5352869"/>
                    <a:pt x="4032284" y="5303478"/>
                  </a:cubicBezTo>
                  <a:cubicBezTo>
                    <a:pt x="4669044" y="3583607"/>
                    <a:pt x="6257778" y="2399677"/>
                    <a:pt x="8087184" y="2281763"/>
                  </a:cubicBezTo>
                  <a:lnTo>
                    <a:pt x="8087184" y="2091086"/>
                  </a:lnTo>
                  <a:cubicBezTo>
                    <a:pt x="7191432" y="2144743"/>
                    <a:pt x="6328670" y="2448611"/>
                    <a:pt x="5596865" y="2968198"/>
                  </a:cubicBezTo>
                  <a:cubicBezTo>
                    <a:pt x="5202550" y="3247304"/>
                    <a:pt x="4852133" y="3583791"/>
                    <a:pt x="4557220" y="3966517"/>
                  </a:cubicBezTo>
                  <a:close/>
                  <a:moveTo>
                    <a:pt x="6932489" y="261735"/>
                  </a:moveTo>
                  <a:cubicBezTo>
                    <a:pt x="6468922" y="362681"/>
                    <a:pt x="6017234" y="512059"/>
                    <a:pt x="5584858" y="707410"/>
                  </a:cubicBezTo>
                  <a:cubicBezTo>
                    <a:pt x="5536862" y="729014"/>
                    <a:pt x="5515466" y="785454"/>
                    <a:pt x="5537059" y="833473"/>
                  </a:cubicBezTo>
                  <a:cubicBezTo>
                    <a:pt x="5558659" y="881491"/>
                    <a:pt x="5615073" y="902898"/>
                    <a:pt x="5663062" y="881294"/>
                  </a:cubicBezTo>
                  <a:cubicBezTo>
                    <a:pt x="5663151" y="881256"/>
                    <a:pt x="5663234" y="881218"/>
                    <a:pt x="5663316" y="881180"/>
                  </a:cubicBezTo>
                  <a:cubicBezTo>
                    <a:pt x="6083519" y="691317"/>
                    <a:pt x="6522476" y="546157"/>
                    <a:pt x="6973021" y="448090"/>
                  </a:cubicBezTo>
                  <a:cubicBezTo>
                    <a:pt x="7339644" y="368564"/>
                    <a:pt x="7712366" y="320214"/>
                    <a:pt x="8087184" y="303557"/>
                  </a:cubicBezTo>
                  <a:lnTo>
                    <a:pt x="8087184" y="112881"/>
                  </a:lnTo>
                  <a:cubicBezTo>
                    <a:pt x="7698771" y="129641"/>
                    <a:pt x="7312454" y="179439"/>
                    <a:pt x="6932489" y="261735"/>
                  </a:cubicBezTo>
                  <a:close/>
                  <a:moveTo>
                    <a:pt x="7678505" y="1431218"/>
                  </a:moveTo>
                  <a:cubicBezTo>
                    <a:pt x="7684286" y="1483553"/>
                    <a:pt x="7731361" y="1521288"/>
                    <a:pt x="7783708" y="1515497"/>
                  </a:cubicBezTo>
                  <a:cubicBezTo>
                    <a:pt x="7783708" y="1515497"/>
                    <a:pt x="7783708" y="1515497"/>
                    <a:pt x="7783708" y="1515497"/>
                  </a:cubicBezTo>
                  <a:cubicBezTo>
                    <a:pt x="7883957" y="1504438"/>
                    <a:pt x="7985284" y="1496430"/>
                    <a:pt x="8086866" y="1490582"/>
                  </a:cubicBezTo>
                  <a:lnTo>
                    <a:pt x="8086866" y="1299906"/>
                  </a:lnTo>
                  <a:cubicBezTo>
                    <a:pt x="7978233" y="1305689"/>
                    <a:pt x="7869917" y="1314397"/>
                    <a:pt x="7762871" y="1326283"/>
                  </a:cubicBezTo>
                  <a:cubicBezTo>
                    <a:pt x="7710778" y="1332016"/>
                    <a:pt x="7673105" y="1378750"/>
                    <a:pt x="7678505" y="1430901"/>
                  </a:cubicBezTo>
                  <a:close/>
                  <a:moveTo>
                    <a:pt x="5303173" y="1289991"/>
                  </a:moveTo>
                  <a:cubicBezTo>
                    <a:pt x="4389549" y="1793110"/>
                    <a:pt x="3611369" y="2510187"/>
                    <a:pt x="3035203" y="3379869"/>
                  </a:cubicBezTo>
                  <a:cubicBezTo>
                    <a:pt x="3007435" y="3424596"/>
                    <a:pt x="3021164" y="3483375"/>
                    <a:pt x="3065869" y="3511163"/>
                  </a:cubicBezTo>
                  <a:cubicBezTo>
                    <a:pt x="3108738" y="3537807"/>
                    <a:pt x="3164935" y="3526385"/>
                    <a:pt x="3194025" y="3485123"/>
                  </a:cubicBezTo>
                  <a:cubicBezTo>
                    <a:pt x="3753101" y="2641067"/>
                    <a:pt x="4508272" y="1945117"/>
                    <a:pt x="5394908" y="1456833"/>
                  </a:cubicBezTo>
                  <a:cubicBezTo>
                    <a:pt x="6222818" y="1002126"/>
                    <a:pt x="7143722" y="742952"/>
                    <a:pt x="8087184" y="699147"/>
                  </a:cubicBezTo>
                  <a:lnTo>
                    <a:pt x="8087184" y="508471"/>
                  </a:lnTo>
                  <a:cubicBezTo>
                    <a:pt x="7111767" y="552630"/>
                    <a:pt x="6159410" y="820081"/>
                    <a:pt x="5303490" y="1290245"/>
                  </a:cubicBezTo>
                  <a:close/>
                  <a:moveTo>
                    <a:pt x="6957138" y="1164907"/>
                  </a:moveTo>
                  <a:cubicBezTo>
                    <a:pt x="6968955" y="1216211"/>
                    <a:pt x="7020159" y="1248207"/>
                    <a:pt x="7071426" y="1236366"/>
                  </a:cubicBezTo>
                  <a:cubicBezTo>
                    <a:pt x="7071426" y="1236360"/>
                    <a:pt x="7071490" y="1236353"/>
                    <a:pt x="7071490" y="1236347"/>
                  </a:cubicBezTo>
                  <a:cubicBezTo>
                    <a:pt x="7405269" y="1159485"/>
                    <a:pt x="7745147" y="1112083"/>
                    <a:pt x="8087184" y="1094674"/>
                  </a:cubicBezTo>
                  <a:lnTo>
                    <a:pt x="8087184" y="903998"/>
                  </a:lnTo>
                  <a:cubicBezTo>
                    <a:pt x="7730789" y="921355"/>
                    <a:pt x="7376618" y="970277"/>
                    <a:pt x="7028862" y="1050183"/>
                  </a:cubicBezTo>
                  <a:cubicBezTo>
                    <a:pt x="6977531" y="1061859"/>
                    <a:pt x="6945386" y="1112941"/>
                    <a:pt x="6957075" y="1164284"/>
                  </a:cubicBezTo>
                  <a:cubicBezTo>
                    <a:pt x="6957075" y="1164385"/>
                    <a:pt x="6957138" y="1164487"/>
                    <a:pt x="6957138" y="1164589"/>
                  </a:cubicBezTo>
                  <a:close/>
                  <a:moveTo>
                    <a:pt x="7810517" y="5550150"/>
                  </a:moveTo>
                  <a:cubicBezTo>
                    <a:pt x="7858989" y="5529652"/>
                    <a:pt x="7881733" y="5473708"/>
                    <a:pt x="7861214" y="5425193"/>
                  </a:cubicBezTo>
                  <a:cubicBezTo>
                    <a:pt x="7840693" y="5376679"/>
                    <a:pt x="7784789" y="5353975"/>
                    <a:pt x="7736316" y="5374473"/>
                  </a:cubicBezTo>
                  <a:cubicBezTo>
                    <a:pt x="7136099" y="5627692"/>
                    <a:pt x="6737457" y="6206655"/>
                    <a:pt x="6714968" y="6858000"/>
                  </a:cubicBezTo>
                  <a:lnTo>
                    <a:pt x="6905553" y="6858000"/>
                  </a:lnTo>
                  <a:cubicBezTo>
                    <a:pt x="6927979" y="6283212"/>
                    <a:pt x="7280753" y="5773292"/>
                    <a:pt x="7810517" y="5549832"/>
                  </a:cubicBezTo>
                  <a:close/>
                  <a:moveTo>
                    <a:pt x="6090863" y="6328301"/>
                  </a:moveTo>
                  <a:cubicBezTo>
                    <a:pt x="6039456" y="6317477"/>
                    <a:pt x="5988995" y="6350311"/>
                    <a:pt x="5978037" y="6401711"/>
                  </a:cubicBezTo>
                  <a:cubicBezTo>
                    <a:pt x="5946202" y="6551837"/>
                    <a:pt x="5928338" y="6704569"/>
                    <a:pt x="5924672" y="6858000"/>
                  </a:cubicBezTo>
                  <a:lnTo>
                    <a:pt x="6115258" y="6858000"/>
                  </a:lnTo>
                  <a:cubicBezTo>
                    <a:pt x="6118847" y="6717916"/>
                    <a:pt x="6135282" y="6578469"/>
                    <a:pt x="6164366" y="6441372"/>
                  </a:cubicBezTo>
                  <a:cubicBezTo>
                    <a:pt x="6175293" y="6389889"/>
                    <a:pt x="6142417" y="6339252"/>
                    <a:pt x="6090933" y="6328313"/>
                  </a:cubicBezTo>
                  <a:cubicBezTo>
                    <a:pt x="6090914" y="6328313"/>
                    <a:pt x="6090888" y="6328307"/>
                    <a:pt x="6090863" y="6328301"/>
                  </a:cubicBezTo>
                  <a:close/>
                  <a:moveTo>
                    <a:pt x="5637269" y="5359219"/>
                  </a:moveTo>
                  <a:cubicBezTo>
                    <a:pt x="5590722" y="5334641"/>
                    <a:pt x="5533083" y="5352469"/>
                    <a:pt x="5508516" y="5399039"/>
                  </a:cubicBezTo>
                  <a:cubicBezTo>
                    <a:pt x="5508510" y="5399045"/>
                    <a:pt x="5508503" y="5399058"/>
                    <a:pt x="5508497" y="5399071"/>
                  </a:cubicBezTo>
                  <a:cubicBezTo>
                    <a:pt x="5271929" y="5849588"/>
                    <a:pt x="5143862" y="6349180"/>
                    <a:pt x="5134504" y="6858000"/>
                  </a:cubicBezTo>
                  <a:lnTo>
                    <a:pt x="5325090" y="6858000"/>
                  </a:lnTo>
                  <a:cubicBezTo>
                    <a:pt x="5334410" y="6380165"/>
                    <a:pt x="5454936" y="5911126"/>
                    <a:pt x="5677102" y="5488053"/>
                  </a:cubicBezTo>
                  <a:cubicBezTo>
                    <a:pt x="5701668" y="5441483"/>
                    <a:pt x="5683849" y="5383816"/>
                    <a:pt x="5637301" y="5359238"/>
                  </a:cubicBezTo>
                  <a:cubicBezTo>
                    <a:pt x="5637295" y="5359232"/>
                    <a:pt x="5637282" y="5359225"/>
                    <a:pt x="5637269" y="5359219"/>
                  </a:cubicBezTo>
                  <a:close/>
                  <a:moveTo>
                    <a:pt x="6804289" y="5734216"/>
                  </a:moveTo>
                  <a:cubicBezTo>
                    <a:pt x="6760771" y="5704725"/>
                    <a:pt x="6701563" y="5716108"/>
                    <a:pt x="6672022" y="5759640"/>
                  </a:cubicBezTo>
                  <a:cubicBezTo>
                    <a:pt x="6452404" y="6084724"/>
                    <a:pt x="6330169" y="6465778"/>
                    <a:pt x="6319630" y="6858000"/>
                  </a:cubicBezTo>
                  <a:lnTo>
                    <a:pt x="6510215" y="6858000"/>
                  </a:lnTo>
                  <a:cubicBezTo>
                    <a:pt x="6520761" y="6503851"/>
                    <a:pt x="6631618" y="6160023"/>
                    <a:pt x="6829891" y="5866482"/>
                  </a:cubicBezTo>
                  <a:cubicBezTo>
                    <a:pt x="6859177" y="5822913"/>
                    <a:pt x="6847679" y="5763873"/>
                    <a:pt x="6804289" y="5734407"/>
                  </a:cubicBezTo>
                  <a:close/>
                  <a:moveTo>
                    <a:pt x="4904404" y="6204806"/>
                  </a:moveTo>
                  <a:cubicBezTo>
                    <a:pt x="4852571" y="6195698"/>
                    <a:pt x="4803171" y="6230357"/>
                    <a:pt x="4794068" y="6282220"/>
                  </a:cubicBezTo>
                  <a:cubicBezTo>
                    <a:pt x="4794061" y="6282240"/>
                    <a:pt x="4794061" y="6282265"/>
                    <a:pt x="4794055" y="6282284"/>
                  </a:cubicBezTo>
                  <a:cubicBezTo>
                    <a:pt x="4760766" y="6472452"/>
                    <a:pt x="4742432" y="6664972"/>
                    <a:pt x="4739230" y="6858000"/>
                  </a:cubicBezTo>
                  <a:lnTo>
                    <a:pt x="4929815" y="6858000"/>
                  </a:lnTo>
                  <a:cubicBezTo>
                    <a:pt x="4932922" y="6676031"/>
                    <a:pt x="4950189" y="6494507"/>
                    <a:pt x="4981464" y="6315208"/>
                  </a:cubicBezTo>
                  <a:cubicBezTo>
                    <a:pt x="4990587" y="6263445"/>
                    <a:pt x="4956116" y="6214067"/>
                    <a:pt x="4904404" y="6204806"/>
                  </a:cubicBezTo>
                  <a:close/>
                  <a:moveTo>
                    <a:pt x="7902253" y="6858000"/>
                  </a:moveTo>
                  <a:lnTo>
                    <a:pt x="8087184" y="6858000"/>
                  </a:lnTo>
                  <a:lnTo>
                    <a:pt x="8087184" y="6532261"/>
                  </a:lnTo>
                  <a:cubicBezTo>
                    <a:pt x="7984903" y="6612091"/>
                    <a:pt x="7918389" y="6729230"/>
                    <a:pt x="7902253" y="6858000"/>
                  </a:cubicBezTo>
                  <a:close/>
                  <a:moveTo>
                    <a:pt x="7565551" y="6591561"/>
                  </a:moveTo>
                  <a:cubicBezTo>
                    <a:pt x="7546175" y="6640502"/>
                    <a:pt x="7570062" y="6695925"/>
                    <a:pt x="7619043" y="6715311"/>
                  </a:cubicBezTo>
                  <a:cubicBezTo>
                    <a:pt x="7667959" y="6734760"/>
                    <a:pt x="7723356" y="6710798"/>
                    <a:pt x="7742733" y="6661858"/>
                  </a:cubicBezTo>
                  <a:cubicBezTo>
                    <a:pt x="7807341" y="6499910"/>
                    <a:pt x="7930205" y="6368089"/>
                    <a:pt x="8087184" y="6292326"/>
                  </a:cubicBezTo>
                  <a:lnTo>
                    <a:pt x="8087184" y="6085760"/>
                  </a:lnTo>
                  <a:cubicBezTo>
                    <a:pt x="7849270" y="6172245"/>
                    <a:pt x="7659700" y="6356394"/>
                    <a:pt x="7566250" y="6591752"/>
                  </a:cubicBezTo>
                  <a:close/>
                  <a:moveTo>
                    <a:pt x="7109989" y="6858000"/>
                  </a:moveTo>
                  <a:lnTo>
                    <a:pt x="7300574" y="6858000"/>
                  </a:lnTo>
                  <a:cubicBezTo>
                    <a:pt x="7326176" y="6394974"/>
                    <a:pt x="7641722" y="5998774"/>
                    <a:pt x="8087184" y="5870486"/>
                  </a:cubicBezTo>
                  <a:lnTo>
                    <a:pt x="8087184" y="5673454"/>
                  </a:lnTo>
                  <a:cubicBezTo>
                    <a:pt x="7534740" y="5807487"/>
                    <a:pt x="7136797" y="6289898"/>
                    <a:pt x="7109989" y="6858000"/>
                  </a:cubicBezTo>
                  <a:close/>
                  <a:moveTo>
                    <a:pt x="6578000" y="3403894"/>
                  </a:moveTo>
                  <a:cubicBezTo>
                    <a:pt x="6600998" y="3451093"/>
                    <a:pt x="6657792" y="3470809"/>
                    <a:pt x="6705057" y="3448004"/>
                  </a:cubicBezTo>
                  <a:cubicBezTo>
                    <a:pt x="7047794" y="3281442"/>
                    <a:pt x="7413527" y="3167030"/>
                    <a:pt x="7790061" y="3108536"/>
                  </a:cubicBezTo>
                  <a:cubicBezTo>
                    <a:pt x="7841964" y="3099632"/>
                    <a:pt x="7876778" y="3050348"/>
                    <a:pt x="7867884" y="2998453"/>
                  </a:cubicBezTo>
                  <a:cubicBezTo>
                    <a:pt x="7859180" y="2947694"/>
                    <a:pt x="7811725" y="2913029"/>
                    <a:pt x="7760775" y="2920148"/>
                  </a:cubicBezTo>
                  <a:cubicBezTo>
                    <a:pt x="7365500" y="2981527"/>
                    <a:pt x="6981597" y="3101621"/>
                    <a:pt x="6621771" y="3276459"/>
                  </a:cubicBezTo>
                  <a:cubicBezTo>
                    <a:pt x="6574506" y="3299582"/>
                    <a:pt x="6554940" y="3356607"/>
                    <a:pt x="6578000" y="3403894"/>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5" name="Google Shape;75;p10"/>
            <p:cNvSpPr/>
            <p:nvPr/>
          </p:nvSpPr>
          <p:spPr>
            <a:xfrm>
              <a:off x="2377837" y="210583"/>
              <a:ext cx="5576288" cy="4831090"/>
            </a:xfrm>
            <a:custGeom>
              <a:avLst/>
              <a:gdLst/>
              <a:ahLst/>
              <a:cxnLst/>
              <a:rect l="l" t="t" r="r" b="b"/>
              <a:pathLst>
                <a:path w="7435051" h="6441453" extrusionOk="0">
                  <a:moveTo>
                    <a:pt x="2213120" y="5039472"/>
                  </a:moveTo>
                  <a:cubicBezTo>
                    <a:pt x="2095083" y="5051103"/>
                    <a:pt x="2103850" y="5229704"/>
                    <a:pt x="2222458" y="5229704"/>
                  </a:cubicBezTo>
                  <a:cubicBezTo>
                    <a:pt x="2353073" y="5228178"/>
                    <a:pt x="2343290" y="5028222"/>
                    <a:pt x="2213120" y="5039472"/>
                  </a:cubicBezTo>
                  <a:close/>
                  <a:moveTo>
                    <a:pt x="1816257" y="949650"/>
                  </a:moveTo>
                  <a:cubicBezTo>
                    <a:pt x="1698221" y="961282"/>
                    <a:pt x="1706988" y="1139882"/>
                    <a:pt x="1825595" y="1139882"/>
                  </a:cubicBezTo>
                  <a:cubicBezTo>
                    <a:pt x="1956274" y="1138420"/>
                    <a:pt x="1946427" y="938337"/>
                    <a:pt x="1816257" y="949650"/>
                  </a:cubicBezTo>
                  <a:close/>
                  <a:moveTo>
                    <a:pt x="1657435" y="6147620"/>
                  </a:moveTo>
                  <a:cubicBezTo>
                    <a:pt x="1527329" y="6136180"/>
                    <a:pt x="1517673" y="6336390"/>
                    <a:pt x="1648097" y="6337788"/>
                  </a:cubicBezTo>
                  <a:cubicBezTo>
                    <a:pt x="1766514" y="6337916"/>
                    <a:pt x="1775281" y="6159125"/>
                    <a:pt x="1657181" y="6147620"/>
                  </a:cubicBezTo>
                  <a:close/>
                  <a:moveTo>
                    <a:pt x="1777377" y="3926811"/>
                  </a:moveTo>
                  <a:cubicBezTo>
                    <a:pt x="1647271" y="3915307"/>
                    <a:pt x="1637614" y="4115517"/>
                    <a:pt x="1767975" y="4116979"/>
                  </a:cubicBezTo>
                  <a:cubicBezTo>
                    <a:pt x="1886583" y="4117487"/>
                    <a:pt x="1895477" y="3938442"/>
                    <a:pt x="1777377" y="3926811"/>
                  </a:cubicBezTo>
                  <a:close/>
                  <a:moveTo>
                    <a:pt x="2671541" y="3056499"/>
                  </a:moveTo>
                  <a:cubicBezTo>
                    <a:pt x="2553506" y="3068131"/>
                    <a:pt x="2562336" y="3246731"/>
                    <a:pt x="2680944" y="3246731"/>
                  </a:cubicBezTo>
                  <a:cubicBezTo>
                    <a:pt x="2811558" y="3245206"/>
                    <a:pt x="2801712" y="3045186"/>
                    <a:pt x="2671541" y="3056499"/>
                  </a:cubicBezTo>
                  <a:close/>
                  <a:moveTo>
                    <a:pt x="3043247" y="3211646"/>
                  </a:moveTo>
                  <a:cubicBezTo>
                    <a:pt x="2925148" y="3223278"/>
                    <a:pt x="2933978" y="3401878"/>
                    <a:pt x="3052649" y="3401878"/>
                  </a:cubicBezTo>
                  <a:cubicBezTo>
                    <a:pt x="3183264" y="3400289"/>
                    <a:pt x="3173354" y="3200333"/>
                    <a:pt x="3043247" y="3211646"/>
                  </a:cubicBezTo>
                  <a:close/>
                  <a:moveTo>
                    <a:pt x="3483564" y="1201216"/>
                  </a:moveTo>
                  <a:cubicBezTo>
                    <a:pt x="3602171" y="1201216"/>
                    <a:pt x="3611002" y="1022616"/>
                    <a:pt x="3492902" y="1010985"/>
                  </a:cubicBezTo>
                  <a:cubicBezTo>
                    <a:pt x="3362796" y="999608"/>
                    <a:pt x="3352949" y="1199627"/>
                    <a:pt x="3483564" y="1201216"/>
                  </a:cubicBezTo>
                  <a:close/>
                  <a:moveTo>
                    <a:pt x="3518314" y="4894812"/>
                  </a:moveTo>
                  <a:cubicBezTo>
                    <a:pt x="3388207" y="4883499"/>
                    <a:pt x="3378551" y="5083518"/>
                    <a:pt x="3508975" y="5085044"/>
                  </a:cubicBezTo>
                  <a:cubicBezTo>
                    <a:pt x="3627646" y="5085044"/>
                    <a:pt x="3636413" y="4906507"/>
                    <a:pt x="3518314" y="4894812"/>
                  </a:cubicBezTo>
                  <a:close/>
                  <a:moveTo>
                    <a:pt x="2488770" y="5643408"/>
                  </a:moveTo>
                  <a:cubicBezTo>
                    <a:pt x="2370670" y="5655039"/>
                    <a:pt x="2379501" y="5833576"/>
                    <a:pt x="2498109" y="5833640"/>
                  </a:cubicBezTo>
                  <a:cubicBezTo>
                    <a:pt x="2628723" y="5832115"/>
                    <a:pt x="2619003" y="5632095"/>
                    <a:pt x="2488770" y="5643408"/>
                  </a:cubicBezTo>
                  <a:close/>
                  <a:moveTo>
                    <a:pt x="1258984" y="4171957"/>
                  </a:moveTo>
                  <a:cubicBezTo>
                    <a:pt x="1128878" y="4160580"/>
                    <a:pt x="1118904" y="4360664"/>
                    <a:pt x="1249582" y="4362189"/>
                  </a:cubicBezTo>
                  <a:cubicBezTo>
                    <a:pt x="1368253" y="4362253"/>
                    <a:pt x="1377084" y="4183652"/>
                    <a:pt x="1258984" y="4171957"/>
                  </a:cubicBezTo>
                  <a:close/>
                  <a:moveTo>
                    <a:pt x="4268713" y="190694"/>
                  </a:moveTo>
                  <a:cubicBezTo>
                    <a:pt x="4399327" y="189105"/>
                    <a:pt x="4389417" y="-10851"/>
                    <a:pt x="4259311" y="463"/>
                  </a:cubicBezTo>
                  <a:cubicBezTo>
                    <a:pt x="4141211" y="12157"/>
                    <a:pt x="4150041" y="190758"/>
                    <a:pt x="4268713" y="190694"/>
                  </a:cubicBezTo>
                  <a:close/>
                  <a:moveTo>
                    <a:pt x="6303786" y="2710803"/>
                  </a:moveTo>
                  <a:cubicBezTo>
                    <a:pt x="6422394" y="2710803"/>
                    <a:pt x="6431225" y="2532266"/>
                    <a:pt x="6313189" y="2520571"/>
                  </a:cubicBezTo>
                  <a:cubicBezTo>
                    <a:pt x="6183082" y="2509448"/>
                    <a:pt x="6173045" y="2709341"/>
                    <a:pt x="6303786" y="2710803"/>
                  </a:cubicBezTo>
                  <a:close/>
                  <a:moveTo>
                    <a:pt x="2820516" y="724970"/>
                  </a:moveTo>
                  <a:cubicBezTo>
                    <a:pt x="2951131" y="723445"/>
                    <a:pt x="2941220" y="523425"/>
                    <a:pt x="2811177" y="534738"/>
                  </a:cubicBezTo>
                  <a:cubicBezTo>
                    <a:pt x="2693141" y="546370"/>
                    <a:pt x="2701908" y="724906"/>
                    <a:pt x="2820516" y="724970"/>
                  </a:cubicBezTo>
                  <a:close/>
                  <a:moveTo>
                    <a:pt x="7332377" y="2638663"/>
                  </a:moveTo>
                  <a:cubicBezTo>
                    <a:pt x="7214341" y="2650358"/>
                    <a:pt x="7223172" y="2828959"/>
                    <a:pt x="7341779" y="2828895"/>
                  </a:cubicBezTo>
                  <a:cubicBezTo>
                    <a:pt x="7472394" y="2827243"/>
                    <a:pt x="7462674" y="2627414"/>
                    <a:pt x="7332377" y="2638663"/>
                  </a:cubicBezTo>
                  <a:close/>
                  <a:moveTo>
                    <a:pt x="7339301" y="1234966"/>
                  </a:moveTo>
                  <a:cubicBezTo>
                    <a:pt x="7469916" y="1233504"/>
                    <a:pt x="7460006" y="1033421"/>
                    <a:pt x="7329899" y="1044798"/>
                  </a:cubicBezTo>
                  <a:cubicBezTo>
                    <a:pt x="7211864" y="1056302"/>
                    <a:pt x="7220694" y="1235157"/>
                    <a:pt x="7339301" y="1234966"/>
                  </a:cubicBezTo>
                  <a:close/>
                  <a:moveTo>
                    <a:pt x="84087" y="3888675"/>
                  </a:moveTo>
                  <a:cubicBezTo>
                    <a:pt x="-33695" y="3900434"/>
                    <a:pt x="-25118" y="4079352"/>
                    <a:pt x="93362" y="4079352"/>
                  </a:cubicBezTo>
                  <a:cubicBezTo>
                    <a:pt x="224104" y="4077445"/>
                    <a:pt x="214067" y="3877425"/>
                    <a:pt x="84087" y="3888675"/>
                  </a:cubicBezTo>
                  <a:close/>
                  <a:moveTo>
                    <a:pt x="488955" y="5693238"/>
                  </a:moveTo>
                  <a:cubicBezTo>
                    <a:pt x="370919" y="5704679"/>
                    <a:pt x="379686" y="5883470"/>
                    <a:pt x="498293" y="5883407"/>
                  </a:cubicBezTo>
                  <a:cubicBezTo>
                    <a:pt x="628908" y="5882135"/>
                    <a:pt x="619125" y="5681925"/>
                    <a:pt x="488955" y="5693366"/>
                  </a:cubicBezTo>
                  <a:close/>
                  <a:moveTo>
                    <a:pt x="722295" y="4567103"/>
                  </a:moveTo>
                  <a:cubicBezTo>
                    <a:pt x="592125" y="4555789"/>
                    <a:pt x="582532" y="4755682"/>
                    <a:pt x="712893" y="4757334"/>
                  </a:cubicBezTo>
                  <a:cubicBezTo>
                    <a:pt x="831501" y="4757334"/>
                    <a:pt x="840458" y="4578734"/>
                    <a:pt x="722295" y="4567103"/>
                  </a:cubicBezTo>
                  <a:close/>
                  <a:moveTo>
                    <a:pt x="1760606" y="2491334"/>
                  </a:moveTo>
                  <a:cubicBezTo>
                    <a:pt x="1891220" y="2489745"/>
                    <a:pt x="1881310" y="2289725"/>
                    <a:pt x="1751203" y="2301102"/>
                  </a:cubicBezTo>
                  <a:cubicBezTo>
                    <a:pt x="1633104" y="2312734"/>
                    <a:pt x="1641998" y="2491334"/>
                    <a:pt x="1760606" y="2491334"/>
                  </a:cubicBezTo>
                  <a:close/>
                  <a:moveTo>
                    <a:pt x="744657" y="3328976"/>
                  </a:moveTo>
                  <a:cubicBezTo>
                    <a:pt x="614551" y="3317536"/>
                    <a:pt x="604894" y="3517682"/>
                    <a:pt x="735255" y="3519144"/>
                  </a:cubicBezTo>
                  <a:cubicBezTo>
                    <a:pt x="853926" y="3519335"/>
                    <a:pt x="862820" y="3340544"/>
                    <a:pt x="744657" y="3328976"/>
                  </a:cubicBezTo>
                  <a:close/>
                  <a:moveTo>
                    <a:pt x="4587626" y="5427499"/>
                  </a:moveTo>
                  <a:cubicBezTo>
                    <a:pt x="4457774" y="5416058"/>
                    <a:pt x="4447546" y="5616269"/>
                    <a:pt x="4578478" y="5617476"/>
                  </a:cubicBezTo>
                  <a:cubicBezTo>
                    <a:pt x="4696832" y="5617858"/>
                    <a:pt x="4705535" y="5439067"/>
                    <a:pt x="4587626" y="5427499"/>
                  </a:cubicBezTo>
                  <a:close/>
                  <a:moveTo>
                    <a:pt x="6524040" y="3476242"/>
                  </a:moveTo>
                  <a:cubicBezTo>
                    <a:pt x="6654718" y="3474844"/>
                    <a:pt x="6644744" y="3274633"/>
                    <a:pt x="6514638" y="3286074"/>
                  </a:cubicBezTo>
                  <a:cubicBezTo>
                    <a:pt x="6396601" y="3297578"/>
                    <a:pt x="6405432" y="3476242"/>
                    <a:pt x="6524040" y="3476051"/>
                  </a:cubicBezTo>
                  <a:close/>
                  <a:moveTo>
                    <a:pt x="6533125" y="1608057"/>
                  </a:moveTo>
                  <a:cubicBezTo>
                    <a:pt x="6403018" y="1596616"/>
                    <a:pt x="6393362" y="1796826"/>
                    <a:pt x="6523785" y="1798225"/>
                  </a:cubicBezTo>
                  <a:cubicBezTo>
                    <a:pt x="6642394" y="1798161"/>
                    <a:pt x="6651224" y="1619624"/>
                    <a:pt x="6533125" y="1607866"/>
                  </a:cubicBezTo>
                  <a:close/>
                  <a:moveTo>
                    <a:pt x="6625368" y="767682"/>
                  </a:moveTo>
                  <a:cubicBezTo>
                    <a:pt x="6495261" y="756304"/>
                    <a:pt x="6485605" y="956324"/>
                    <a:pt x="6616029" y="957913"/>
                  </a:cubicBezTo>
                  <a:cubicBezTo>
                    <a:pt x="6734701" y="957722"/>
                    <a:pt x="6743531" y="779122"/>
                    <a:pt x="6625368" y="767491"/>
                  </a:cubicBezTo>
                  <a:close/>
                  <a:moveTo>
                    <a:pt x="6239178" y="2986775"/>
                  </a:moveTo>
                  <a:cubicBezTo>
                    <a:pt x="6109072" y="2975398"/>
                    <a:pt x="6099097" y="3175418"/>
                    <a:pt x="6229776" y="3177007"/>
                  </a:cubicBezTo>
                  <a:cubicBezTo>
                    <a:pt x="6348383" y="3176816"/>
                    <a:pt x="6357277" y="2998279"/>
                    <a:pt x="6239178" y="2986585"/>
                  </a:cubicBezTo>
                  <a:close/>
                  <a:moveTo>
                    <a:pt x="6514638" y="4652017"/>
                  </a:moveTo>
                  <a:cubicBezTo>
                    <a:pt x="6396538" y="4663649"/>
                    <a:pt x="6405432" y="4842249"/>
                    <a:pt x="6524040" y="4842249"/>
                  </a:cubicBezTo>
                  <a:cubicBezTo>
                    <a:pt x="6654718" y="4840660"/>
                    <a:pt x="6644808" y="4640640"/>
                    <a:pt x="6514638" y="4652017"/>
                  </a:cubicBezTo>
                  <a:close/>
                  <a:moveTo>
                    <a:pt x="6326403" y="5437732"/>
                  </a:moveTo>
                  <a:cubicBezTo>
                    <a:pt x="6196296" y="5426355"/>
                    <a:pt x="6186640" y="5626375"/>
                    <a:pt x="6317001" y="5627964"/>
                  </a:cubicBezTo>
                  <a:cubicBezTo>
                    <a:pt x="6435671" y="5628027"/>
                    <a:pt x="6444502" y="5449363"/>
                    <a:pt x="6326403" y="5437732"/>
                  </a:cubicBezTo>
                  <a:close/>
                  <a:moveTo>
                    <a:pt x="7229651" y="6251285"/>
                  </a:moveTo>
                  <a:cubicBezTo>
                    <a:pt x="7099545" y="6239781"/>
                    <a:pt x="7089888" y="6440055"/>
                    <a:pt x="7220249" y="6441453"/>
                  </a:cubicBezTo>
                  <a:cubicBezTo>
                    <a:pt x="7338857" y="6441453"/>
                    <a:pt x="7347751" y="6262662"/>
                    <a:pt x="7229651" y="6251094"/>
                  </a:cubicBezTo>
                  <a:close/>
                  <a:moveTo>
                    <a:pt x="6776566" y="3604694"/>
                  </a:moveTo>
                  <a:cubicBezTo>
                    <a:pt x="6658530" y="3616389"/>
                    <a:pt x="6667297" y="3794926"/>
                    <a:pt x="6785968" y="3794926"/>
                  </a:cubicBezTo>
                  <a:cubicBezTo>
                    <a:pt x="6916329" y="3793337"/>
                    <a:pt x="6906481" y="3593381"/>
                    <a:pt x="6776566" y="3604694"/>
                  </a:cubicBezTo>
                  <a:close/>
                  <a:moveTo>
                    <a:pt x="7330281" y="5086315"/>
                  </a:moveTo>
                  <a:cubicBezTo>
                    <a:pt x="7212244" y="5097946"/>
                    <a:pt x="7221075" y="5276610"/>
                    <a:pt x="7339683" y="5276546"/>
                  </a:cubicBezTo>
                  <a:cubicBezTo>
                    <a:pt x="7470107" y="5275021"/>
                    <a:pt x="7460324" y="5074938"/>
                    <a:pt x="7330090" y="5086315"/>
                  </a:cubicBezTo>
                  <a:close/>
                  <a:moveTo>
                    <a:pt x="7149732" y="2268942"/>
                  </a:moveTo>
                  <a:cubicBezTo>
                    <a:pt x="7031697" y="2280573"/>
                    <a:pt x="7040464" y="2459173"/>
                    <a:pt x="7159071" y="2459173"/>
                  </a:cubicBezTo>
                  <a:cubicBezTo>
                    <a:pt x="7289495" y="2457711"/>
                    <a:pt x="7279775" y="2257628"/>
                    <a:pt x="7149542" y="2268942"/>
                  </a:cubicBezTo>
                  <a:close/>
                  <a:moveTo>
                    <a:pt x="4803179" y="4171957"/>
                  </a:moveTo>
                  <a:cubicBezTo>
                    <a:pt x="4673072" y="4160580"/>
                    <a:pt x="4663416" y="4360600"/>
                    <a:pt x="4793840" y="4362189"/>
                  </a:cubicBezTo>
                  <a:cubicBezTo>
                    <a:pt x="4912511" y="4362189"/>
                    <a:pt x="4921532" y="4183589"/>
                    <a:pt x="4803179" y="4171957"/>
                  </a:cubicBezTo>
                  <a:close/>
                  <a:moveTo>
                    <a:pt x="4264139" y="1897059"/>
                  </a:moveTo>
                  <a:cubicBezTo>
                    <a:pt x="4146039" y="1908626"/>
                    <a:pt x="4154870" y="2087227"/>
                    <a:pt x="4273477" y="2087290"/>
                  </a:cubicBezTo>
                  <a:cubicBezTo>
                    <a:pt x="4404092" y="2085765"/>
                    <a:pt x="4394245" y="1885682"/>
                    <a:pt x="4264139" y="1897059"/>
                  </a:cubicBezTo>
                  <a:close/>
                  <a:moveTo>
                    <a:pt x="4141592" y="4439731"/>
                  </a:moveTo>
                  <a:cubicBezTo>
                    <a:pt x="4023556" y="4451362"/>
                    <a:pt x="4032386" y="4629962"/>
                    <a:pt x="4150995" y="4629962"/>
                  </a:cubicBezTo>
                  <a:cubicBezTo>
                    <a:pt x="4281609" y="4628373"/>
                    <a:pt x="4271826" y="4428417"/>
                    <a:pt x="4141592" y="4439731"/>
                  </a:cubicBezTo>
                  <a:close/>
                  <a:moveTo>
                    <a:pt x="4444560" y="5923067"/>
                  </a:moveTo>
                  <a:cubicBezTo>
                    <a:pt x="4326460" y="5934698"/>
                    <a:pt x="4335354" y="6113363"/>
                    <a:pt x="4453962" y="6113299"/>
                  </a:cubicBezTo>
                  <a:cubicBezTo>
                    <a:pt x="4584831" y="6111774"/>
                    <a:pt x="4574730" y="5911754"/>
                    <a:pt x="4444560" y="5923067"/>
                  </a:cubicBezTo>
                  <a:close/>
                  <a:moveTo>
                    <a:pt x="4149660" y="722555"/>
                  </a:moveTo>
                  <a:cubicBezTo>
                    <a:pt x="4280339" y="721029"/>
                    <a:pt x="4270365" y="521010"/>
                    <a:pt x="4140322" y="532323"/>
                  </a:cubicBezTo>
                  <a:cubicBezTo>
                    <a:pt x="4022222" y="543954"/>
                    <a:pt x="4031053" y="722491"/>
                    <a:pt x="4149660" y="722555"/>
                  </a:cubicBezTo>
                  <a:close/>
                  <a:moveTo>
                    <a:pt x="5149473" y="5067883"/>
                  </a:moveTo>
                  <a:cubicBezTo>
                    <a:pt x="5031437" y="5079514"/>
                    <a:pt x="5040267" y="5258178"/>
                    <a:pt x="5158875" y="5258115"/>
                  </a:cubicBezTo>
                  <a:cubicBezTo>
                    <a:pt x="5289489" y="5256589"/>
                    <a:pt x="5279643" y="5056569"/>
                    <a:pt x="5149473" y="5067883"/>
                  </a:cubicBezTo>
                  <a:close/>
                  <a:moveTo>
                    <a:pt x="5180729" y="418362"/>
                  </a:moveTo>
                  <a:cubicBezTo>
                    <a:pt x="5062692" y="430057"/>
                    <a:pt x="5071523" y="608657"/>
                    <a:pt x="5190131" y="608594"/>
                  </a:cubicBezTo>
                  <a:cubicBezTo>
                    <a:pt x="5320746" y="607259"/>
                    <a:pt x="5310962" y="407303"/>
                    <a:pt x="5180729" y="418362"/>
                  </a:cubicBezTo>
                  <a:close/>
                  <a:moveTo>
                    <a:pt x="3703309" y="5642900"/>
                  </a:moveTo>
                  <a:cubicBezTo>
                    <a:pt x="3578793" y="5643599"/>
                    <a:pt x="3578793" y="5832877"/>
                    <a:pt x="3703309" y="5833576"/>
                  </a:cubicBezTo>
                  <a:cubicBezTo>
                    <a:pt x="3827825" y="5832941"/>
                    <a:pt x="3827888" y="5643662"/>
                    <a:pt x="3703309" y="5642900"/>
                  </a:cubicBezTo>
                  <a:close/>
                  <a:moveTo>
                    <a:pt x="5646456" y="6045926"/>
                  </a:moveTo>
                  <a:cubicBezTo>
                    <a:pt x="5516350" y="6034422"/>
                    <a:pt x="5506694" y="6234696"/>
                    <a:pt x="5637118" y="6236094"/>
                  </a:cubicBezTo>
                  <a:cubicBezTo>
                    <a:pt x="5755726" y="6236222"/>
                    <a:pt x="5764556" y="6057430"/>
                    <a:pt x="5646456" y="6045926"/>
                  </a:cubicBezTo>
                  <a:close/>
                  <a:moveTo>
                    <a:pt x="5906225" y="1406067"/>
                  </a:moveTo>
                  <a:cubicBezTo>
                    <a:pt x="5776118" y="1394689"/>
                    <a:pt x="5766462" y="1594773"/>
                    <a:pt x="5896886" y="1596298"/>
                  </a:cubicBezTo>
                  <a:cubicBezTo>
                    <a:pt x="6015494" y="1596298"/>
                    <a:pt x="6024324" y="1417698"/>
                    <a:pt x="5906225" y="1406067"/>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76" name="Google Shape;76;p10"/>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43777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4" y="2130426"/>
            <a:ext cx="10363200" cy="1470025"/>
          </a:xfrm>
        </p:spPr>
        <p:txBody>
          <a:bodyPr/>
          <a:lstStyle/>
          <a:p>
            <a:r>
              <a:rPr lang="tr-TR"/>
              <a:t>Click to edit Master title style</a:t>
            </a:r>
            <a:endParaRPr lang="en-US"/>
          </a:p>
        </p:txBody>
      </p:sp>
      <p:sp>
        <p:nvSpPr>
          <p:cNvPr id="3" name="Subtitle 2"/>
          <p:cNvSpPr>
            <a:spLocks noGrp="1"/>
          </p:cNvSpPr>
          <p:nvPr>
            <p:ph type="subTitle" idx="1"/>
          </p:nvPr>
        </p:nvSpPr>
        <p:spPr>
          <a:xfrm>
            <a:off x="1828802" y="3886205"/>
            <a:ext cx="8534400" cy="1752600"/>
          </a:xfrm>
        </p:spPr>
        <p:txBody>
          <a:bodyPr/>
          <a:lstStyle>
            <a:lvl1pPr marL="0" indent="0" algn="ctr">
              <a:buNone/>
              <a:defRPr>
                <a:solidFill>
                  <a:schemeClr val="tx1">
                    <a:tint val="75000"/>
                  </a:schemeClr>
                </a:solidFill>
              </a:defRPr>
            </a:lvl1pPr>
            <a:lvl2pPr marL="469293" indent="0" algn="ctr">
              <a:buNone/>
              <a:defRPr>
                <a:solidFill>
                  <a:schemeClr val="tx1">
                    <a:tint val="75000"/>
                  </a:schemeClr>
                </a:solidFill>
              </a:defRPr>
            </a:lvl2pPr>
            <a:lvl3pPr marL="938585" indent="0" algn="ctr">
              <a:buNone/>
              <a:defRPr>
                <a:solidFill>
                  <a:schemeClr val="tx1">
                    <a:tint val="75000"/>
                  </a:schemeClr>
                </a:solidFill>
              </a:defRPr>
            </a:lvl3pPr>
            <a:lvl4pPr marL="1407879" indent="0" algn="ctr">
              <a:buNone/>
              <a:defRPr>
                <a:solidFill>
                  <a:schemeClr val="tx1">
                    <a:tint val="75000"/>
                  </a:schemeClr>
                </a:solidFill>
              </a:defRPr>
            </a:lvl4pPr>
            <a:lvl5pPr marL="1877173" indent="0" algn="ctr">
              <a:buNone/>
              <a:defRPr>
                <a:solidFill>
                  <a:schemeClr val="tx1">
                    <a:tint val="75000"/>
                  </a:schemeClr>
                </a:solidFill>
              </a:defRPr>
            </a:lvl5pPr>
            <a:lvl6pPr marL="2346465" indent="0" algn="ctr">
              <a:buNone/>
              <a:defRPr>
                <a:solidFill>
                  <a:schemeClr val="tx1">
                    <a:tint val="75000"/>
                  </a:schemeClr>
                </a:solidFill>
              </a:defRPr>
            </a:lvl6pPr>
            <a:lvl7pPr marL="2815756" indent="0" algn="ctr">
              <a:buNone/>
              <a:defRPr>
                <a:solidFill>
                  <a:schemeClr val="tx1">
                    <a:tint val="75000"/>
                  </a:schemeClr>
                </a:solidFill>
              </a:defRPr>
            </a:lvl7pPr>
            <a:lvl8pPr marL="3285052" indent="0" algn="ctr">
              <a:buNone/>
              <a:defRPr>
                <a:solidFill>
                  <a:schemeClr val="tx1">
                    <a:tint val="75000"/>
                  </a:schemeClr>
                </a:solidFill>
              </a:defRPr>
            </a:lvl8pPr>
            <a:lvl9pPr marL="3754344" indent="0" algn="ctr">
              <a:buNone/>
              <a:defRPr>
                <a:solidFill>
                  <a:schemeClr val="tx1">
                    <a:tint val="75000"/>
                  </a:schemeClr>
                </a:solidFill>
              </a:defRPr>
            </a:lvl9pPr>
          </a:lstStyle>
          <a:p>
            <a:r>
              <a:rPr lang="tr-TR"/>
              <a:t>Click to edit Master subtitle style</a:t>
            </a:r>
            <a:endParaRPr lang="en-US"/>
          </a:p>
        </p:txBody>
      </p:sp>
      <p:sp>
        <p:nvSpPr>
          <p:cNvPr id="4" name="Date Placeholder 3"/>
          <p:cNvSpPr>
            <a:spLocks noGrp="1"/>
          </p:cNvSpPr>
          <p:nvPr>
            <p:ph type="dt" sz="half" idx="10"/>
          </p:nvPr>
        </p:nvSpPr>
        <p:spPr/>
        <p:txBody>
          <a:bodyPr/>
          <a:lstStyle/>
          <a:p>
            <a:fld id="{C0327737-8964-4591-A712-25E228CF23F8}" type="datetime1">
              <a:rPr lang="tr-TR" smtClean="0"/>
              <a:t>1.07.2022</a:t>
            </a:fld>
            <a:endParaRPr lang="en-US"/>
          </a:p>
        </p:txBody>
      </p:sp>
      <p:sp>
        <p:nvSpPr>
          <p:cNvPr id="5" name="Footer Placeholder 4"/>
          <p:cNvSpPr>
            <a:spLocks noGrp="1"/>
          </p:cNvSpPr>
          <p:nvPr>
            <p:ph type="ftr" sz="quarter" idx="11"/>
          </p:nvPr>
        </p:nvSpPr>
        <p:spPr/>
        <p:txBody>
          <a:bodyPr/>
          <a:lstStyle/>
          <a:p>
            <a:r>
              <a:rPr lang="en-US"/>
              <a:t>Doküman Kodu:&lt;DOC_KODU&gt; Rev Tar./No:&lt;ONAY_TAR&gt;/&lt;REV_NO&gt;</a:t>
            </a:r>
          </a:p>
        </p:txBody>
      </p:sp>
      <p:sp>
        <p:nvSpPr>
          <p:cNvPr id="6" name="Slide Number Placeholder 5"/>
          <p:cNvSpPr>
            <a:spLocks noGrp="1"/>
          </p:cNvSpPr>
          <p:nvPr>
            <p:ph type="sldNum" sz="quarter" idx="12"/>
          </p:nvPr>
        </p:nvSpPr>
        <p:spPr/>
        <p:txBody>
          <a:bodyPr/>
          <a:lstStyle/>
          <a:p>
            <a:fld id="{1B8257D2-441B-5B41-A1BC-0F5C968A6251}" type="slidenum">
              <a:rPr lang="en-US" smtClean="0"/>
              <a:t>‹#›</a:t>
            </a:fld>
            <a:endParaRPr lang="en-US"/>
          </a:p>
        </p:txBody>
      </p:sp>
    </p:spTree>
    <p:extLst>
      <p:ext uri="{BB962C8B-B14F-4D97-AF65-F5344CB8AC3E}">
        <p14:creationId xmlns:p14="http://schemas.microsoft.com/office/powerpoint/2010/main" val="91726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idx="1"/>
          </p:nvPr>
        </p:nvSpPr>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10"/>
          </p:nvPr>
        </p:nvSpPr>
        <p:spPr/>
        <p:txBody>
          <a:bodyPr/>
          <a:lstStyle/>
          <a:p>
            <a:fld id="{3F8E7CA2-4F69-4683-98E7-73A64933F246}" type="datetime1">
              <a:rPr lang="tr-TR" smtClean="0"/>
              <a:t>1.07.2022</a:t>
            </a:fld>
            <a:endParaRPr lang="en-US"/>
          </a:p>
        </p:txBody>
      </p:sp>
      <p:sp>
        <p:nvSpPr>
          <p:cNvPr id="5" name="Footer Placeholder 4"/>
          <p:cNvSpPr>
            <a:spLocks noGrp="1"/>
          </p:cNvSpPr>
          <p:nvPr>
            <p:ph type="ftr" sz="quarter" idx="11"/>
          </p:nvPr>
        </p:nvSpPr>
        <p:spPr/>
        <p:txBody>
          <a:bodyPr/>
          <a:lstStyle/>
          <a:p>
            <a:r>
              <a:rPr lang="en-US"/>
              <a:t>Doküman Kodu:&lt;DOC_KODU&gt; Rev Tar./No:&lt;ONAY_TAR&gt;/&lt;REV_NO&gt;</a:t>
            </a:r>
          </a:p>
        </p:txBody>
      </p:sp>
      <p:sp>
        <p:nvSpPr>
          <p:cNvPr id="6" name="Slide Number Placeholder 5"/>
          <p:cNvSpPr>
            <a:spLocks noGrp="1"/>
          </p:cNvSpPr>
          <p:nvPr>
            <p:ph type="sldNum" sz="quarter" idx="12"/>
          </p:nvPr>
        </p:nvSpPr>
        <p:spPr/>
        <p:txBody>
          <a:bodyPr/>
          <a:lstStyle/>
          <a:p>
            <a:fld id="{1B8257D2-441B-5B41-A1BC-0F5C968A6251}" type="slidenum">
              <a:rPr lang="en-US" smtClean="0"/>
              <a:t>‹#›</a:t>
            </a:fld>
            <a:endParaRPr lang="en-US"/>
          </a:p>
        </p:txBody>
      </p:sp>
    </p:spTree>
    <p:extLst>
      <p:ext uri="{BB962C8B-B14F-4D97-AF65-F5344CB8AC3E}">
        <p14:creationId xmlns:p14="http://schemas.microsoft.com/office/powerpoint/2010/main" val="2671730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06"/>
            <a:ext cx="10363200" cy="1362075"/>
          </a:xfrm>
        </p:spPr>
        <p:txBody>
          <a:bodyPr anchor="t"/>
          <a:lstStyle>
            <a:lvl1pPr algn="l">
              <a:defRPr sz="4138" b="1" cap="all"/>
            </a:lvl1pPr>
          </a:lstStyle>
          <a:p>
            <a:r>
              <a:rPr lang="tr-TR"/>
              <a:t>Click to edit Master title style</a:t>
            </a:r>
            <a:endParaRPr lang="en-US"/>
          </a:p>
        </p:txBody>
      </p:sp>
      <p:sp>
        <p:nvSpPr>
          <p:cNvPr id="3" name="Text Placeholder 2"/>
          <p:cNvSpPr>
            <a:spLocks noGrp="1"/>
          </p:cNvSpPr>
          <p:nvPr>
            <p:ph type="body" idx="1"/>
          </p:nvPr>
        </p:nvSpPr>
        <p:spPr>
          <a:xfrm>
            <a:off x="963087" y="2906716"/>
            <a:ext cx="10363200" cy="1500187"/>
          </a:xfrm>
        </p:spPr>
        <p:txBody>
          <a:bodyPr anchor="b"/>
          <a:lstStyle>
            <a:lvl1pPr marL="0" indent="0">
              <a:buNone/>
              <a:defRPr sz="2069">
                <a:solidFill>
                  <a:schemeClr val="tx1">
                    <a:tint val="75000"/>
                  </a:schemeClr>
                </a:solidFill>
              </a:defRPr>
            </a:lvl1pPr>
            <a:lvl2pPr marL="469293" indent="0">
              <a:buNone/>
              <a:defRPr sz="1881">
                <a:solidFill>
                  <a:schemeClr val="tx1">
                    <a:tint val="75000"/>
                  </a:schemeClr>
                </a:solidFill>
              </a:defRPr>
            </a:lvl2pPr>
            <a:lvl3pPr marL="938585" indent="0">
              <a:buNone/>
              <a:defRPr sz="1598">
                <a:solidFill>
                  <a:schemeClr val="tx1">
                    <a:tint val="75000"/>
                  </a:schemeClr>
                </a:solidFill>
              </a:defRPr>
            </a:lvl3pPr>
            <a:lvl4pPr marL="1407879" indent="0">
              <a:buNone/>
              <a:defRPr sz="1410">
                <a:solidFill>
                  <a:schemeClr val="tx1">
                    <a:tint val="75000"/>
                  </a:schemeClr>
                </a:solidFill>
              </a:defRPr>
            </a:lvl4pPr>
            <a:lvl5pPr marL="1877173" indent="0">
              <a:buNone/>
              <a:defRPr sz="1410">
                <a:solidFill>
                  <a:schemeClr val="tx1">
                    <a:tint val="75000"/>
                  </a:schemeClr>
                </a:solidFill>
              </a:defRPr>
            </a:lvl5pPr>
            <a:lvl6pPr marL="2346465" indent="0">
              <a:buNone/>
              <a:defRPr sz="1410">
                <a:solidFill>
                  <a:schemeClr val="tx1">
                    <a:tint val="75000"/>
                  </a:schemeClr>
                </a:solidFill>
              </a:defRPr>
            </a:lvl6pPr>
            <a:lvl7pPr marL="2815756" indent="0">
              <a:buNone/>
              <a:defRPr sz="1410">
                <a:solidFill>
                  <a:schemeClr val="tx1">
                    <a:tint val="75000"/>
                  </a:schemeClr>
                </a:solidFill>
              </a:defRPr>
            </a:lvl7pPr>
            <a:lvl8pPr marL="3285052" indent="0">
              <a:buNone/>
              <a:defRPr sz="1410">
                <a:solidFill>
                  <a:schemeClr val="tx1">
                    <a:tint val="75000"/>
                  </a:schemeClr>
                </a:solidFill>
              </a:defRPr>
            </a:lvl8pPr>
            <a:lvl9pPr marL="3754344" indent="0">
              <a:buNone/>
              <a:defRPr sz="1410">
                <a:solidFill>
                  <a:schemeClr val="tx1">
                    <a:tint val="75000"/>
                  </a:schemeClr>
                </a:solidFill>
              </a:defRPr>
            </a:lvl9pPr>
          </a:lstStyle>
          <a:p>
            <a:pPr lvl="0"/>
            <a:r>
              <a:rPr lang="tr-TR"/>
              <a:t>Click to edit Master text styles</a:t>
            </a:r>
          </a:p>
        </p:txBody>
      </p:sp>
      <p:sp>
        <p:nvSpPr>
          <p:cNvPr id="4" name="Date Placeholder 3"/>
          <p:cNvSpPr>
            <a:spLocks noGrp="1"/>
          </p:cNvSpPr>
          <p:nvPr>
            <p:ph type="dt" sz="half" idx="10"/>
          </p:nvPr>
        </p:nvSpPr>
        <p:spPr/>
        <p:txBody>
          <a:bodyPr/>
          <a:lstStyle/>
          <a:p>
            <a:fld id="{BD69E7CF-5860-47DF-B041-AB0C93C5BCDC}" type="datetime1">
              <a:rPr lang="tr-TR" smtClean="0"/>
              <a:t>1.07.2022</a:t>
            </a:fld>
            <a:endParaRPr lang="en-US"/>
          </a:p>
        </p:txBody>
      </p:sp>
      <p:sp>
        <p:nvSpPr>
          <p:cNvPr id="5" name="Footer Placeholder 4"/>
          <p:cNvSpPr>
            <a:spLocks noGrp="1"/>
          </p:cNvSpPr>
          <p:nvPr>
            <p:ph type="ftr" sz="quarter" idx="11"/>
          </p:nvPr>
        </p:nvSpPr>
        <p:spPr/>
        <p:txBody>
          <a:bodyPr/>
          <a:lstStyle/>
          <a:p>
            <a:r>
              <a:rPr lang="en-US"/>
              <a:t>Doküman Kodu:&lt;DOC_KODU&gt; Rev Tar./No:&lt;ONAY_TAR&gt;/&lt;REV_NO&gt;</a:t>
            </a:r>
          </a:p>
        </p:txBody>
      </p:sp>
      <p:sp>
        <p:nvSpPr>
          <p:cNvPr id="6" name="Slide Number Placeholder 5"/>
          <p:cNvSpPr>
            <a:spLocks noGrp="1"/>
          </p:cNvSpPr>
          <p:nvPr>
            <p:ph type="sldNum" sz="quarter" idx="12"/>
          </p:nvPr>
        </p:nvSpPr>
        <p:spPr/>
        <p:txBody>
          <a:bodyPr/>
          <a:lstStyle/>
          <a:p>
            <a:fld id="{1B8257D2-441B-5B41-A1BC-0F5C968A6251}" type="slidenum">
              <a:rPr lang="en-US" smtClean="0"/>
              <a:t>‹#›</a:t>
            </a:fld>
            <a:endParaRPr lang="en-US"/>
          </a:p>
        </p:txBody>
      </p:sp>
    </p:spTree>
    <p:extLst>
      <p:ext uri="{BB962C8B-B14F-4D97-AF65-F5344CB8AC3E}">
        <p14:creationId xmlns:p14="http://schemas.microsoft.com/office/powerpoint/2010/main" val="677691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sz="half" idx="1"/>
          </p:nvPr>
        </p:nvSpPr>
        <p:spPr>
          <a:xfrm>
            <a:off x="647703" y="1806580"/>
            <a:ext cx="5729817" cy="5111750"/>
          </a:xfrm>
        </p:spPr>
        <p:txBody>
          <a:bodyPr/>
          <a:lstStyle>
            <a:lvl1pPr>
              <a:defRPr sz="2915"/>
            </a:lvl1pPr>
            <a:lvl2pPr>
              <a:defRPr sz="2445"/>
            </a:lvl2pPr>
            <a:lvl3pPr>
              <a:defRPr sz="2069"/>
            </a:lvl3pPr>
            <a:lvl4pPr>
              <a:defRPr sz="1881"/>
            </a:lvl4pPr>
            <a:lvl5pPr>
              <a:defRPr sz="1881"/>
            </a:lvl5pPr>
            <a:lvl6pPr>
              <a:defRPr sz="1881"/>
            </a:lvl6pPr>
            <a:lvl7pPr>
              <a:defRPr sz="1881"/>
            </a:lvl7pPr>
            <a:lvl8pPr>
              <a:defRPr sz="1881"/>
            </a:lvl8pPr>
            <a:lvl9pPr>
              <a:defRPr sz="1881"/>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Content Placeholder 3"/>
          <p:cNvSpPr>
            <a:spLocks noGrp="1"/>
          </p:cNvSpPr>
          <p:nvPr>
            <p:ph sz="half" idx="2"/>
          </p:nvPr>
        </p:nvSpPr>
        <p:spPr>
          <a:xfrm>
            <a:off x="6580720" y="1806580"/>
            <a:ext cx="5731934" cy="5111750"/>
          </a:xfrm>
        </p:spPr>
        <p:txBody>
          <a:bodyPr/>
          <a:lstStyle>
            <a:lvl1pPr>
              <a:defRPr sz="2915"/>
            </a:lvl1pPr>
            <a:lvl2pPr>
              <a:defRPr sz="2445"/>
            </a:lvl2pPr>
            <a:lvl3pPr>
              <a:defRPr sz="2069"/>
            </a:lvl3pPr>
            <a:lvl4pPr>
              <a:defRPr sz="1881"/>
            </a:lvl4pPr>
            <a:lvl5pPr>
              <a:defRPr sz="1881"/>
            </a:lvl5pPr>
            <a:lvl6pPr>
              <a:defRPr sz="1881"/>
            </a:lvl6pPr>
            <a:lvl7pPr>
              <a:defRPr sz="1881"/>
            </a:lvl7pPr>
            <a:lvl8pPr>
              <a:defRPr sz="1881"/>
            </a:lvl8pPr>
            <a:lvl9pPr>
              <a:defRPr sz="1881"/>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Date Placeholder 4"/>
          <p:cNvSpPr>
            <a:spLocks noGrp="1"/>
          </p:cNvSpPr>
          <p:nvPr>
            <p:ph type="dt" sz="half" idx="10"/>
          </p:nvPr>
        </p:nvSpPr>
        <p:spPr/>
        <p:txBody>
          <a:bodyPr/>
          <a:lstStyle/>
          <a:p>
            <a:fld id="{0EBB90D9-701B-41AB-B6E2-96EF9F77A032}" type="datetime1">
              <a:rPr lang="tr-TR" smtClean="0"/>
              <a:t>1.07.2022</a:t>
            </a:fld>
            <a:endParaRPr lang="en-US"/>
          </a:p>
        </p:txBody>
      </p:sp>
      <p:sp>
        <p:nvSpPr>
          <p:cNvPr id="6" name="Footer Placeholder 5"/>
          <p:cNvSpPr>
            <a:spLocks noGrp="1"/>
          </p:cNvSpPr>
          <p:nvPr>
            <p:ph type="ftr" sz="quarter" idx="11"/>
          </p:nvPr>
        </p:nvSpPr>
        <p:spPr/>
        <p:txBody>
          <a:bodyPr/>
          <a:lstStyle/>
          <a:p>
            <a:r>
              <a:rPr lang="en-US"/>
              <a:t>Doküman Kodu:&lt;DOC_KODU&gt; Rev Tar./No:&lt;ONAY_TAR&gt;/&lt;REV_NO&gt;</a:t>
            </a:r>
          </a:p>
        </p:txBody>
      </p:sp>
      <p:sp>
        <p:nvSpPr>
          <p:cNvPr id="7" name="Slide Number Placeholder 6"/>
          <p:cNvSpPr>
            <a:spLocks noGrp="1"/>
          </p:cNvSpPr>
          <p:nvPr>
            <p:ph type="sldNum" sz="quarter" idx="12"/>
          </p:nvPr>
        </p:nvSpPr>
        <p:spPr/>
        <p:txBody>
          <a:bodyPr/>
          <a:lstStyle/>
          <a:p>
            <a:fld id="{1B8257D2-441B-5B41-A1BC-0F5C968A6251}" type="slidenum">
              <a:rPr lang="en-US" smtClean="0"/>
              <a:t>‹#›</a:t>
            </a:fld>
            <a:endParaRPr lang="en-US"/>
          </a:p>
        </p:txBody>
      </p:sp>
    </p:spTree>
    <p:extLst>
      <p:ext uri="{BB962C8B-B14F-4D97-AF65-F5344CB8AC3E}">
        <p14:creationId xmlns:p14="http://schemas.microsoft.com/office/powerpoint/2010/main" val="22421330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jp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40400" y="1114667"/>
            <a:ext cx="9911200" cy="5284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3000"/>
              <a:buFont typeface="Montserrat"/>
              <a:buNone/>
              <a:defRPr sz="3000" b="1">
                <a:solidFill>
                  <a:schemeClr val="accent1"/>
                </a:solidFill>
                <a:latin typeface="Montserrat"/>
                <a:ea typeface="Montserrat"/>
                <a:cs typeface="Montserrat"/>
                <a:sym typeface="Montserrat"/>
              </a:defRPr>
            </a:lvl1pPr>
            <a:lvl2pPr lvl="1" rtl="0">
              <a:lnSpc>
                <a:spcPct val="90000"/>
              </a:lnSpc>
              <a:spcBef>
                <a:spcPts val="0"/>
              </a:spcBef>
              <a:spcAft>
                <a:spcPts val="0"/>
              </a:spcAft>
              <a:buClr>
                <a:schemeClr val="accent1"/>
              </a:buClr>
              <a:buSzPts val="3000"/>
              <a:buFont typeface="Montserrat"/>
              <a:buNone/>
              <a:defRPr sz="3000" b="1">
                <a:solidFill>
                  <a:schemeClr val="accent1"/>
                </a:solidFill>
                <a:latin typeface="Montserrat"/>
                <a:ea typeface="Montserrat"/>
                <a:cs typeface="Montserrat"/>
                <a:sym typeface="Montserrat"/>
              </a:defRPr>
            </a:lvl2pPr>
            <a:lvl3pPr lvl="2" rtl="0">
              <a:lnSpc>
                <a:spcPct val="90000"/>
              </a:lnSpc>
              <a:spcBef>
                <a:spcPts val="0"/>
              </a:spcBef>
              <a:spcAft>
                <a:spcPts val="0"/>
              </a:spcAft>
              <a:buClr>
                <a:schemeClr val="accent1"/>
              </a:buClr>
              <a:buSzPts val="3000"/>
              <a:buFont typeface="Montserrat"/>
              <a:buNone/>
              <a:defRPr sz="3000" b="1">
                <a:solidFill>
                  <a:schemeClr val="accent1"/>
                </a:solidFill>
                <a:latin typeface="Montserrat"/>
                <a:ea typeface="Montserrat"/>
                <a:cs typeface="Montserrat"/>
                <a:sym typeface="Montserrat"/>
              </a:defRPr>
            </a:lvl3pPr>
            <a:lvl4pPr lvl="3" rtl="0">
              <a:lnSpc>
                <a:spcPct val="90000"/>
              </a:lnSpc>
              <a:spcBef>
                <a:spcPts val="0"/>
              </a:spcBef>
              <a:spcAft>
                <a:spcPts val="0"/>
              </a:spcAft>
              <a:buClr>
                <a:schemeClr val="accent1"/>
              </a:buClr>
              <a:buSzPts val="3000"/>
              <a:buFont typeface="Montserrat"/>
              <a:buNone/>
              <a:defRPr sz="3000" b="1">
                <a:solidFill>
                  <a:schemeClr val="accent1"/>
                </a:solidFill>
                <a:latin typeface="Montserrat"/>
                <a:ea typeface="Montserrat"/>
                <a:cs typeface="Montserrat"/>
                <a:sym typeface="Montserrat"/>
              </a:defRPr>
            </a:lvl4pPr>
            <a:lvl5pPr lvl="4" rtl="0">
              <a:lnSpc>
                <a:spcPct val="90000"/>
              </a:lnSpc>
              <a:spcBef>
                <a:spcPts val="0"/>
              </a:spcBef>
              <a:spcAft>
                <a:spcPts val="0"/>
              </a:spcAft>
              <a:buClr>
                <a:schemeClr val="accent1"/>
              </a:buClr>
              <a:buSzPts val="3000"/>
              <a:buFont typeface="Montserrat"/>
              <a:buNone/>
              <a:defRPr sz="3000" b="1">
                <a:solidFill>
                  <a:schemeClr val="accent1"/>
                </a:solidFill>
                <a:latin typeface="Montserrat"/>
                <a:ea typeface="Montserrat"/>
                <a:cs typeface="Montserrat"/>
                <a:sym typeface="Montserrat"/>
              </a:defRPr>
            </a:lvl5pPr>
            <a:lvl6pPr lvl="5" rtl="0">
              <a:lnSpc>
                <a:spcPct val="90000"/>
              </a:lnSpc>
              <a:spcBef>
                <a:spcPts val="0"/>
              </a:spcBef>
              <a:spcAft>
                <a:spcPts val="0"/>
              </a:spcAft>
              <a:buClr>
                <a:schemeClr val="accent1"/>
              </a:buClr>
              <a:buSzPts val="3000"/>
              <a:buFont typeface="Montserrat"/>
              <a:buNone/>
              <a:defRPr sz="3000" b="1">
                <a:solidFill>
                  <a:schemeClr val="accent1"/>
                </a:solidFill>
                <a:latin typeface="Montserrat"/>
                <a:ea typeface="Montserrat"/>
                <a:cs typeface="Montserrat"/>
                <a:sym typeface="Montserrat"/>
              </a:defRPr>
            </a:lvl6pPr>
            <a:lvl7pPr lvl="6" rtl="0">
              <a:lnSpc>
                <a:spcPct val="90000"/>
              </a:lnSpc>
              <a:spcBef>
                <a:spcPts val="0"/>
              </a:spcBef>
              <a:spcAft>
                <a:spcPts val="0"/>
              </a:spcAft>
              <a:buClr>
                <a:schemeClr val="accent1"/>
              </a:buClr>
              <a:buSzPts val="3000"/>
              <a:buFont typeface="Montserrat"/>
              <a:buNone/>
              <a:defRPr sz="3000" b="1">
                <a:solidFill>
                  <a:schemeClr val="accent1"/>
                </a:solidFill>
                <a:latin typeface="Montserrat"/>
                <a:ea typeface="Montserrat"/>
                <a:cs typeface="Montserrat"/>
                <a:sym typeface="Montserrat"/>
              </a:defRPr>
            </a:lvl7pPr>
            <a:lvl8pPr lvl="7" rtl="0">
              <a:lnSpc>
                <a:spcPct val="90000"/>
              </a:lnSpc>
              <a:spcBef>
                <a:spcPts val="0"/>
              </a:spcBef>
              <a:spcAft>
                <a:spcPts val="0"/>
              </a:spcAft>
              <a:buClr>
                <a:schemeClr val="accent1"/>
              </a:buClr>
              <a:buSzPts val="3000"/>
              <a:buFont typeface="Montserrat"/>
              <a:buNone/>
              <a:defRPr sz="3000" b="1">
                <a:solidFill>
                  <a:schemeClr val="accent1"/>
                </a:solidFill>
                <a:latin typeface="Montserrat"/>
                <a:ea typeface="Montserrat"/>
                <a:cs typeface="Montserrat"/>
                <a:sym typeface="Montserrat"/>
              </a:defRPr>
            </a:lvl8pPr>
            <a:lvl9pPr lvl="8" rtl="0">
              <a:lnSpc>
                <a:spcPct val="90000"/>
              </a:lnSpc>
              <a:spcBef>
                <a:spcPts val="0"/>
              </a:spcBef>
              <a:spcAft>
                <a:spcPts val="0"/>
              </a:spcAft>
              <a:buClr>
                <a:schemeClr val="accent1"/>
              </a:buClr>
              <a:buSzPts val="3000"/>
              <a:buFont typeface="Montserrat"/>
              <a:buNone/>
              <a:defRPr sz="3000" b="1">
                <a:solidFill>
                  <a:schemeClr val="accen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1140400" y="1906863"/>
            <a:ext cx="9911200" cy="4045200"/>
          </a:xfrm>
          <a:prstGeom prst="rect">
            <a:avLst/>
          </a:prstGeom>
          <a:noFill/>
          <a:ln>
            <a:noFill/>
          </a:ln>
        </p:spPr>
        <p:txBody>
          <a:bodyPr spcFirstLastPara="1" wrap="square" lIns="0" tIns="0" rIns="0" bIns="0" anchor="t" anchorCtr="0">
            <a:noAutofit/>
          </a:bodyPr>
          <a:lstStyle>
            <a:lvl1pPr marL="457200" lvl="0" indent="-381000" rtl="0">
              <a:spcBef>
                <a:spcPts val="0"/>
              </a:spcBef>
              <a:spcAft>
                <a:spcPts val="0"/>
              </a:spcAft>
              <a:buClr>
                <a:schemeClr val="accent1"/>
              </a:buClr>
              <a:buSzPts val="2400"/>
              <a:buFont typeface="Montserrat Light"/>
              <a:buChar char="●"/>
              <a:defRPr sz="2400">
                <a:solidFill>
                  <a:schemeClr val="dk1"/>
                </a:solidFill>
                <a:latin typeface="Montserrat Light"/>
                <a:ea typeface="Montserrat Light"/>
                <a:cs typeface="Montserrat Light"/>
                <a:sym typeface="Montserrat Light"/>
              </a:defRPr>
            </a:lvl1pPr>
            <a:lvl2pPr marL="914400" lvl="1" indent="-381000" rtl="0">
              <a:spcBef>
                <a:spcPts val="600"/>
              </a:spcBef>
              <a:spcAft>
                <a:spcPts val="0"/>
              </a:spcAft>
              <a:buClr>
                <a:schemeClr val="accent1"/>
              </a:buClr>
              <a:buSzPts val="2400"/>
              <a:buFont typeface="Montserrat Light"/>
              <a:buChar char="○"/>
              <a:defRPr sz="2400">
                <a:solidFill>
                  <a:schemeClr val="dk1"/>
                </a:solidFill>
                <a:latin typeface="Montserrat Light"/>
                <a:ea typeface="Montserrat Light"/>
                <a:cs typeface="Montserrat Light"/>
                <a:sym typeface="Montserrat Light"/>
              </a:defRPr>
            </a:lvl2pPr>
            <a:lvl3pPr marL="1371600" lvl="2" indent="-381000" rtl="0">
              <a:spcBef>
                <a:spcPts val="600"/>
              </a:spcBef>
              <a:spcAft>
                <a:spcPts val="0"/>
              </a:spcAft>
              <a:buClr>
                <a:schemeClr val="dk1"/>
              </a:buClr>
              <a:buSzPts val="2400"/>
              <a:buFont typeface="Montserrat Light"/>
              <a:buChar char="■"/>
              <a:defRPr sz="2400">
                <a:solidFill>
                  <a:schemeClr val="dk1"/>
                </a:solidFill>
                <a:latin typeface="Montserrat Light"/>
                <a:ea typeface="Montserrat Light"/>
                <a:cs typeface="Montserrat Light"/>
                <a:sym typeface="Montserrat Light"/>
              </a:defRPr>
            </a:lvl3pPr>
            <a:lvl4pPr marL="1828800" lvl="3" indent="-381000" rtl="0">
              <a:spcBef>
                <a:spcPts val="600"/>
              </a:spcBef>
              <a:spcAft>
                <a:spcPts val="0"/>
              </a:spcAft>
              <a:buClr>
                <a:schemeClr val="dk1"/>
              </a:buClr>
              <a:buSzPts val="2400"/>
              <a:buFont typeface="Montserrat Light"/>
              <a:buChar char="●"/>
              <a:defRPr sz="2400">
                <a:solidFill>
                  <a:schemeClr val="dk1"/>
                </a:solidFill>
                <a:latin typeface="Montserrat Light"/>
                <a:ea typeface="Montserrat Light"/>
                <a:cs typeface="Montserrat Light"/>
                <a:sym typeface="Montserrat Light"/>
              </a:defRPr>
            </a:lvl4pPr>
            <a:lvl5pPr marL="2286000" lvl="4" indent="-381000" rtl="0">
              <a:spcBef>
                <a:spcPts val="600"/>
              </a:spcBef>
              <a:spcAft>
                <a:spcPts val="0"/>
              </a:spcAft>
              <a:buClr>
                <a:schemeClr val="dk1"/>
              </a:buClr>
              <a:buSzPts val="2400"/>
              <a:buFont typeface="Montserrat Light"/>
              <a:buChar char="○"/>
              <a:defRPr sz="2400">
                <a:solidFill>
                  <a:schemeClr val="dk1"/>
                </a:solidFill>
                <a:latin typeface="Montserrat Light"/>
                <a:ea typeface="Montserrat Light"/>
                <a:cs typeface="Montserrat Light"/>
                <a:sym typeface="Montserrat Light"/>
              </a:defRPr>
            </a:lvl5pPr>
            <a:lvl6pPr marL="2743200" lvl="5" indent="-381000" rtl="0">
              <a:spcBef>
                <a:spcPts val="600"/>
              </a:spcBef>
              <a:spcAft>
                <a:spcPts val="0"/>
              </a:spcAft>
              <a:buClr>
                <a:schemeClr val="dk1"/>
              </a:buClr>
              <a:buSzPts val="2400"/>
              <a:buFont typeface="Montserrat Light"/>
              <a:buChar char="■"/>
              <a:defRPr sz="2400">
                <a:solidFill>
                  <a:schemeClr val="dk1"/>
                </a:solidFill>
                <a:latin typeface="Montserrat Light"/>
                <a:ea typeface="Montserrat Light"/>
                <a:cs typeface="Montserrat Light"/>
                <a:sym typeface="Montserrat Light"/>
              </a:defRPr>
            </a:lvl6pPr>
            <a:lvl7pPr marL="3200400" lvl="6" indent="-381000" rtl="0">
              <a:spcBef>
                <a:spcPts val="600"/>
              </a:spcBef>
              <a:spcAft>
                <a:spcPts val="0"/>
              </a:spcAft>
              <a:buClr>
                <a:schemeClr val="dk1"/>
              </a:buClr>
              <a:buSzPts val="2400"/>
              <a:buFont typeface="Montserrat Light"/>
              <a:buChar char="●"/>
              <a:defRPr sz="2400">
                <a:solidFill>
                  <a:schemeClr val="dk1"/>
                </a:solidFill>
                <a:latin typeface="Montserrat Light"/>
                <a:ea typeface="Montserrat Light"/>
                <a:cs typeface="Montserrat Light"/>
                <a:sym typeface="Montserrat Light"/>
              </a:defRPr>
            </a:lvl7pPr>
            <a:lvl8pPr marL="3657600" lvl="7" indent="-381000" rtl="0">
              <a:spcBef>
                <a:spcPts val="600"/>
              </a:spcBef>
              <a:spcAft>
                <a:spcPts val="0"/>
              </a:spcAft>
              <a:buClr>
                <a:schemeClr val="dk1"/>
              </a:buClr>
              <a:buSzPts val="2400"/>
              <a:buFont typeface="Montserrat Light"/>
              <a:buChar char="○"/>
              <a:defRPr sz="2400">
                <a:solidFill>
                  <a:schemeClr val="dk1"/>
                </a:solidFill>
                <a:latin typeface="Montserrat Light"/>
                <a:ea typeface="Montserrat Light"/>
                <a:cs typeface="Montserrat Light"/>
                <a:sym typeface="Montserrat Light"/>
              </a:defRPr>
            </a:lvl8pPr>
            <a:lvl9pPr marL="4114800" lvl="8" indent="-381000" rtl="0">
              <a:spcBef>
                <a:spcPts val="600"/>
              </a:spcBef>
              <a:spcAft>
                <a:spcPts val="600"/>
              </a:spcAft>
              <a:buClr>
                <a:schemeClr val="dk1"/>
              </a:buClr>
              <a:buSzPts val="2400"/>
              <a:buFont typeface="Montserrat Light"/>
              <a:buChar char="■"/>
              <a:defRPr sz="2400">
                <a:solidFill>
                  <a:schemeClr val="dk1"/>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11307445" y="6333135"/>
            <a:ext cx="731600" cy="524800"/>
          </a:xfrm>
          <a:prstGeom prst="rect">
            <a:avLst/>
          </a:prstGeom>
          <a:noFill/>
          <a:ln>
            <a:noFill/>
          </a:ln>
        </p:spPr>
        <p:txBody>
          <a:bodyPr spcFirstLastPara="1" wrap="square" lIns="0" tIns="0" rIns="0" bIns="0" anchor="ctr" anchorCtr="0">
            <a:noAutofit/>
          </a:bodyPr>
          <a:lstStyle>
            <a:lvl1pPr lvl="0" algn="r" rtl="0">
              <a:buNone/>
              <a:defRPr sz="1733" b="1">
                <a:solidFill>
                  <a:schemeClr val="dk2"/>
                </a:solidFill>
                <a:latin typeface="Montserrat"/>
                <a:ea typeface="Montserrat"/>
                <a:cs typeface="Montserrat"/>
                <a:sym typeface="Montserrat"/>
              </a:defRPr>
            </a:lvl1pPr>
            <a:lvl2pPr lvl="1" algn="r" rtl="0">
              <a:buNone/>
              <a:defRPr sz="1733" b="1">
                <a:solidFill>
                  <a:schemeClr val="dk2"/>
                </a:solidFill>
                <a:latin typeface="Montserrat"/>
                <a:ea typeface="Montserrat"/>
                <a:cs typeface="Montserrat"/>
                <a:sym typeface="Montserrat"/>
              </a:defRPr>
            </a:lvl2pPr>
            <a:lvl3pPr lvl="2" algn="r" rtl="0">
              <a:buNone/>
              <a:defRPr sz="1733" b="1">
                <a:solidFill>
                  <a:schemeClr val="dk2"/>
                </a:solidFill>
                <a:latin typeface="Montserrat"/>
                <a:ea typeface="Montserrat"/>
                <a:cs typeface="Montserrat"/>
                <a:sym typeface="Montserrat"/>
              </a:defRPr>
            </a:lvl3pPr>
            <a:lvl4pPr lvl="3" algn="r" rtl="0">
              <a:buNone/>
              <a:defRPr sz="1733" b="1">
                <a:solidFill>
                  <a:schemeClr val="dk2"/>
                </a:solidFill>
                <a:latin typeface="Montserrat"/>
                <a:ea typeface="Montserrat"/>
                <a:cs typeface="Montserrat"/>
                <a:sym typeface="Montserrat"/>
              </a:defRPr>
            </a:lvl4pPr>
            <a:lvl5pPr lvl="4" algn="r" rtl="0">
              <a:buNone/>
              <a:defRPr sz="1733" b="1">
                <a:solidFill>
                  <a:schemeClr val="dk2"/>
                </a:solidFill>
                <a:latin typeface="Montserrat"/>
                <a:ea typeface="Montserrat"/>
                <a:cs typeface="Montserrat"/>
                <a:sym typeface="Montserrat"/>
              </a:defRPr>
            </a:lvl5pPr>
            <a:lvl6pPr lvl="5" algn="r" rtl="0">
              <a:buNone/>
              <a:defRPr sz="1733" b="1">
                <a:solidFill>
                  <a:schemeClr val="dk2"/>
                </a:solidFill>
                <a:latin typeface="Montserrat"/>
                <a:ea typeface="Montserrat"/>
                <a:cs typeface="Montserrat"/>
                <a:sym typeface="Montserrat"/>
              </a:defRPr>
            </a:lvl6pPr>
            <a:lvl7pPr lvl="6" algn="r" rtl="0">
              <a:buNone/>
              <a:defRPr sz="1733" b="1">
                <a:solidFill>
                  <a:schemeClr val="dk2"/>
                </a:solidFill>
                <a:latin typeface="Montserrat"/>
                <a:ea typeface="Montserrat"/>
                <a:cs typeface="Montserrat"/>
                <a:sym typeface="Montserrat"/>
              </a:defRPr>
            </a:lvl7pPr>
            <a:lvl8pPr lvl="7" algn="r" rtl="0">
              <a:buNone/>
              <a:defRPr sz="1733" b="1">
                <a:solidFill>
                  <a:schemeClr val="dk2"/>
                </a:solidFill>
                <a:latin typeface="Montserrat"/>
                <a:ea typeface="Montserrat"/>
                <a:cs typeface="Montserrat"/>
                <a:sym typeface="Montserrat"/>
              </a:defRPr>
            </a:lvl8pPr>
            <a:lvl9pPr lvl="8" algn="r" rtl="0">
              <a:buNone/>
              <a:defRPr sz="1733" b="1">
                <a:solidFill>
                  <a:schemeClr val="dk2"/>
                </a:solidFill>
                <a:latin typeface="Montserrat"/>
                <a:ea typeface="Montserrat"/>
                <a:cs typeface="Montserrat"/>
                <a:sym typeface="Montserra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5595907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8" r:id="rId5"/>
  </p:sldLayoutIdLst>
  <p:transition>
    <p:fade thruBlk="1"/>
  </p:transition>
  <p:hf sldNum="0" hdr="0" ft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1" cy="1143000"/>
          </a:xfrm>
          <a:prstGeom prst="rect">
            <a:avLst/>
          </a:prstGeom>
        </p:spPr>
        <p:txBody>
          <a:bodyPr vert="horz" lIns="99798" tIns="49899" rIns="99798" bIns="49899" rtlCol="0" anchor="ctr">
            <a:normAutofit/>
          </a:bodyPr>
          <a:lstStyle/>
          <a:p>
            <a:r>
              <a:rPr lang="tr-TR"/>
              <a:t>Click to edit Master title style</a:t>
            </a:r>
            <a:endParaRPr lang="en-US"/>
          </a:p>
        </p:txBody>
      </p:sp>
      <p:sp>
        <p:nvSpPr>
          <p:cNvPr id="3" name="Text Placeholder 2"/>
          <p:cNvSpPr>
            <a:spLocks noGrp="1"/>
          </p:cNvSpPr>
          <p:nvPr>
            <p:ph type="body" idx="1"/>
          </p:nvPr>
        </p:nvSpPr>
        <p:spPr>
          <a:xfrm>
            <a:off x="609600" y="1600205"/>
            <a:ext cx="10972801" cy="4525963"/>
          </a:xfrm>
          <a:prstGeom prst="rect">
            <a:avLst/>
          </a:prstGeom>
        </p:spPr>
        <p:txBody>
          <a:bodyPr vert="horz" lIns="99798" tIns="49899" rIns="99798" bIns="49899" rtlCol="0">
            <a:normAutofit/>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2"/>
          </p:nvPr>
        </p:nvSpPr>
        <p:spPr>
          <a:xfrm>
            <a:off x="609602" y="6356351"/>
            <a:ext cx="2844799" cy="365125"/>
          </a:xfrm>
          <a:prstGeom prst="rect">
            <a:avLst/>
          </a:prstGeom>
        </p:spPr>
        <p:txBody>
          <a:bodyPr vert="horz" lIns="99798" tIns="49899" rIns="99798" bIns="49899" rtlCol="0" anchor="ctr"/>
          <a:lstStyle>
            <a:lvl1pPr algn="l">
              <a:defRPr sz="1223">
                <a:solidFill>
                  <a:schemeClr val="tx1">
                    <a:tint val="75000"/>
                  </a:schemeClr>
                </a:solidFill>
              </a:defRPr>
            </a:lvl1pPr>
          </a:lstStyle>
          <a:p>
            <a:fld id="{B7AED184-9855-4177-AEDB-A7F459484D93}" type="datetime1">
              <a:rPr lang="tr-TR" smtClean="0"/>
              <a:t>1.07.2022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9798" tIns="49899" rIns="99798" bIns="49899" rtlCol="0" anchor="ctr"/>
          <a:lstStyle>
            <a:lvl1pPr algn="ctr">
              <a:defRPr sz="1223">
                <a:solidFill>
                  <a:schemeClr val="tx1">
                    <a:tint val="75000"/>
                  </a:schemeClr>
                </a:solidFill>
              </a:defRPr>
            </a:lvl1pPr>
          </a:lstStyle>
          <a:p>
            <a:r>
              <a:rPr lang="en-US"/>
              <a:t>Doküman Kodu:&lt;DOC_KODU&gt; Rev Tar./No:&lt;ONAY_TAR&gt;/&lt;REV_NO&gt;</a:t>
            </a:r>
          </a:p>
        </p:txBody>
      </p:sp>
      <p:sp>
        <p:nvSpPr>
          <p:cNvPr id="6" name="Slide Number Placeholder 5"/>
          <p:cNvSpPr>
            <a:spLocks noGrp="1"/>
          </p:cNvSpPr>
          <p:nvPr>
            <p:ph type="sldNum" sz="quarter" idx="4"/>
          </p:nvPr>
        </p:nvSpPr>
        <p:spPr>
          <a:xfrm>
            <a:off x="8737603" y="6356351"/>
            <a:ext cx="2844799" cy="365125"/>
          </a:xfrm>
          <a:prstGeom prst="rect">
            <a:avLst/>
          </a:prstGeom>
        </p:spPr>
        <p:txBody>
          <a:bodyPr vert="horz" lIns="99798" tIns="49899" rIns="99798" bIns="49899" rtlCol="0" anchor="ctr"/>
          <a:lstStyle>
            <a:lvl1pPr algn="r">
              <a:defRPr sz="1223">
                <a:solidFill>
                  <a:schemeClr val="tx1">
                    <a:tint val="75000"/>
                  </a:schemeClr>
                </a:solidFill>
              </a:defRPr>
            </a:lvl1pPr>
          </a:lstStyle>
          <a:p>
            <a:fld id="{1B8257D2-441B-5B41-A1BC-0F5C968A6251}" type="slidenum">
              <a:rPr lang="en-US" smtClean="0"/>
              <a:t>‹#›</a:t>
            </a:fld>
            <a:endParaRPr lang="en-US"/>
          </a:p>
        </p:txBody>
      </p:sp>
    </p:spTree>
    <p:extLst>
      <p:ext uri="{BB962C8B-B14F-4D97-AF65-F5344CB8AC3E}">
        <p14:creationId xmlns:p14="http://schemas.microsoft.com/office/powerpoint/2010/main" val="90082947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hdr="0" ftr="0"/>
  <p:txStyles>
    <p:titleStyle>
      <a:lvl1pPr algn="ctr" defTabSz="469293" rtl="0" eaLnBrk="1" latinLnBrk="0" hangingPunct="1">
        <a:spcBef>
          <a:spcPct val="0"/>
        </a:spcBef>
        <a:buNone/>
        <a:defRPr sz="4515" kern="1200">
          <a:solidFill>
            <a:schemeClr val="tx1"/>
          </a:solidFill>
          <a:latin typeface="+mj-lt"/>
          <a:ea typeface="+mj-ea"/>
          <a:cs typeface="+mj-cs"/>
        </a:defRPr>
      </a:lvl1pPr>
    </p:titleStyle>
    <p:bodyStyle>
      <a:lvl1pPr marL="351969" indent="-351969" algn="l" defTabSz="469293" rtl="0" eaLnBrk="1" latinLnBrk="0" hangingPunct="1">
        <a:spcBef>
          <a:spcPct val="20000"/>
        </a:spcBef>
        <a:buFont typeface="Arial"/>
        <a:buChar char="•"/>
        <a:defRPr sz="3292" kern="1200">
          <a:solidFill>
            <a:schemeClr val="tx1"/>
          </a:solidFill>
          <a:latin typeface="+mn-lt"/>
          <a:ea typeface="+mn-ea"/>
          <a:cs typeface="+mn-cs"/>
        </a:defRPr>
      </a:lvl1pPr>
      <a:lvl2pPr marL="762601" indent="-293309" algn="l" defTabSz="469293" rtl="0" eaLnBrk="1" latinLnBrk="0" hangingPunct="1">
        <a:spcBef>
          <a:spcPct val="20000"/>
        </a:spcBef>
        <a:buFont typeface="Arial"/>
        <a:buChar char="–"/>
        <a:defRPr sz="2915" kern="1200">
          <a:solidFill>
            <a:schemeClr val="tx1"/>
          </a:solidFill>
          <a:latin typeface="+mn-lt"/>
          <a:ea typeface="+mn-ea"/>
          <a:cs typeface="+mn-cs"/>
        </a:defRPr>
      </a:lvl2pPr>
      <a:lvl3pPr marL="1173233" indent="-234646" algn="l" defTabSz="469293" rtl="0" eaLnBrk="1" latinLnBrk="0" hangingPunct="1">
        <a:spcBef>
          <a:spcPct val="20000"/>
        </a:spcBef>
        <a:buFont typeface="Arial"/>
        <a:buChar char="•"/>
        <a:defRPr sz="2445" kern="1200">
          <a:solidFill>
            <a:schemeClr val="tx1"/>
          </a:solidFill>
          <a:latin typeface="+mn-lt"/>
          <a:ea typeface="+mn-ea"/>
          <a:cs typeface="+mn-cs"/>
        </a:defRPr>
      </a:lvl3pPr>
      <a:lvl4pPr marL="1642525" indent="-234646" algn="l" defTabSz="469293" rtl="0" eaLnBrk="1" latinLnBrk="0" hangingPunct="1">
        <a:spcBef>
          <a:spcPct val="20000"/>
        </a:spcBef>
        <a:buFont typeface="Arial"/>
        <a:buChar char="–"/>
        <a:defRPr sz="2069" kern="1200">
          <a:solidFill>
            <a:schemeClr val="tx1"/>
          </a:solidFill>
          <a:latin typeface="+mn-lt"/>
          <a:ea typeface="+mn-ea"/>
          <a:cs typeface="+mn-cs"/>
        </a:defRPr>
      </a:lvl4pPr>
      <a:lvl5pPr marL="2111818" indent="-234646" algn="l" defTabSz="469293" rtl="0" eaLnBrk="1" latinLnBrk="0" hangingPunct="1">
        <a:spcBef>
          <a:spcPct val="20000"/>
        </a:spcBef>
        <a:buFont typeface="Arial"/>
        <a:buChar char="»"/>
        <a:defRPr sz="2069" kern="1200">
          <a:solidFill>
            <a:schemeClr val="tx1"/>
          </a:solidFill>
          <a:latin typeface="+mn-lt"/>
          <a:ea typeface="+mn-ea"/>
          <a:cs typeface="+mn-cs"/>
        </a:defRPr>
      </a:lvl5pPr>
      <a:lvl6pPr marL="2581111" indent="-234646" algn="l" defTabSz="469293" rtl="0" eaLnBrk="1" latinLnBrk="0" hangingPunct="1">
        <a:spcBef>
          <a:spcPct val="20000"/>
        </a:spcBef>
        <a:buFont typeface="Arial"/>
        <a:buChar char="•"/>
        <a:defRPr sz="2069" kern="1200">
          <a:solidFill>
            <a:schemeClr val="tx1"/>
          </a:solidFill>
          <a:latin typeface="+mn-lt"/>
          <a:ea typeface="+mn-ea"/>
          <a:cs typeface="+mn-cs"/>
        </a:defRPr>
      </a:lvl6pPr>
      <a:lvl7pPr marL="3050405" indent="-234646" algn="l" defTabSz="469293" rtl="0" eaLnBrk="1" latinLnBrk="0" hangingPunct="1">
        <a:spcBef>
          <a:spcPct val="20000"/>
        </a:spcBef>
        <a:buFont typeface="Arial"/>
        <a:buChar char="•"/>
        <a:defRPr sz="2069" kern="1200">
          <a:solidFill>
            <a:schemeClr val="tx1"/>
          </a:solidFill>
          <a:latin typeface="+mn-lt"/>
          <a:ea typeface="+mn-ea"/>
          <a:cs typeface="+mn-cs"/>
        </a:defRPr>
      </a:lvl7pPr>
      <a:lvl8pPr marL="3519698" indent="-234646" algn="l" defTabSz="469293" rtl="0" eaLnBrk="1" latinLnBrk="0" hangingPunct="1">
        <a:spcBef>
          <a:spcPct val="20000"/>
        </a:spcBef>
        <a:buFont typeface="Arial"/>
        <a:buChar char="•"/>
        <a:defRPr sz="2069" kern="1200">
          <a:solidFill>
            <a:schemeClr val="tx1"/>
          </a:solidFill>
          <a:latin typeface="+mn-lt"/>
          <a:ea typeface="+mn-ea"/>
          <a:cs typeface="+mn-cs"/>
        </a:defRPr>
      </a:lvl8pPr>
      <a:lvl9pPr marL="3988992" indent="-234646" algn="l" defTabSz="469293" rtl="0" eaLnBrk="1" latinLnBrk="0" hangingPunct="1">
        <a:spcBef>
          <a:spcPct val="20000"/>
        </a:spcBef>
        <a:buFont typeface="Arial"/>
        <a:buChar char="•"/>
        <a:defRPr sz="2069" kern="1200">
          <a:solidFill>
            <a:schemeClr val="tx1"/>
          </a:solidFill>
          <a:latin typeface="+mn-lt"/>
          <a:ea typeface="+mn-ea"/>
          <a:cs typeface="+mn-cs"/>
        </a:defRPr>
      </a:lvl9pPr>
    </p:bodyStyle>
    <p:otherStyle>
      <a:defPPr>
        <a:defRPr lang="en-US"/>
      </a:defPPr>
      <a:lvl1pPr marL="0" algn="l" defTabSz="469293" rtl="0" eaLnBrk="1" latinLnBrk="0" hangingPunct="1">
        <a:defRPr sz="1881" kern="1200">
          <a:solidFill>
            <a:schemeClr val="tx1"/>
          </a:solidFill>
          <a:latin typeface="+mn-lt"/>
          <a:ea typeface="+mn-ea"/>
          <a:cs typeface="+mn-cs"/>
        </a:defRPr>
      </a:lvl1pPr>
      <a:lvl2pPr marL="469293" algn="l" defTabSz="469293" rtl="0" eaLnBrk="1" latinLnBrk="0" hangingPunct="1">
        <a:defRPr sz="1881" kern="1200">
          <a:solidFill>
            <a:schemeClr val="tx1"/>
          </a:solidFill>
          <a:latin typeface="+mn-lt"/>
          <a:ea typeface="+mn-ea"/>
          <a:cs typeface="+mn-cs"/>
        </a:defRPr>
      </a:lvl2pPr>
      <a:lvl3pPr marL="938585" algn="l" defTabSz="469293" rtl="0" eaLnBrk="1" latinLnBrk="0" hangingPunct="1">
        <a:defRPr sz="1881" kern="1200">
          <a:solidFill>
            <a:schemeClr val="tx1"/>
          </a:solidFill>
          <a:latin typeface="+mn-lt"/>
          <a:ea typeface="+mn-ea"/>
          <a:cs typeface="+mn-cs"/>
        </a:defRPr>
      </a:lvl3pPr>
      <a:lvl4pPr marL="1407879" algn="l" defTabSz="469293" rtl="0" eaLnBrk="1" latinLnBrk="0" hangingPunct="1">
        <a:defRPr sz="1881" kern="1200">
          <a:solidFill>
            <a:schemeClr val="tx1"/>
          </a:solidFill>
          <a:latin typeface="+mn-lt"/>
          <a:ea typeface="+mn-ea"/>
          <a:cs typeface="+mn-cs"/>
        </a:defRPr>
      </a:lvl4pPr>
      <a:lvl5pPr marL="1877173" algn="l" defTabSz="469293" rtl="0" eaLnBrk="1" latinLnBrk="0" hangingPunct="1">
        <a:defRPr sz="1881" kern="1200">
          <a:solidFill>
            <a:schemeClr val="tx1"/>
          </a:solidFill>
          <a:latin typeface="+mn-lt"/>
          <a:ea typeface="+mn-ea"/>
          <a:cs typeface="+mn-cs"/>
        </a:defRPr>
      </a:lvl5pPr>
      <a:lvl6pPr marL="2346465" algn="l" defTabSz="469293" rtl="0" eaLnBrk="1" latinLnBrk="0" hangingPunct="1">
        <a:defRPr sz="1881" kern="1200">
          <a:solidFill>
            <a:schemeClr val="tx1"/>
          </a:solidFill>
          <a:latin typeface="+mn-lt"/>
          <a:ea typeface="+mn-ea"/>
          <a:cs typeface="+mn-cs"/>
        </a:defRPr>
      </a:lvl6pPr>
      <a:lvl7pPr marL="2815756" algn="l" defTabSz="469293" rtl="0" eaLnBrk="1" latinLnBrk="0" hangingPunct="1">
        <a:defRPr sz="1881" kern="1200">
          <a:solidFill>
            <a:schemeClr val="tx1"/>
          </a:solidFill>
          <a:latin typeface="+mn-lt"/>
          <a:ea typeface="+mn-ea"/>
          <a:cs typeface="+mn-cs"/>
        </a:defRPr>
      </a:lvl7pPr>
      <a:lvl8pPr marL="3285052" algn="l" defTabSz="469293" rtl="0" eaLnBrk="1" latinLnBrk="0" hangingPunct="1">
        <a:defRPr sz="1881" kern="1200">
          <a:solidFill>
            <a:schemeClr val="tx1"/>
          </a:solidFill>
          <a:latin typeface="+mn-lt"/>
          <a:ea typeface="+mn-ea"/>
          <a:cs typeface="+mn-cs"/>
        </a:defRPr>
      </a:lvl8pPr>
      <a:lvl9pPr marL="3754344" algn="l" defTabSz="469293" rtl="0" eaLnBrk="1" latinLnBrk="0" hangingPunct="1">
        <a:defRPr sz="188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6"/>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tr-TR" smtClean="0"/>
              <a:pPr/>
              <a:t>‹#›</a:t>
            </a:fld>
            <a:endParaRPr lang="tr-TR"/>
          </a:p>
        </p:txBody>
      </p:sp>
    </p:spTree>
    <p:extLst>
      <p:ext uri="{BB962C8B-B14F-4D97-AF65-F5344CB8AC3E}">
        <p14:creationId xmlns:p14="http://schemas.microsoft.com/office/powerpoint/2010/main" val="158479164"/>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2"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2" y="1825630"/>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2" y="6356351"/>
            <a:ext cx="274320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1" y="6356351"/>
            <a:ext cx="4114801"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2" y="6356351"/>
            <a:ext cx="274320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tr-TR" smtClean="0"/>
              <a:pPr/>
              <a:t>‹#›</a:t>
            </a:fld>
            <a:endParaRPr lang="tr-TR"/>
          </a:p>
        </p:txBody>
      </p:sp>
    </p:spTree>
    <p:extLst>
      <p:ext uri="{BB962C8B-B14F-4D97-AF65-F5344CB8AC3E}">
        <p14:creationId xmlns:p14="http://schemas.microsoft.com/office/powerpoint/2010/main" val="1616967569"/>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4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4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49"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11.emf"/><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11.emf"/><Relationship Id="rId7"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 Id="rId9" Type="http://schemas.openxmlformats.org/officeDocument/2006/relationships/image" Target="../media/image43.jpeg"/></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emf"/><Relationship Id="rId7" Type="http://schemas.openxmlformats.org/officeDocument/2006/relationships/diagramColors" Target="../diagrams/colors1.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emf"/><Relationship Id="rId7" Type="http://schemas.openxmlformats.org/officeDocument/2006/relationships/diagramColors" Target="../diagrams/colors2.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6.emf"/></Relationships>
</file>

<file path=ppt/slides/_rels/slide2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11.emf"/><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32.png"/><Relationship Id="rId10" Type="http://schemas.openxmlformats.org/officeDocument/2006/relationships/image" Target="../media/image62.png"/><Relationship Id="rId4" Type="http://schemas.openxmlformats.org/officeDocument/2006/relationships/image" Target="../media/image57.png"/><Relationship Id="rId9" Type="http://schemas.openxmlformats.org/officeDocument/2006/relationships/image" Target="../media/image61.jpeg"/></Relationships>
</file>

<file path=ppt/slides/_rels/slide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1.emf"/><Relationship Id="rId7" Type="http://schemas.openxmlformats.org/officeDocument/2006/relationships/diagramColors" Target="../diagrams/colors3.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QuickStyle" Target="../diagrams/quickStyle3.xml"/><Relationship Id="rId11" Type="http://schemas.openxmlformats.org/officeDocument/2006/relationships/image" Target="../media/image71.jpeg"/><Relationship Id="rId5" Type="http://schemas.openxmlformats.org/officeDocument/2006/relationships/diagramLayout" Target="../diagrams/layout3.xml"/><Relationship Id="rId10" Type="http://schemas.openxmlformats.org/officeDocument/2006/relationships/image" Target="../media/image70.png"/><Relationship Id="rId4" Type="http://schemas.openxmlformats.org/officeDocument/2006/relationships/diagramData" Target="../diagrams/data3.xml"/><Relationship Id="rId9" Type="http://schemas.openxmlformats.org/officeDocument/2006/relationships/image" Target="../media/image69.png"/></Relationships>
</file>

<file path=ppt/slides/_rels/slide3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1.emf"/><Relationship Id="rId7" Type="http://schemas.openxmlformats.org/officeDocument/2006/relationships/diagramColors" Target="../diagrams/colors4.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1.emf"/><Relationship Id="rId7" Type="http://schemas.openxmlformats.org/officeDocument/2006/relationships/diagramColors" Target="../diagrams/colors5.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72.jpeg"/></Relationships>
</file>

<file path=ppt/slides/_rels/slide3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1.emf"/><Relationship Id="rId7"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hyperlink" Target="mailto:mergun@tse.org.tr"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11.emf"/></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gif"/><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notesSlide" Target="../notesSlides/notesSlide4.xml"/><Relationship Id="rId16" Type="http://schemas.openxmlformats.org/officeDocument/2006/relationships/image" Target="../media/image24.png"/><Relationship Id="rId1" Type="http://schemas.openxmlformats.org/officeDocument/2006/relationships/slideLayout" Target="../slideLayouts/slideLayout17.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5" Type="http://schemas.openxmlformats.org/officeDocument/2006/relationships/image" Target="../media/image23.emf"/><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6.jpe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2"/>
          <p:cNvSpPr txBox="1">
            <a:spLocks noGrp="1"/>
          </p:cNvSpPr>
          <p:nvPr>
            <p:ph type="ctrTitle"/>
          </p:nvPr>
        </p:nvSpPr>
        <p:spPr>
          <a:xfrm>
            <a:off x="1141864" y="3030741"/>
            <a:ext cx="9566777" cy="2782923"/>
          </a:xfrm>
          <a:prstGeom prst="rect">
            <a:avLst/>
          </a:prstGeom>
        </p:spPr>
        <p:txBody>
          <a:bodyPr spcFirstLastPara="1" wrap="square" lIns="0" tIns="0" rIns="0" bIns="0" anchor="ctr" anchorCtr="0">
            <a:noAutofit/>
          </a:bodyPr>
          <a:lstStyle/>
          <a:p>
            <a:pPr lvl="0"/>
            <a:r>
              <a:rPr lang="tr-TR" sz="4400" dirty="0"/>
              <a:t>Avrupa Yeşil Mutabakatı, </a:t>
            </a:r>
            <a:br>
              <a:rPr lang="tr-TR" sz="4400" dirty="0"/>
            </a:br>
            <a:r>
              <a:rPr lang="tr-TR" sz="4400" dirty="0"/>
              <a:t>Sınırda Karbon Düzenleme Mekanizması</a:t>
            </a:r>
            <a:br>
              <a:rPr lang="tr-TR" sz="4400" dirty="0"/>
            </a:br>
            <a:r>
              <a:rPr lang="tr-TR" sz="4400" dirty="0"/>
              <a:t>ve Sanayicimizin Yol Haritası</a:t>
            </a:r>
            <a:endParaRPr sz="2800" b="0" dirty="0">
              <a:latin typeface="Montserrat Light" panose="020B0604020202020204" charset="-94"/>
            </a:endParaRPr>
          </a:p>
        </p:txBody>
      </p:sp>
      <p:pic>
        <p:nvPicPr>
          <p:cNvPr id="8" name="Resim 7"/>
          <p:cNvPicPr>
            <a:picLocks noChangeAspect="1"/>
          </p:cNvPicPr>
          <p:nvPr/>
        </p:nvPicPr>
        <p:blipFill rotWithShape="1">
          <a:blip r:embed="rId3"/>
          <a:srcRect r="28508"/>
          <a:stretch/>
        </p:blipFill>
        <p:spPr>
          <a:xfrm>
            <a:off x="1141863" y="1031503"/>
            <a:ext cx="5227092" cy="1646051"/>
          </a:xfrm>
          <a:prstGeom prst="rect">
            <a:avLst/>
          </a:prstGeom>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6074" y="5446023"/>
            <a:ext cx="1256533" cy="1005227"/>
          </a:xfrm>
          <a:prstGeom prst="rect">
            <a:avLst/>
          </a:prstGeom>
        </p:spPr>
      </p:pic>
      <p:pic>
        <p:nvPicPr>
          <p:cNvPr id="4" name="Resi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0829" y="5813665"/>
            <a:ext cx="693931" cy="63758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DCC2AB6-B720-44BC-AB86-A77457298B5E}"/>
              </a:ext>
            </a:extLst>
          </p:cNvPr>
          <p:cNvSpPr>
            <a:spLocks noGrp="1"/>
          </p:cNvSpPr>
          <p:nvPr>
            <p:ph type="ctrTitle"/>
          </p:nvPr>
        </p:nvSpPr>
        <p:spPr/>
        <p:txBody>
          <a:bodyPr/>
          <a:lstStyle/>
          <a:p>
            <a:endParaRPr lang="tr-TR"/>
          </a:p>
        </p:txBody>
      </p:sp>
      <p:sp>
        <p:nvSpPr>
          <p:cNvPr id="3" name="Alt Başlık 2">
            <a:extLst>
              <a:ext uri="{FF2B5EF4-FFF2-40B4-BE49-F238E27FC236}">
                <a16:creationId xmlns:a16="http://schemas.microsoft.com/office/drawing/2014/main" id="{BA5C83A8-31B8-4225-B68C-FA9C2261A2E9}"/>
              </a:ext>
            </a:extLst>
          </p:cNvPr>
          <p:cNvSpPr>
            <a:spLocks noGrp="1"/>
          </p:cNvSpPr>
          <p:nvPr>
            <p:ph type="subTitle" idx="1"/>
          </p:nvPr>
        </p:nvSpPr>
        <p:spPr/>
        <p:txBody>
          <a:bodyPr/>
          <a:lstStyle/>
          <a:p>
            <a:endParaRPr lang="tr-TR"/>
          </a:p>
        </p:txBody>
      </p:sp>
      <p:pic>
        <p:nvPicPr>
          <p:cNvPr id="4" name="Resim 3">
            <a:extLst>
              <a:ext uri="{FF2B5EF4-FFF2-40B4-BE49-F238E27FC236}">
                <a16:creationId xmlns:a16="http://schemas.microsoft.com/office/drawing/2014/main" id="{23E19CB3-B109-4A0F-BEC1-635DBB4641BC}"/>
              </a:ext>
            </a:extLst>
          </p:cNvPr>
          <p:cNvPicPr>
            <a:picLocks noChangeAspect="1"/>
          </p:cNvPicPr>
          <p:nvPr/>
        </p:nvPicPr>
        <p:blipFill>
          <a:blip r:embed="rId2"/>
          <a:stretch>
            <a:fillRect/>
          </a:stretch>
        </p:blipFill>
        <p:spPr>
          <a:xfrm>
            <a:off x="10160" y="0"/>
            <a:ext cx="12181985" cy="6939280"/>
          </a:xfrm>
          <a:prstGeom prst="rect">
            <a:avLst/>
          </a:prstGeom>
        </p:spPr>
      </p:pic>
    </p:spTree>
    <p:extLst>
      <p:ext uri="{BB962C8B-B14F-4D97-AF65-F5344CB8AC3E}">
        <p14:creationId xmlns:p14="http://schemas.microsoft.com/office/powerpoint/2010/main" val="52868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9" name="Google Shape;149;p19"/>
          <p:cNvSpPr txBox="1">
            <a:spLocks noGrp="1"/>
          </p:cNvSpPr>
          <p:nvPr>
            <p:ph type="title"/>
          </p:nvPr>
        </p:nvSpPr>
        <p:spPr>
          <a:xfrm>
            <a:off x="181612" y="360065"/>
            <a:ext cx="9911200" cy="528400"/>
          </a:xfrm>
          <a:prstGeom prst="rect">
            <a:avLst/>
          </a:prstGeom>
        </p:spPr>
        <p:txBody>
          <a:bodyPr spcFirstLastPara="1" wrap="square" lIns="0" tIns="0" rIns="0" bIns="0" anchor="b" anchorCtr="0">
            <a:noAutofit/>
          </a:bodyPr>
          <a:lstStyle/>
          <a:p>
            <a:r>
              <a:rPr lang="tr-TR" dirty="0"/>
              <a:t>SINIRDA KARBON DÜZENLEME MEKANİZMASI - SKDM</a:t>
            </a:r>
          </a:p>
        </p:txBody>
      </p:sp>
      <p:pic>
        <p:nvPicPr>
          <p:cNvPr id="6" name="Resim 5"/>
          <p:cNvPicPr>
            <a:picLocks noChangeAspect="1"/>
          </p:cNvPicPr>
          <p:nvPr/>
        </p:nvPicPr>
        <p:blipFill rotWithShape="1">
          <a:blip r:embed="rId3"/>
          <a:srcRect r="27577"/>
          <a:stretch/>
        </p:blipFill>
        <p:spPr>
          <a:xfrm>
            <a:off x="8736207" y="190967"/>
            <a:ext cx="3397044" cy="1056000"/>
          </a:xfrm>
          <a:prstGeom prst="rect">
            <a:avLst/>
          </a:prstGeom>
        </p:spPr>
      </p:pic>
      <p:grpSp>
        <p:nvGrpSpPr>
          <p:cNvPr id="15" name="Google Shape;809;p30">
            <a:extLst>
              <a:ext uri="{FF2B5EF4-FFF2-40B4-BE49-F238E27FC236}">
                <a16:creationId xmlns:a16="http://schemas.microsoft.com/office/drawing/2014/main" id="{A76E5327-4124-4B52-B292-F5ECCB22D1FC}"/>
              </a:ext>
            </a:extLst>
          </p:cNvPr>
          <p:cNvGrpSpPr/>
          <p:nvPr/>
        </p:nvGrpSpPr>
        <p:grpSpPr>
          <a:xfrm>
            <a:off x="3572348" y="1193503"/>
            <a:ext cx="1334099" cy="3304413"/>
            <a:chOff x="1439284" y="1682152"/>
            <a:chExt cx="1778937" cy="4406221"/>
          </a:xfrm>
        </p:grpSpPr>
        <p:grpSp>
          <p:nvGrpSpPr>
            <p:cNvPr id="16" name="Google Shape;810;p30">
              <a:extLst>
                <a:ext uri="{FF2B5EF4-FFF2-40B4-BE49-F238E27FC236}">
                  <a16:creationId xmlns:a16="http://schemas.microsoft.com/office/drawing/2014/main" id="{CBC73E90-0FE2-4C0E-868F-43FD1E7DED05}"/>
                </a:ext>
              </a:extLst>
            </p:cNvPr>
            <p:cNvGrpSpPr/>
            <p:nvPr/>
          </p:nvGrpSpPr>
          <p:grpSpPr>
            <a:xfrm>
              <a:off x="1439284" y="1682152"/>
              <a:ext cx="1778937" cy="4406221"/>
              <a:chOff x="1439284" y="1682152"/>
              <a:chExt cx="1778937" cy="4406221"/>
            </a:xfrm>
          </p:grpSpPr>
          <p:grpSp>
            <p:nvGrpSpPr>
              <p:cNvPr id="18" name="Google Shape;811;p30">
                <a:extLst>
                  <a:ext uri="{FF2B5EF4-FFF2-40B4-BE49-F238E27FC236}">
                    <a16:creationId xmlns:a16="http://schemas.microsoft.com/office/drawing/2014/main" id="{1727F443-730B-4B35-B70A-A60EA17D5C56}"/>
                  </a:ext>
                </a:extLst>
              </p:cNvPr>
              <p:cNvGrpSpPr/>
              <p:nvPr/>
            </p:nvGrpSpPr>
            <p:grpSpPr>
              <a:xfrm>
                <a:off x="1439284" y="1682152"/>
                <a:ext cx="1081177" cy="4406221"/>
                <a:chOff x="2172529" y="1966823"/>
                <a:chExt cx="1081177" cy="4406221"/>
              </a:xfrm>
            </p:grpSpPr>
            <p:sp>
              <p:nvSpPr>
                <p:cNvPr id="21" name="Google Shape;812;p30">
                  <a:extLst>
                    <a:ext uri="{FF2B5EF4-FFF2-40B4-BE49-F238E27FC236}">
                      <a16:creationId xmlns:a16="http://schemas.microsoft.com/office/drawing/2014/main" id="{C276D3A7-8DF4-4F94-894B-093303B0EC24}"/>
                    </a:ext>
                  </a:extLst>
                </p:cNvPr>
                <p:cNvSpPr/>
                <p:nvPr/>
              </p:nvSpPr>
              <p:spPr>
                <a:xfrm>
                  <a:off x="2172529" y="2377765"/>
                  <a:ext cx="1081177" cy="822635"/>
                </a:xfrm>
                <a:prstGeom prst="homePlate">
                  <a:avLst>
                    <a:gd name="adj" fmla="val 50000"/>
                  </a:avLst>
                </a:prstGeom>
                <a:solidFill>
                  <a:srgbClr val="FC8E35"/>
                </a:solidFill>
                <a:ln>
                  <a:noFill/>
                </a:ln>
              </p:spPr>
              <p:txBody>
                <a:bodyPr spcFirstLastPara="1" wrap="square" lIns="68564" tIns="34272" rIns="68564" bIns="34272" anchor="ctr" anchorCtr="0">
                  <a:noAutofit/>
                </a:bodyPr>
                <a:lstStyle/>
                <a:p>
                  <a:pPr algn="ctr" defTabSz="685664">
                    <a:buClr>
                      <a:srgbClr val="000000"/>
                    </a:buClr>
                  </a:pPr>
                  <a:endParaRPr sz="1350" kern="0">
                    <a:solidFill>
                      <a:srgbClr val="FFFFFF"/>
                    </a:solidFill>
                    <a:latin typeface="Calibri"/>
                    <a:ea typeface="Calibri"/>
                    <a:cs typeface="Calibri"/>
                    <a:sym typeface="Calibri"/>
                  </a:endParaRPr>
                </a:p>
              </p:txBody>
            </p:sp>
            <p:pic>
              <p:nvPicPr>
                <p:cNvPr id="22" name="Google Shape;813;p30">
                  <a:extLst>
                    <a:ext uri="{FF2B5EF4-FFF2-40B4-BE49-F238E27FC236}">
                      <a16:creationId xmlns:a16="http://schemas.microsoft.com/office/drawing/2014/main" id="{CE8E17A2-9305-45EA-BE0F-18575DE403B2}"/>
                    </a:ext>
                  </a:extLst>
                </p:cNvPr>
                <p:cNvPicPr preferRelativeResize="0"/>
                <p:nvPr/>
              </p:nvPicPr>
              <p:blipFill rotWithShape="1">
                <a:blip r:embed="rId4">
                  <a:alphaModFix/>
                </a:blip>
                <a:srcRect/>
                <a:stretch/>
              </p:blipFill>
              <p:spPr>
                <a:xfrm>
                  <a:off x="2180936" y="1966823"/>
                  <a:ext cx="532182" cy="4406221"/>
                </a:xfrm>
                <a:prstGeom prst="rect">
                  <a:avLst/>
                </a:prstGeom>
                <a:noFill/>
                <a:ln>
                  <a:noFill/>
                </a:ln>
              </p:spPr>
            </p:pic>
          </p:grpSp>
          <p:sp>
            <p:nvSpPr>
              <p:cNvPr id="19" name="Google Shape;814;p30">
                <a:extLst>
                  <a:ext uri="{FF2B5EF4-FFF2-40B4-BE49-F238E27FC236}">
                    <a16:creationId xmlns:a16="http://schemas.microsoft.com/office/drawing/2014/main" id="{714F11F8-A4B8-4ECB-8868-74747C30329B}"/>
                  </a:ext>
                </a:extLst>
              </p:cNvPr>
              <p:cNvSpPr txBox="1"/>
              <p:nvPr/>
            </p:nvSpPr>
            <p:spPr>
              <a:xfrm>
                <a:off x="1640962" y="3248299"/>
                <a:ext cx="1577259" cy="1273034"/>
              </a:xfrm>
              <a:prstGeom prst="rect">
                <a:avLst/>
              </a:prstGeom>
              <a:noFill/>
              <a:ln>
                <a:noFill/>
              </a:ln>
            </p:spPr>
            <p:txBody>
              <a:bodyPr spcFirstLastPara="1" wrap="square" lIns="68564" tIns="34272" rIns="68564" bIns="34272" anchor="t" anchorCtr="0">
                <a:noAutofit/>
              </a:bodyPr>
              <a:lstStyle/>
              <a:p>
                <a:pPr algn="just" defTabSz="685664">
                  <a:buClr>
                    <a:srgbClr val="000000"/>
                  </a:buClr>
                </a:pPr>
                <a:r>
                  <a:rPr lang="tr-TR" sz="1317" kern="0" dirty="0">
                    <a:solidFill>
                      <a:srgbClr val="000000"/>
                    </a:solidFill>
                    <a:cs typeface="Arial"/>
                    <a:sym typeface="Arial"/>
                  </a:rPr>
                  <a:t>Karbon Kaçağı,</a:t>
                </a:r>
              </a:p>
              <a:p>
                <a:pPr algn="just" defTabSz="685664">
                  <a:buClr>
                    <a:srgbClr val="000000"/>
                  </a:buClr>
                </a:pPr>
                <a:endParaRPr lang="tr-TR" sz="1317" kern="0" dirty="0">
                  <a:solidFill>
                    <a:srgbClr val="000000"/>
                  </a:solidFill>
                  <a:cs typeface="Arial"/>
                  <a:sym typeface="Arial"/>
                </a:endParaRPr>
              </a:p>
              <a:p>
                <a:pPr algn="just" defTabSz="685664">
                  <a:buClr>
                    <a:srgbClr val="000000"/>
                  </a:buClr>
                </a:pPr>
                <a:r>
                  <a:rPr lang="tr-TR" sz="1317" kern="0" dirty="0">
                    <a:solidFill>
                      <a:srgbClr val="000000"/>
                    </a:solidFill>
                    <a:cs typeface="Arial"/>
                    <a:sym typeface="Arial"/>
                  </a:rPr>
                  <a:t>Rekabet</a:t>
                </a:r>
                <a:endParaRPr sz="1317" kern="0" dirty="0">
                  <a:solidFill>
                    <a:srgbClr val="000000"/>
                  </a:solidFill>
                  <a:cs typeface="Arial"/>
                  <a:sym typeface="Arial"/>
                </a:endParaRPr>
              </a:p>
            </p:txBody>
          </p:sp>
          <p:pic>
            <p:nvPicPr>
              <p:cNvPr id="20" name="Google Shape;816;p30">
                <a:extLst>
                  <a:ext uri="{FF2B5EF4-FFF2-40B4-BE49-F238E27FC236}">
                    <a16:creationId xmlns:a16="http://schemas.microsoft.com/office/drawing/2014/main" id="{7EB8F860-74A7-4879-A416-A5866560ECBF}"/>
                  </a:ext>
                </a:extLst>
              </p:cNvPr>
              <p:cNvPicPr preferRelativeResize="0"/>
              <p:nvPr/>
            </p:nvPicPr>
            <p:blipFill rotWithShape="1">
              <a:blip r:embed="rId5">
                <a:alphaModFix/>
              </a:blip>
              <a:srcRect/>
              <a:stretch/>
            </p:blipFill>
            <p:spPr>
              <a:xfrm>
                <a:off x="2074544" y="4953538"/>
                <a:ext cx="634217" cy="761278"/>
              </a:xfrm>
              <a:prstGeom prst="rect">
                <a:avLst/>
              </a:prstGeom>
              <a:noFill/>
              <a:ln>
                <a:noFill/>
              </a:ln>
            </p:spPr>
          </p:pic>
        </p:grpSp>
        <p:sp>
          <p:nvSpPr>
            <p:cNvPr id="17" name="Google Shape;817;p30">
              <a:extLst>
                <a:ext uri="{FF2B5EF4-FFF2-40B4-BE49-F238E27FC236}">
                  <a16:creationId xmlns:a16="http://schemas.microsoft.com/office/drawing/2014/main" id="{3B9E5DB8-2AE1-4759-AB48-4B4ED8F126A8}"/>
                </a:ext>
              </a:extLst>
            </p:cNvPr>
            <p:cNvSpPr txBox="1"/>
            <p:nvPr/>
          </p:nvSpPr>
          <p:spPr>
            <a:xfrm>
              <a:off x="1537228" y="2212023"/>
              <a:ext cx="1566231" cy="584775"/>
            </a:xfrm>
            <a:prstGeom prst="rect">
              <a:avLst/>
            </a:prstGeom>
            <a:noFill/>
            <a:ln>
              <a:noFill/>
            </a:ln>
          </p:spPr>
          <p:txBody>
            <a:bodyPr spcFirstLastPara="1" wrap="square" lIns="68564" tIns="34272" rIns="68564" bIns="34272" anchor="t" anchorCtr="0">
              <a:noAutofit/>
            </a:bodyPr>
            <a:lstStyle/>
            <a:p>
              <a:pPr defTabSz="685664">
                <a:buClr>
                  <a:srgbClr val="000000"/>
                </a:buClr>
              </a:pPr>
              <a:r>
                <a:rPr lang="tr-TR" sz="2399" b="1" kern="0" dirty="0">
                  <a:solidFill>
                    <a:srgbClr val="000000"/>
                  </a:solidFill>
                  <a:latin typeface="Calibri"/>
                  <a:ea typeface="Calibri"/>
                  <a:cs typeface="Calibri"/>
                  <a:sym typeface="Calibri"/>
                </a:rPr>
                <a:t>Neden</a:t>
              </a:r>
              <a:endParaRPr sz="2399" b="1" kern="0" dirty="0">
                <a:solidFill>
                  <a:srgbClr val="000000"/>
                </a:solidFill>
                <a:latin typeface="Calibri"/>
                <a:ea typeface="Calibri"/>
                <a:cs typeface="Calibri"/>
                <a:sym typeface="Calibri"/>
              </a:endParaRPr>
            </a:p>
          </p:txBody>
        </p:sp>
      </p:grpSp>
      <p:grpSp>
        <p:nvGrpSpPr>
          <p:cNvPr id="23" name="Google Shape;818;p30">
            <a:extLst>
              <a:ext uri="{FF2B5EF4-FFF2-40B4-BE49-F238E27FC236}">
                <a16:creationId xmlns:a16="http://schemas.microsoft.com/office/drawing/2014/main" id="{5F433D28-A983-404E-ABCC-012288C4DCC6}"/>
              </a:ext>
            </a:extLst>
          </p:cNvPr>
          <p:cNvGrpSpPr/>
          <p:nvPr/>
        </p:nvGrpSpPr>
        <p:grpSpPr>
          <a:xfrm>
            <a:off x="2006141" y="1193168"/>
            <a:ext cx="1313369" cy="3304413"/>
            <a:chOff x="1315616" y="1388850"/>
            <a:chExt cx="1751295" cy="4406221"/>
          </a:xfrm>
        </p:grpSpPr>
        <p:grpSp>
          <p:nvGrpSpPr>
            <p:cNvPr id="24" name="Google Shape;819;p30">
              <a:extLst>
                <a:ext uri="{FF2B5EF4-FFF2-40B4-BE49-F238E27FC236}">
                  <a16:creationId xmlns:a16="http://schemas.microsoft.com/office/drawing/2014/main" id="{42BFEC02-83ED-47DB-977F-76ED9F429C51}"/>
                </a:ext>
              </a:extLst>
            </p:cNvPr>
            <p:cNvGrpSpPr/>
            <p:nvPr/>
          </p:nvGrpSpPr>
          <p:grpSpPr>
            <a:xfrm>
              <a:off x="1315616" y="1388850"/>
              <a:ext cx="1751295" cy="4406221"/>
              <a:chOff x="1439284" y="1682152"/>
              <a:chExt cx="1751295" cy="4406221"/>
            </a:xfrm>
          </p:grpSpPr>
          <p:grpSp>
            <p:nvGrpSpPr>
              <p:cNvPr id="26" name="Google Shape;820;p30">
                <a:extLst>
                  <a:ext uri="{FF2B5EF4-FFF2-40B4-BE49-F238E27FC236}">
                    <a16:creationId xmlns:a16="http://schemas.microsoft.com/office/drawing/2014/main" id="{D232614D-4DAC-4286-805E-BFC33C10EE29}"/>
                  </a:ext>
                </a:extLst>
              </p:cNvPr>
              <p:cNvGrpSpPr/>
              <p:nvPr/>
            </p:nvGrpSpPr>
            <p:grpSpPr>
              <a:xfrm>
                <a:off x="1439284" y="1682152"/>
                <a:ext cx="1751295" cy="4406221"/>
                <a:chOff x="1439284" y="1682152"/>
                <a:chExt cx="1751295" cy="4406221"/>
              </a:xfrm>
            </p:grpSpPr>
            <p:grpSp>
              <p:nvGrpSpPr>
                <p:cNvPr id="28" name="Google Shape;821;p30">
                  <a:extLst>
                    <a:ext uri="{FF2B5EF4-FFF2-40B4-BE49-F238E27FC236}">
                      <a16:creationId xmlns:a16="http://schemas.microsoft.com/office/drawing/2014/main" id="{DB362542-3BEC-4B1A-A7C4-F6F3E78560D4}"/>
                    </a:ext>
                  </a:extLst>
                </p:cNvPr>
                <p:cNvGrpSpPr/>
                <p:nvPr/>
              </p:nvGrpSpPr>
              <p:grpSpPr>
                <a:xfrm>
                  <a:off x="1439284" y="1682152"/>
                  <a:ext cx="1081177" cy="4406221"/>
                  <a:chOff x="2172529" y="1966823"/>
                  <a:chExt cx="1081177" cy="4406221"/>
                </a:xfrm>
              </p:grpSpPr>
              <p:sp>
                <p:nvSpPr>
                  <p:cNvPr id="31" name="Google Shape;822;p30">
                    <a:extLst>
                      <a:ext uri="{FF2B5EF4-FFF2-40B4-BE49-F238E27FC236}">
                        <a16:creationId xmlns:a16="http://schemas.microsoft.com/office/drawing/2014/main" id="{F1A12F0C-533E-4A43-BDF5-339D4BA60BED}"/>
                      </a:ext>
                    </a:extLst>
                  </p:cNvPr>
                  <p:cNvSpPr/>
                  <p:nvPr/>
                </p:nvSpPr>
                <p:spPr>
                  <a:xfrm>
                    <a:off x="2172529" y="2377765"/>
                    <a:ext cx="1081177" cy="822635"/>
                  </a:xfrm>
                  <a:prstGeom prst="homePlate">
                    <a:avLst>
                      <a:gd name="adj" fmla="val 50000"/>
                    </a:avLst>
                  </a:prstGeom>
                  <a:solidFill>
                    <a:srgbClr val="FFCD5E"/>
                  </a:solidFill>
                  <a:ln>
                    <a:noFill/>
                  </a:ln>
                </p:spPr>
                <p:txBody>
                  <a:bodyPr spcFirstLastPara="1" wrap="square" lIns="68564" tIns="34272" rIns="68564" bIns="34272" anchor="ctr" anchorCtr="0">
                    <a:noAutofit/>
                  </a:bodyPr>
                  <a:lstStyle/>
                  <a:p>
                    <a:pPr algn="ctr" defTabSz="685664">
                      <a:buClr>
                        <a:srgbClr val="000000"/>
                      </a:buClr>
                    </a:pPr>
                    <a:endParaRPr sz="1350" kern="0">
                      <a:solidFill>
                        <a:srgbClr val="FFFFFF"/>
                      </a:solidFill>
                      <a:latin typeface="Calibri"/>
                      <a:ea typeface="Calibri"/>
                      <a:cs typeface="Calibri"/>
                      <a:sym typeface="Calibri"/>
                    </a:endParaRPr>
                  </a:p>
                </p:txBody>
              </p:sp>
              <p:pic>
                <p:nvPicPr>
                  <p:cNvPr id="32" name="Google Shape;823;p30">
                    <a:extLst>
                      <a:ext uri="{FF2B5EF4-FFF2-40B4-BE49-F238E27FC236}">
                        <a16:creationId xmlns:a16="http://schemas.microsoft.com/office/drawing/2014/main" id="{3B701C05-3F6E-4E63-AB9B-73C82946AFFE}"/>
                      </a:ext>
                    </a:extLst>
                  </p:cNvPr>
                  <p:cNvPicPr preferRelativeResize="0"/>
                  <p:nvPr/>
                </p:nvPicPr>
                <p:blipFill rotWithShape="1">
                  <a:blip r:embed="rId4">
                    <a:alphaModFix/>
                  </a:blip>
                  <a:srcRect/>
                  <a:stretch/>
                </p:blipFill>
                <p:spPr>
                  <a:xfrm>
                    <a:off x="2180936" y="1966823"/>
                    <a:ext cx="532182" cy="4406221"/>
                  </a:xfrm>
                  <a:prstGeom prst="rect">
                    <a:avLst/>
                  </a:prstGeom>
                  <a:noFill/>
                  <a:ln>
                    <a:noFill/>
                  </a:ln>
                </p:spPr>
              </p:pic>
            </p:grpSp>
            <p:sp>
              <p:nvSpPr>
                <p:cNvPr id="29" name="Google Shape;824;p30">
                  <a:extLst>
                    <a:ext uri="{FF2B5EF4-FFF2-40B4-BE49-F238E27FC236}">
                      <a16:creationId xmlns:a16="http://schemas.microsoft.com/office/drawing/2014/main" id="{B80401FF-E7E5-4744-B40A-8FDE465B96C1}"/>
                    </a:ext>
                  </a:extLst>
                </p:cNvPr>
                <p:cNvSpPr txBox="1"/>
                <p:nvPr/>
              </p:nvSpPr>
              <p:spPr>
                <a:xfrm>
                  <a:off x="1567964" y="3326671"/>
                  <a:ext cx="1577259" cy="1273480"/>
                </a:xfrm>
                <a:prstGeom prst="rect">
                  <a:avLst/>
                </a:prstGeom>
                <a:noFill/>
                <a:ln>
                  <a:noFill/>
                </a:ln>
              </p:spPr>
              <p:txBody>
                <a:bodyPr spcFirstLastPara="1" wrap="square" lIns="68564" tIns="34272" rIns="68564" bIns="34272" anchor="t" anchorCtr="0">
                  <a:noAutofit/>
                </a:bodyPr>
                <a:lstStyle/>
                <a:p>
                  <a:pPr algn="just" defTabSz="685664">
                    <a:buClr>
                      <a:srgbClr val="000000"/>
                    </a:buClr>
                  </a:pPr>
                  <a:r>
                    <a:rPr lang="tr-TR" sz="1317" kern="0" dirty="0">
                      <a:solidFill>
                        <a:srgbClr val="000000"/>
                      </a:solidFill>
                      <a:cs typeface="Arial"/>
                      <a:sym typeface="Arial"/>
                    </a:rPr>
                    <a:t>Teknik / Ticari bir yaptırım</a:t>
                  </a:r>
                  <a:endParaRPr sz="1317" kern="0" dirty="0">
                    <a:solidFill>
                      <a:srgbClr val="000000"/>
                    </a:solidFill>
                    <a:cs typeface="Arial"/>
                    <a:sym typeface="Arial"/>
                  </a:endParaRPr>
                </a:p>
              </p:txBody>
            </p:sp>
            <p:sp>
              <p:nvSpPr>
                <p:cNvPr id="30" name="Google Shape;825;p30">
                  <a:extLst>
                    <a:ext uri="{FF2B5EF4-FFF2-40B4-BE49-F238E27FC236}">
                      <a16:creationId xmlns:a16="http://schemas.microsoft.com/office/drawing/2014/main" id="{D15A612C-FB02-4E07-9567-A55544EE6D42}"/>
                    </a:ext>
                  </a:extLst>
                </p:cNvPr>
                <p:cNvSpPr txBox="1"/>
                <p:nvPr/>
              </p:nvSpPr>
              <p:spPr>
                <a:xfrm>
                  <a:off x="1613320" y="3453463"/>
                  <a:ext cx="1577259" cy="276999"/>
                </a:xfrm>
                <a:prstGeom prst="rect">
                  <a:avLst/>
                </a:prstGeom>
                <a:noFill/>
                <a:ln>
                  <a:noFill/>
                </a:ln>
              </p:spPr>
              <p:txBody>
                <a:bodyPr spcFirstLastPara="1" wrap="square" lIns="68564" tIns="34272" rIns="68564" bIns="34272" anchor="t" anchorCtr="0">
                  <a:noAutofit/>
                </a:bodyPr>
                <a:lstStyle/>
                <a:p>
                  <a:pPr algn="just" defTabSz="685664">
                    <a:buClr>
                      <a:srgbClr val="000000"/>
                    </a:buClr>
                  </a:pPr>
                  <a:endParaRPr sz="1049" kern="0" dirty="0">
                    <a:solidFill>
                      <a:srgbClr val="000000"/>
                    </a:solidFill>
                    <a:cs typeface="Arial"/>
                    <a:sym typeface="Arial"/>
                  </a:endParaRPr>
                </a:p>
              </p:txBody>
            </p:sp>
          </p:grpSp>
          <p:sp>
            <p:nvSpPr>
              <p:cNvPr id="27" name="Google Shape;826;p30">
                <a:extLst>
                  <a:ext uri="{FF2B5EF4-FFF2-40B4-BE49-F238E27FC236}">
                    <a16:creationId xmlns:a16="http://schemas.microsoft.com/office/drawing/2014/main" id="{996AA373-D1DB-4918-9FE6-7997461CD7FF}"/>
                  </a:ext>
                </a:extLst>
              </p:cNvPr>
              <p:cNvSpPr txBox="1"/>
              <p:nvPr/>
            </p:nvSpPr>
            <p:spPr>
              <a:xfrm>
                <a:off x="1537227" y="2212023"/>
                <a:ext cx="819509" cy="584775"/>
              </a:xfrm>
              <a:prstGeom prst="rect">
                <a:avLst/>
              </a:prstGeom>
              <a:noFill/>
              <a:ln>
                <a:noFill/>
              </a:ln>
            </p:spPr>
            <p:txBody>
              <a:bodyPr spcFirstLastPara="1" wrap="square" lIns="68564" tIns="34272" rIns="68564" bIns="34272" anchor="t" anchorCtr="0">
                <a:noAutofit/>
              </a:bodyPr>
              <a:lstStyle/>
              <a:p>
                <a:pPr defTabSz="685664">
                  <a:buClr>
                    <a:srgbClr val="000000"/>
                  </a:buClr>
                </a:pPr>
                <a:r>
                  <a:rPr lang="tr-TR" sz="2399" b="1" kern="0" dirty="0">
                    <a:solidFill>
                      <a:srgbClr val="000000"/>
                    </a:solidFill>
                    <a:latin typeface="Calibri"/>
                    <a:ea typeface="Calibri"/>
                    <a:cs typeface="Calibri"/>
                    <a:sym typeface="Calibri"/>
                  </a:rPr>
                  <a:t>Ne</a:t>
                </a:r>
                <a:endParaRPr sz="2399" b="1" kern="0" dirty="0">
                  <a:solidFill>
                    <a:srgbClr val="000000"/>
                  </a:solidFill>
                  <a:latin typeface="Calibri"/>
                  <a:ea typeface="Calibri"/>
                  <a:cs typeface="Calibri"/>
                  <a:sym typeface="Calibri"/>
                </a:endParaRPr>
              </a:p>
            </p:txBody>
          </p:sp>
        </p:grpSp>
        <p:pic>
          <p:nvPicPr>
            <p:cNvPr id="25" name="Google Shape;827;p30">
              <a:extLst>
                <a:ext uri="{FF2B5EF4-FFF2-40B4-BE49-F238E27FC236}">
                  <a16:creationId xmlns:a16="http://schemas.microsoft.com/office/drawing/2014/main" id="{B41EB975-85A8-47BA-9E8D-F797C81C195C}"/>
                </a:ext>
              </a:extLst>
            </p:cNvPr>
            <p:cNvPicPr preferRelativeResize="0"/>
            <p:nvPr/>
          </p:nvPicPr>
          <p:blipFill rotWithShape="1">
            <a:blip r:embed="rId6">
              <a:alphaModFix/>
            </a:blip>
            <a:srcRect/>
            <a:stretch/>
          </p:blipFill>
          <p:spPr>
            <a:xfrm>
              <a:off x="1854981" y="4792273"/>
              <a:ext cx="757377" cy="681938"/>
            </a:xfrm>
            <a:prstGeom prst="rect">
              <a:avLst/>
            </a:prstGeom>
            <a:noFill/>
            <a:ln>
              <a:noFill/>
            </a:ln>
          </p:spPr>
        </p:pic>
      </p:grpSp>
      <p:grpSp>
        <p:nvGrpSpPr>
          <p:cNvPr id="33" name="Google Shape;828;p30">
            <a:extLst>
              <a:ext uri="{FF2B5EF4-FFF2-40B4-BE49-F238E27FC236}">
                <a16:creationId xmlns:a16="http://schemas.microsoft.com/office/drawing/2014/main" id="{2E576B1D-A489-445D-93F8-D1F0218F5841}"/>
              </a:ext>
            </a:extLst>
          </p:cNvPr>
          <p:cNvGrpSpPr/>
          <p:nvPr/>
        </p:nvGrpSpPr>
        <p:grpSpPr>
          <a:xfrm>
            <a:off x="5041250" y="1217206"/>
            <a:ext cx="1199840" cy="3304413"/>
            <a:chOff x="4940153" y="1515815"/>
            <a:chExt cx="1599910" cy="4406221"/>
          </a:xfrm>
        </p:grpSpPr>
        <p:grpSp>
          <p:nvGrpSpPr>
            <p:cNvPr id="34" name="Google Shape;829;p30">
              <a:extLst>
                <a:ext uri="{FF2B5EF4-FFF2-40B4-BE49-F238E27FC236}">
                  <a16:creationId xmlns:a16="http://schemas.microsoft.com/office/drawing/2014/main" id="{B0AE1902-DD54-4B5C-B061-704F7EBB0660}"/>
                </a:ext>
              </a:extLst>
            </p:cNvPr>
            <p:cNvGrpSpPr/>
            <p:nvPr/>
          </p:nvGrpSpPr>
          <p:grpSpPr>
            <a:xfrm>
              <a:off x="4940153" y="1515815"/>
              <a:ext cx="1599910" cy="4406221"/>
              <a:chOff x="1439284" y="1682152"/>
              <a:chExt cx="1599910" cy="4406221"/>
            </a:xfrm>
          </p:grpSpPr>
          <p:grpSp>
            <p:nvGrpSpPr>
              <p:cNvPr id="36" name="Google Shape;830;p30">
                <a:extLst>
                  <a:ext uri="{FF2B5EF4-FFF2-40B4-BE49-F238E27FC236}">
                    <a16:creationId xmlns:a16="http://schemas.microsoft.com/office/drawing/2014/main" id="{95A1B3E0-B3F3-4BF4-B118-CA65CB23702E}"/>
                  </a:ext>
                </a:extLst>
              </p:cNvPr>
              <p:cNvGrpSpPr/>
              <p:nvPr/>
            </p:nvGrpSpPr>
            <p:grpSpPr>
              <a:xfrm>
                <a:off x="1439284" y="1682152"/>
                <a:ext cx="1599910" cy="4406221"/>
                <a:chOff x="1439284" y="1682152"/>
                <a:chExt cx="1599910" cy="4406221"/>
              </a:xfrm>
            </p:grpSpPr>
            <p:grpSp>
              <p:nvGrpSpPr>
                <p:cNvPr id="38" name="Google Shape;831;p30">
                  <a:extLst>
                    <a:ext uri="{FF2B5EF4-FFF2-40B4-BE49-F238E27FC236}">
                      <a16:creationId xmlns:a16="http://schemas.microsoft.com/office/drawing/2014/main" id="{CF3EC662-B90E-46BA-ACEC-459F8E05969C}"/>
                    </a:ext>
                  </a:extLst>
                </p:cNvPr>
                <p:cNvGrpSpPr/>
                <p:nvPr/>
              </p:nvGrpSpPr>
              <p:grpSpPr>
                <a:xfrm>
                  <a:off x="1439284" y="1682152"/>
                  <a:ext cx="1081177" cy="4406221"/>
                  <a:chOff x="2172529" y="1966823"/>
                  <a:chExt cx="1081177" cy="4406221"/>
                </a:xfrm>
              </p:grpSpPr>
              <p:sp>
                <p:nvSpPr>
                  <p:cNvPr id="40" name="Google Shape;832;p30">
                    <a:extLst>
                      <a:ext uri="{FF2B5EF4-FFF2-40B4-BE49-F238E27FC236}">
                        <a16:creationId xmlns:a16="http://schemas.microsoft.com/office/drawing/2014/main" id="{F5D1E043-F3BB-4184-8047-54701C9BD0E3}"/>
                      </a:ext>
                    </a:extLst>
                  </p:cNvPr>
                  <p:cNvSpPr/>
                  <p:nvPr/>
                </p:nvSpPr>
                <p:spPr>
                  <a:xfrm>
                    <a:off x="2172529" y="2377765"/>
                    <a:ext cx="1081177" cy="822635"/>
                  </a:xfrm>
                  <a:prstGeom prst="homePlate">
                    <a:avLst>
                      <a:gd name="adj" fmla="val 50000"/>
                    </a:avLst>
                  </a:prstGeom>
                  <a:solidFill>
                    <a:srgbClr val="8C1340"/>
                  </a:solidFill>
                  <a:ln>
                    <a:noFill/>
                  </a:ln>
                </p:spPr>
                <p:txBody>
                  <a:bodyPr spcFirstLastPara="1" wrap="square" lIns="68564" tIns="34272" rIns="68564" bIns="34272" anchor="ctr" anchorCtr="0">
                    <a:noAutofit/>
                  </a:bodyPr>
                  <a:lstStyle/>
                  <a:p>
                    <a:pPr algn="ctr" defTabSz="685664">
                      <a:buClr>
                        <a:srgbClr val="000000"/>
                      </a:buClr>
                    </a:pPr>
                    <a:endParaRPr sz="1350" kern="0">
                      <a:solidFill>
                        <a:srgbClr val="FFFFFF"/>
                      </a:solidFill>
                      <a:latin typeface="Calibri"/>
                      <a:ea typeface="Calibri"/>
                      <a:cs typeface="Calibri"/>
                      <a:sym typeface="Calibri"/>
                    </a:endParaRPr>
                  </a:p>
                </p:txBody>
              </p:sp>
              <p:pic>
                <p:nvPicPr>
                  <p:cNvPr id="41" name="Google Shape;833;p30">
                    <a:extLst>
                      <a:ext uri="{FF2B5EF4-FFF2-40B4-BE49-F238E27FC236}">
                        <a16:creationId xmlns:a16="http://schemas.microsoft.com/office/drawing/2014/main" id="{E5F9C425-CFEA-48F6-8F9C-6BC5D7461F8B}"/>
                      </a:ext>
                    </a:extLst>
                  </p:cNvPr>
                  <p:cNvPicPr preferRelativeResize="0"/>
                  <p:nvPr/>
                </p:nvPicPr>
                <p:blipFill rotWithShape="1">
                  <a:blip r:embed="rId4">
                    <a:alphaModFix/>
                  </a:blip>
                  <a:srcRect/>
                  <a:stretch/>
                </p:blipFill>
                <p:spPr>
                  <a:xfrm>
                    <a:off x="2180936" y="1966823"/>
                    <a:ext cx="532182" cy="4406221"/>
                  </a:xfrm>
                  <a:prstGeom prst="rect">
                    <a:avLst/>
                  </a:prstGeom>
                  <a:noFill/>
                  <a:ln>
                    <a:noFill/>
                  </a:ln>
                </p:spPr>
              </p:pic>
            </p:grpSp>
            <p:sp>
              <p:nvSpPr>
                <p:cNvPr id="39" name="Google Shape;834;p30">
                  <a:extLst>
                    <a:ext uri="{FF2B5EF4-FFF2-40B4-BE49-F238E27FC236}">
                      <a16:creationId xmlns:a16="http://schemas.microsoft.com/office/drawing/2014/main" id="{0B0C5514-82A7-4502-84FB-4A1FA339F7CB}"/>
                    </a:ext>
                  </a:extLst>
                </p:cNvPr>
                <p:cNvSpPr txBox="1"/>
                <p:nvPr/>
              </p:nvSpPr>
              <p:spPr>
                <a:xfrm>
                  <a:off x="1461935" y="3002161"/>
                  <a:ext cx="1577259" cy="1945622"/>
                </a:xfrm>
                <a:prstGeom prst="rect">
                  <a:avLst/>
                </a:prstGeom>
                <a:noFill/>
                <a:ln>
                  <a:noFill/>
                </a:ln>
              </p:spPr>
              <p:txBody>
                <a:bodyPr spcFirstLastPara="1" wrap="square" lIns="68564" tIns="34272" rIns="68564" bIns="34272" anchor="t" anchorCtr="0">
                  <a:noAutofit/>
                </a:bodyPr>
                <a:lstStyle/>
                <a:p>
                  <a:pPr algn="just" defTabSz="685664">
                    <a:buClr>
                      <a:srgbClr val="000000"/>
                    </a:buClr>
                  </a:pPr>
                  <a:r>
                    <a:rPr lang="tr-TR" sz="1317" kern="0" dirty="0">
                      <a:solidFill>
                        <a:srgbClr val="000000"/>
                      </a:solidFill>
                      <a:cs typeface="Arial"/>
                      <a:sym typeface="Arial"/>
                    </a:rPr>
                    <a:t>-Veri kayıt sistemi,</a:t>
                  </a:r>
                </a:p>
                <a:p>
                  <a:pPr algn="just" defTabSz="685664">
                    <a:buClr>
                      <a:srgbClr val="000000"/>
                    </a:buClr>
                  </a:pPr>
                  <a:r>
                    <a:rPr lang="tr-TR" sz="1317" kern="0" dirty="0">
                      <a:solidFill>
                        <a:srgbClr val="000000"/>
                      </a:solidFill>
                      <a:cs typeface="Arial"/>
                      <a:sym typeface="Arial"/>
                    </a:rPr>
                    <a:t>-Doğrulanmış emisyon bilgileri,</a:t>
                  </a:r>
                </a:p>
                <a:p>
                  <a:pPr algn="just" defTabSz="685664">
                    <a:buClr>
                      <a:srgbClr val="000000"/>
                    </a:buClr>
                  </a:pPr>
                  <a:r>
                    <a:rPr lang="tr-TR" sz="1317" kern="0" dirty="0">
                      <a:solidFill>
                        <a:srgbClr val="000000"/>
                      </a:solidFill>
                      <a:cs typeface="Arial"/>
                      <a:sym typeface="Arial"/>
                    </a:rPr>
                    <a:t>-SKDM Sertifikası</a:t>
                  </a:r>
                  <a:endParaRPr sz="1317" kern="0" dirty="0">
                    <a:solidFill>
                      <a:srgbClr val="000000"/>
                    </a:solidFill>
                    <a:cs typeface="Arial"/>
                    <a:sym typeface="Arial"/>
                  </a:endParaRPr>
                </a:p>
              </p:txBody>
            </p:sp>
          </p:grpSp>
          <p:sp>
            <p:nvSpPr>
              <p:cNvPr id="37" name="Google Shape;836;p30">
                <a:extLst>
                  <a:ext uri="{FF2B5EF4-FFF2-40B4-BE49-F238E27FC236}">
                    <a16:creationId xmlns:a16="http://schemas.microsoft.com/office/drawing/2014/main" id="{119682B4-DB7C-4C86-A725-76F80FC942C7}"/>
                  </a:ext>
                </a:extLst>
              </p:cNvPr>
              <p:cNvSpPr txBox="1"/>
              <p:nvPr/>
            </p:nvSpPr>
            <p:spPr>
              <a:xfrm>
                <a:off x="1537228" y="2212023"/>
                <a:ext cx="1395515" cy="584775"/>
              </a:xfrm>
              <a:prstGeom prst="rect">
                <a:avLst/>
              </a:prstGeom>
              <a:noFill/>
              <a:ln>
                <a:noFill/>
              </a:ln>
            </p:spPr>
            <p:txBody>
              <a:bodyPr spcFirstLastPara="1" wrap="square" lIns="68564" tIns="34272" rIns="68564" bIns="34272" anchor="t" anchorCtr="0">
                <a:noAutofit/>
              </a:bodyPr>
              <a:lstStyle/>
              <a:p>
                <a:pPr defTabSz="685664">
                  <a:buClr>
                    <a:srgbClr val="000000"/>
                  </a:buClr>
                </a:pPr>
                <a:r>
                  <a:rPr lang="tr-TR" sz="2399" b="1" kern="0" dirty="0">
                    <a:solidFill>
                      <a:srgbClr val="000000"/>
                    </a:solidFill>
                    <a:latin typeface="Calibri"/>
                    <a:ea typeface="Calibri"/>
                    <a:cs typeface="Calibri"/>
                    <a:sym typeface="Calibri"/>
                  </a:rPr>
                  <a:t>Nasıl</a:t>
                </a:r>
                <a:endParaRPr sz="2399" b="1" kern="0" dirty="0">
                  <a:solidFill>
                    <a:srgbClr val="000000"/>
                  </a:solidFill>
                  <a:latin typeface="Calibri"/>
                  <a:ea typeface="Calibri"/>
                  <a:cs typeface="Calibri"/>
                  <a:sym typeface="Calibri"/>
                </a:endParaRPr>
              </a:p>
            </p:txBody>
          </p:sp>
        </p:grpSp>
        <p:pic>
          <p:nvPicPr>
            <p:cNvPr id="35" name="Google Shape;837;p30">
              <a:extLst>
                <a:ext uri="{FF2B5EF4-FFF2-40B4-BE49-F238E27FC236}">
                  <a16:creationId xmlns:a16="http://schemas.microsoft.com/office/drawing/2014/main" id="{728A4CA6-DF7C-46E8-9F84-D148CF49DD93}"/>
                </a:ext>
              </a:extLst>
            </p:cNvPr>
            <p:cNvPicPr preferRelativeResize="0"/>
            <p:nvPr/>
          </p:nvPicPr>
          <p:blipFill rotWithShape="1">
            <a:blip r:embed="rId7">
              <a:alphaModFix/>
            </a:blip>
            <a:srcRect/>
            <a:stretch/>
          </p:blipFill>
          <p:spPr>
            <a:xfrm>
              <a:off x="5496839" y="4972310"/>
              <a:ext cx="777280" cy="522410"/>
            </a:xfrm>
            <a:prstGeom prst="rect">
              <a:avLst/>
            </a:prstGeom>
            <a:noFill/>
            <a:ln>
              <a:noFill/>
            </a:ln>
          </p:spPr>
        </p:pic>
      </p:grpSp>
      <p:grpSp>
        <p:nvGrpSpPr>
          <p:cNvPr id="42" name="Google Shape;848;p30">
            <a:extLst>
              <a:ext uri="{FF2B5EF4-FFF2-40B4-BE49-F238E27FC236}">
                <a16:creationId xmlns:a16="http://schemas.microsoft.com/office/drawing/2014/main" id="{63873191-2094-44AD-9AE4-F11AECF6B82B}"/>
              </a:ext>
            </a:extLst>
          </p:cNvPr>
          <p:cNvGrpSpPr/>
          <p:nvPr/>
        </p:nvGrpSpPr>
        <p:grpSpPr>
          <a:xfrm>
            <a:off x="8217888" y="1246777"/>
            <a:ext cx="1189158" cy="3304413"/>
            <a:chOff x="8508951" y="1446554"/>
            <a:chExt cx="1585665" cy="4406220"/>
          </a:xfrm>
        </p:grpSpPr>
        <p:grpSp>
          <p:nvGrpSpPr>
            <p:cNvPr id="43" name="Google Shape;849;p30">
              <a:extLst>
                <a:ext uri="{FF2B5EF4-FFF2-40B4-BE49-F238E27FC236}">
                  <a16:creationId xmlns:a16="http://schemas.microsoft.com/office/drawing/2014/main" id="{47A0257D-A17F-48C1-AF9F-B08B459938CC}"/>
                </a:ext>
              </a:extLst>
            </p:cNvPr>
            <p:cNvGrpSpPr/>
            <p:nvPr/>
          </p:nvGrpSpPr>
          <p:grpSpPr>
            <a:xfrm>
              <a:off x="8508951" y="1446554"/>
              <a:ext cx="1585665" cy="4406220"/>
              <a:chOff x="1439284" y="1682152"/>
              <a:chExt cx="1585666" cy="4406221"/>
            </a:xfrm>
          </p:grpSpPr>
          <p:grpSp>
            <p:nvGrpSpPr>
              <p:cNvPr id="45" name="Google Shape;850;p30">
                <a:extLst>
                  <a:ext uri="{FF2B5EF4-FFF2-40B4-BE49-F238E27FC236}">
                    <a16:creationId xmlns:a16="http://schemas.microsoft.com/office/drawing/2014/main" id="{CEE315B7-E010-440A-B1D4-D9229DF0ECAF}"/>
                  </a:ext>
                </a:extLst>
              </p:cNvPr>
              <p:cNvGrpSpPr/>
              <p:nvPr/>
            </p:nvGrpSpPr>
            <p:grpSpPr>
              <a:xfrm>
                <a:off x="1439284" y="1682152"/>
                <a:ext cx="1585666" cy="4406221"/>
                <a:chOff x="1439284" y="1682152"/>
                <a:chExt cx="1585666" cy="4406221"/>
              </a:xfrm>
            </p:grpSpPr>
            <p:grpSp>
              <p:nvGrpSpPr>
                <p:cNvPr id="47" name="Google Shape;851;p30">
                  <a:extLst>
                    <a:ext uri="{FF2B5EF4-FFF2-40B4-BE49-F238E27FC236}">
                      <a16:creationId xmlns:a16="http://schemas.microsoft.com/office/drawing/2014/main" id="{BC4DBF33-4694-4F59-A387-E581E6A9D381}"/>
                    </a:ext>
                  </a:extLst>
                </p:cNvPr>
                <p:cNvGrpSpPr/>
                <p:nvPr/>
              </p:nvGrpSpPr>
              <p:grpSpPr>
                <a:xfrm>
                  <a:off x="1439284" y="1682152"/>
                  <a:ext cx="1081177" cy="4406221"/>
                  <a:chOff x="2172529" y="1966823"/>
                  <a:chExt cx="1081177" cy="4406221"/>
                </a:xfrm>
              </p:grpSpPr>
              <p:sp>
                <p:nvSpPr>
                  <p:cNvPr id="49" name="Google Shape;852;p30">
                    <a:extLst>
                      <a:ext uri="{FF2B5EF4-FFF2-40B4-BE49-F238E27FC236}">
                        <a16:creationId xmlns:a16="http://schemas.microsoft.com/office/drawing/2014/main" id="{7C83741D-5316-4700-AA06-E7197750414A}"/>
                      </a:ext>
                    </a:extLst>
                  </p:cNvPr>
                  <p:cNvSpPr/>
                  <p:nvPr/>
                </p:nvSpPr>
                <p:spPr>
                  <a:xfrm>
                    <a:off x="2172529" y="2377765"/>
                    <a:ext cx="1081177" cy="822635"/>
                  </a:xfrm>
                  <a:prstGeom prst="homePlate">
                    <a:avLst>
                      <a:gd name="adj" fmla="val 50000"/>
                    </a:avLst>
                  </a:prstGeom>
                  <a:solidFill>
                    <a:srgbClr val="065381"/>
                  </a:solidFill>
                  <a:ln>
                    <a:noFill/>
                  </a:ln>
                </p:spPr>
                <p:txBody>
                  <a:bodyPr spcFirstLastPara="1" wrap="square" lIns="68564" tIns="34272" rIns="68564" bIns="34272" anchor="ctr" anchorCtr="0">
                    <a:noAutofit/>
                  </a:bodyPr>
                  <a:lstStyle/>
                  <a:p>
                    <a:pPr algn="ctr" defTabSz="685664">
                      <a:buClr>
                        <a:srgbClr val="000000"/>
                      </a:buClr>
                    </a:pPr>
                    <a:endParaRPr sz="1350" kern="0">
                      <a:solidFill>
                        <a:srgbClr val="FFFFFF"/>
                      </a:solidFill>
                      <a:latin typeface="Calibri"/>
                      <a:ea typeface="Calibri"/>
                      <a:cs typeface="Calibri"/>
                      <a:sym typeface="Calibri"/>
                    </a:endParaRPr>
                  </a:p>
                </p:txBody>
              </p:sp>
              <p:pic>
                <p:nvPicPr>
                  <p:cNvPr id="50" name="Google Shape;853;p30">
                    <a:extLst>
                      <a:ext uri="{FF2B5EF4-FFF2-40B4-BE49-F238E27FC236}">
                        <a16:creationId xmlns:a16="http://schemas.microsoft.com/office/drawing/2014/main" id="{9B5A1A4C-4E6B-49BD-A9E5-CF18D2B9F9D3}"/>
                      </a:ext>
                    </a:extLst>
                  </p:cNvPr>
                  <p:cNvPicPr preferRelativeResize="0"/>
                  <p:nvPr/>
                </p:nvPicPr>
                <p:blipFill rotWithShape="1">
                  <a:blip r:embed="rId4">
                    <a:alphaModFix/>
                  </a:blip>
                  <a:srcRect/>
                  <a:stretch/>
                </p:blipFill>
                <p:spPr>
                  <a:xfrm>
                    <a:off x="2180936" y="1966823"/>
                    <a:ext cx="532182" cy="4406221"/>
                  </a:xfrm>
                  <a:prstGeom prst="rect">
                    <a:avLst/>
                  </a:prstGeom>
                  <a:noFill/>
                  <a:ln>
                    <a:noFill/>
                  </a:ln>
                </p:spPr>
              </p:pic>
            </p:grpSp>
            <p:sp>
              <p:nvSpPr>
                <p:cNvPr id="48" name="Google Shape;854;p30">
                  <a:extLst>
                    <a:ext uri="{FF2B5EF4-FFF2-40B4-BE49-F238E27FC236}">
                      <a16:creationId xmlns:a16="http://schemas.microsoft.com/office/drawing/2014/main" id="{35379F8C-23A0-4363-807C-77F06A2B69C7}"/>
                    </a:ext>
                  </a:extLst>
                </p:cNvPr>
                <p:cNvSpPr txBox="1"/>
                <p:nvPr/>
              </p:nvSpPr>
              <p:spPr>
                <a:xfrm>
                  <a:off x="1447691" y="3017818"/>
                  <a:ext cx="1577259" cy="2168296"/>
                </a:xfrm>
                <a:prstGeom prst="rect">
                  <a:avLst/>
                </a:prstGeom>
                <a:noFill/>
                <a:ln>
                  <a:noFill/>
                </a:ln>
              </p:spPr>
              <p:txBody>
                <a:bodyPr spcFirstLastPara="1" wrap="square" lIns="68564" tIns="34272" rIns="68564" bIns="34272" anchor="t" anchorCtr="0">
                  <a:noAutofit/>
                </a:bodyPr>
                <a:lstStyle/>
                <a:p>
                  <a:pPr algn="just" defTabSz="685664">
                    <a:buClr>
                      <a:srgbClr val="000000"/>
                    </a:buClr>
                  </a:pPr>
                  <a:r>
                    <a:rPr lang="tr-TR" sz="1317" kern="0" dirty="0">
                      <a:solidFill>
                        <a:srgbClr val="000000"/>
                      </a:solidFill>
                      <a:cs typeface="Arial"/>
                      <a:sym typeface="Arial"/>
                    </a:rPr>
                    <a:t>AB’ ye ihracat yapan;</a:t>
                  </a:r>
                </a:p>
              </p:txBody>
            </p:sp>
          </p:grpSp>
          <p:sp>
            <p:nvSpPr>
              <p:cNvPr id="46" name="Google Shape;856;p30">
                <a:extLst>
                  <a:ext uri="{FF2B5EF4-FFF2-40B4-BE49-F238E27FC236}">
                    <a16:creationId xmlns:a16="http://schemas.microsoft.com/office/drawing/2014/main" id="{D4A4FBA2-25A7-4DEB-BB21-D8109C63501F}"/>
                  </a:ext>
                </a:extLst>
              </p:cNvPr>
              <p:cNvSpPr txBox="1"/>
              <p:nvPr/>
            </p:nvSpPr>
            <p:spPr>
              <a:xfrm>
                <a:off x="1537228" y="2212023"/>
                <a:ext cx="1280149" cy="584775"/>
              </a:xfrm>
              <a:prstGeom prst="rect">
                <a:avLst/>
              </a:prstGeom>
              <a:noFill/>
              <a:ln>
                <a:noFill/>
              </a:ln>
            </p:spPr>
            <p:txBody>
              <a:bodyPr spcFirstLastPara="1" wrap="square" lIns="68564" tIns="34272" rIns="68564" bIns="34272" anchor="t" anchorCtr="0">
                <a:noAutofit/>
              </a:bodyPr>
              <a:lstStyle/>
              <a:p>
                <a:pPr defTabSz="685664">
                  <a:buClr>
                    <a:srgbClr val="000000"/>
                  </a:buClr>
                </a:pPr>
                <a:r>
                  <a:rPr lang="tr-TR" sz="2399" b="1" kern="0" dirty="0">
                    <a:latin typeface="Calibri"/>
                    <a:ea typeface="Calibri"/>
                    <a:cs typeface="Calibri"/>
                    <a:sym typeface="Calibri"/>
                    <a:hlinkClick r:id="rId8" action="ppaction://hlinksldjump">
                      <a:extLst>
                        <a:ext uri="{A12FA001-AC4F-418D-AE19-62706E023703}">
                          <ahyp:hlinkClr xmlns:ahyp="http://schemas.microsoft.com/office/drawing/2018/hyperlinkcolor" val="tx"/>
                        </a:ext>
                      </a:extLst>
                    </a:hlinkClick>
                  </a:rPr>
                  <a:t>Kim</a:t>
                </a:r>
                <a:endParaRPr sz="2399" b="1" kern="0" dirty="0">
                  <a:latin typeface="Calibri"/>
                  <a:ea typeface="Calibri"/>
                  <a:cs typeface="Calibri"/>
                  <a:sym typeface="Calibri"/>
                </a:endParaRPr>
              </a:p>
            </p:txBody>
          </p:sp>
        </p:grpSp>
        <p:pic>
          <p:nvPicPr>
            <p:cNvPr id="44" name="Google Shape;857;p30">
              <a:extLst>
                <a:ext uri="{FF2B5EF4-FFF2-40B4-BE49-F238E27FC236}">
                  <a16:creationId xmlns:a16="http://schemas.microsoft.com/office/drawing/2014/main" id="{3FC47363-08C6-4CE6-B03D-DE2D5359130E}"/>
                </a:ext>
              </a:extLst>
            </p:cNvPr>
            <p:cNvPicPr preferRelativeResize="0"/>
            <p:nvPr/>
          </p:nvPicPr>
          <p:blipFill rotWithShape="1">
            <a:blip r:embed="rId9">
              <a:alphaModFix/>
            </a:blip>
            <a:srcRect/>
            <a:stretch/>
          </p:blipFill>
          <p:spPr>
            <a:xfrm>
              <a:off x="8788583" y="3896613"/>
              <a:ext cx="801548" cy="695089"/>
            </a:xfrm>
            <a:prstGeom prst="rect">
              <a:avLst/>
            </a:prstGeom>
            <a:noFill/>
            <a:ln>
              <a:noFill/>
            </a:ln>
          </p:spPr>
        </p:pic>
      </p:grpSp>
      <p:grpSp>
        <p:nvGrpSpPr>
          <p:cNvPr id="51" name="Google Shape;839;p30">
            <a:extLst>
              <a:ext uri="{FF2B5EF4-FFF2-40B4-BE49-F238E27FC236}">
                <a16:creationId xmlns:a16="http://schemas.microsoft.com/office/drawing/2014/main" id="{DF698489-9AB0-4A9B-BB38-20E5C47E4742}"/>
              </a:ext>
            </a:extLst>
          </p:cNvPr>
          <p:cNvGrpSpPr/>
          <p:nvPr/>
        </p:nvGrpSpPr>
        <p:grpSpPr>
          <a:xfrm>
            <a:off x="6570746" y="1223541"/>
            <a:ext cx="1511919" cy="3304413"/>
            <a:chOff x="1439284" y="1682152"/>
            <a:chExt cx="2016046" cy="4406221"/>
          </a:xfrm>
        </p:grpSpPr>
        <p:grpSp>
          <p:nvGrpSpPr>
            <p:cNvPr id="52" name="Google Shape;840;p30">
              <a:extLst>
                <a:ext uri="{FF2B5EF4-FFF2-40B4-BE49-F238E27FC236}">
                  <a16:creationId xmlns:a16="http://schemas.microsoft.com/office/drawing/2014/main" id="{A63A737C-6B34-4F1A-8123-D6C4014C98D7}"/>
                </a:ext>
              </a:extLst>
            </p:cNvPr>
            <p:cNvGrpSpPr/>
            <p:nvPr/>
          </p:nvGrpSpPr>
          <p:grpSpPr>
            <a:xfrm>
              <a:off x="1439284" y="1682152"/>
              <a:ext cx="1683826" cy="4406221"/>
              <a:chOff x="1439284" y="1682152"/>
              <a:chExt cx="1683826" cy="4406221"/>
            </a:xfrm>
          </p:grpSpPr>
          <p:grpSp>
            <p:nvGrpSpPr>
              <p:cNvPr id="54" name="Google Shape;841;p30">
                <a:extLst>
                  <a:ext uri="{FF2B5EF4-FFF2-40B4-BE49-F238E27FC236}">
                    <a16:creationId xmlns:a16="http://schemas.microsoft.com/office/drawing/2014/main" id="{2EBD5F5C-BC7C-4D4A-ACB4-27414A492BA1}"/>
                  </a:ext>
                </a:extLst>
              </p:cNvPr>
              <p:cNvGrpSpPr/>
              <p:nvPr/>
            </p:nvGrpSpPr>
            <p:grpSpPr>
              <a:xfrm>
                <a:off x="1439284" y="1682152"/>
                <a:ext cx="1081177" cy="4406221"/>
                <a:chOff x="2172529" y="1966823"/>
                <a:chExt cx="1081177" cy="4406221"/>
              </a:xfrm>
            </p:grpSpPr>
            <p:sp>
              <p:nvSpPr>
                <p:cNvPr id="56" name="Google Shape;842;p30">
                  <a:extLst>
                    <a:ext uri="{FF2B5EF4-FFF2-40B4-BE49-F238E27FC236}">
                      <a16:creationId xmlns:a16="http://schemas.microsoft.com/office/drawing/2014/main" id="{46F76114-F58E-4E2D-83E6-54B381580E76}"/>
                    </a:ext>
                  </a:extLst>
                </p:cNvPr>
                <p:cNvSpPr/>
                <p:nvPr/>
              </p:nvSpPr>
              <p:spPr>
                <a:xfrm>
                  <a:off x="2172529" y="2377765"/>
                  <a:ext cx="1081177" cy="822635"/>
                </a:xfrm>
                <a:prstGeom prst="homePlate">
                  <a:avLst>
                    <a:gd name="adj" fmla="val 50000"/>
                  </a:avLst>
                </a:prstGeom>
                <a:solidFill>
                  <a:srgbClr val="65D1DB"/>
                </a:solidFill>
                <a:ln>
                  <a:noFill/>
                </a:ln>
              </p:spPr>
              <p:txBody>
                <a:bodyPr spcFirstLastPara="1" wrap="square" lIns="68564" tIns="34272" rIns="68564" bIns="34272" anchor="ctr" anchorCtr="0">
                  <a:noAutofit/>
                </a:bodyPr>
                <a:lstStyle/>
                <a:p>
                  <a:pPr algn="ctr" defTabSz="685664">
                    <a:buClr>
                      <a:srgbClr val="000000"/>
                    </a:buClr>
                  </a:pPr>
                  <a:endParaRPr sz="1350" kern="0">
                    <a:solidFill>
                      <a:srgbClr val="FFFFFF"/>
                    </a:solidFill>
                    <a:latin typeface="Calibri"/>
                    <a:ea typeface="Calibri"/>
                    <a:cs typeface="Calibri"/>
                    <a:sym typeface="Calibri"/>
                  </a:endParaRPr>
                </a:p>
              </p:txBody>
            </p:sp>
            <p:pic>
              <p:nvPicPr>
                <p:cNvPr id="57" name="Google Shape;843;p30">
                  <a:extLst>
                    <a:ext uri="{FF2B5EF4-FFF2-40B4-BE49-F238E27FC236}">
                      <a16:creationId xmlns:a16="http://schemas.microsoft.com/office/drawing/2014/main" id="{186DDCCC-0A98-466E-9C22-5A52A6C4A4EC}"/>
                    </a:ext>
                  </a:extLst>
                </p:cNvPr>
                <p:cNvPicPr preferRelativeResize="0"/>
                <p:nvPr/>
              </p:nvPicPr>
              <p:blipFill rotWithShape="1">
                <a:blip r:embed="rId4">
                  <a:alphaModFix/>
                </a:blip>
                <a:srcRect/>
                <a:stretch/>
              </p:blipFill>
              <p:spPr>
                <a:xfrm>
                  <a:off x="2180936" y="1966823"/>
                  <a:ext cx="532182" cy="4406221"/>
                </a:xfrm>
                <a:prstGeom prst="rect">
                  <a:avLst/>
                </a:prstGeom>
                <a:noFill/>
                <a:ln>
                  <a:noFill/>
                </a:ln>
              </p:spPr>
            </p:pic>
          </p:grpSp>
          <p:sp>
            <p:nvSpPr>
              <p:cNvPr id="55" name="Google Shape;844;p30">
                <a:extLst>
                  <a:ext uri="{FF2B5EF4-FFF2-40B4-BE49-F238E27FC236}">
                    <a16:creationId xmlns:a16="http://schemas.microsoft.com/office/drawing/2014/main" id="{6EA5FD19-01BE-4660-9526-04D03912E02D}"/>
                  </a:ext>
                </a:extLst>
              </p:cNvPr>
              <p:cNvSpPr txBox="1"/>
              <p:nvPr/>
            </p:nvSpPr>
            <p:spPr>
              <a:xfrm>
                <a:off x="1495134" y="2999708"/>
                <a:ext cx="1627976" cy="960006"/>
              </a:xfrm>
              <a:prstGeom prst="rect">
                <a:avLst/>
              </a:prstGeom>
              <a:noFill/>
              <a:ln>
                <a:noFill/>
              </a:ln>
            </p:spPr>
            <p:txBody>
              <a:bodyPr spcFirstLastPara="1" wrap="square" lIns="68564" tIns="34272" rIns="68564" bIns="34272" anchor="t" anchorCtr="0">
                <a:noAutofit/>
              </a:bodyPr>
              <a:lstStyle/>
              <a:p>
                <a:pPr algn="just" defTabSz="685664">
                  <a:buClr>
                    <a:srgbClr val="000000"/>
                  </a:buClr>
                </a:pPr>
                <a:r>
                  <a:rPr lang="tr-TR" sz="1317" kern="0" dirty="0">
                    <a:solidFill>
                      <a:srgbClr val="000000"/>
                    </a:solidFill>
                    <a:cs typeface="Arial"/>
                    <a:sym typeface="Arial"/>
                  </a:rPr>
                  <a:t>01.01.2023 – 31.12.2025 Geçiş Dönemi</a:t>
                </a:r>
              </a:p>
              <a:p>
                <a:pPr algn="just" defTabSz="685664">
                  <a:buClr>
                    <a:srgbClr val="000000"/>
                  </a:buClr>
                </a:pPr>
                <a:endParaRPr lang="tr-TR" sz="1317" kern="0" dirty="0">
                  <a:solidFill>
                    <a:srgbClr val="000000"/>
                  </a:solidFill>
                  <a:cs typeface="Arial"/>
                  <a:sym typeface="Arial"/>
                </a:endParaRPr>
              </a:p>
            </p:txBody>
          </p:sp>
        </p:grpSp>
        <p:sp>
          <p:nvSpPr>
            <p:cNvPr id="53" name="Google Shape;846;p30">
              <a:extLst>
                <a:ext uri="{FF2B5EF4-FFF2-40B4-BE49-F238E27FC236}">
                  <a16:creationId xmlns:a16="http://schemas.microsoft.com/office/drawing/2014/main" id="{0ECCE20C-5A12-4DD3-8BC9-F37274B3DBAF}"/>
                </a:ext>
              </a:extLst>
            </p:cNvPr>
            <p:cNvSpPr txBox="1"/>
            <p:nvPr/>
          </p:nvSpPr>
          <p:spPr>
            <a:xfrm>
              <a:off x="1537227" y="2212023"/>
              <a:ext cx="1918103" cy="584775"/>
            </a:xfrm>
            <a:prstGeom prst="rect">
              <a:avLst/>
            </a:prstGeom>
            <a:noFill/>
            <a:ln>
              <a:noFill/>
            </a:ln>
          </p:spPr>
          <p:txBody>
            <a:bodyPr spcFirstLastPara="1" wrap="square" lIns="68564" tIns="34272" rIns="68564" bIns="34272" anchor="t" anchorCtr="0">
              <a:noAutofit/>
            </a:bodyPr>
            <a:lstStyle/>
            <a:p>
              <a:pPr defTabSz="685664">
                <a:buClr>
                  <a:srgbClr val="000000"/>
                </a:buClr>
              </a:pPr>
              <a:r>
                <a:rPr lang="tr-TR" sz="2399" b="1" kern="0" dirty="0">
                  <a:solidFill>
                    <a:srgbClr val="000000"/>
                  </a:solidFill>
                  <a:latin typeface="Calibri"/>
                  <a:ea typeface="Calibri"/>
                  <a:cs typeface="Calibri"/>
                  <a:sym typeface="Calibri"/>
                </a:rPr>
                <a:t>Ne Zaman</a:t>
              </a:r>
              <a:endParaRPr sz="2399" b="1" kern="0" dirty="0">
                <a:solidFill>
                  <a:srgbClr val="000000"/>
                </a:solidFill>
                <a:latin typeface="Calibri"/>
                <a:ea typeface="Calibri"/>
                <a:cs typeface="Calibri"/>
                <a:sym typeface="Calibri"/>
              </a:endParaRPr>
            </a:p>
          </p:txBody>
        </p:sp>
      </p:grpSp>
      <p:pic>
        <p:nvPicPr>
          <p:cNvPr id="58" name="Google Shape;847;p30">
            <a:extLst>
              <a:ext uri="{FF2B5EF4-FFF2-40B4-BE49-F238E27FC236}">
                <a16:creationId xmlns:a16="http://schemas.microsoft.com/office/drawing/2014/main" id="{8A1B8975-2153-4F5E-8C06-1DF6F3199198}"/>
              </a:ext>
            </a:extLst>
          </p:cNvPr>
          <p:cNvPicPr preferRelativeResize="0"/>
          <p:nvPr/>
        </p:nvPicPr>
        <p:blipFill rotWithShape="1">
          <a:blip r:embed="rId10">
            <a:alphaModFix/>
          </a:blip>
          <a:srcRect/>
          <a:stretch/>
        </p:blipFill>
        <p:spPr>
          <a:xfrm>
            <a:off x="6791109" y="2931583"/>
            <a:ext cx="718485" cy="339212"/>
          </a:xfrm>
          <a:prstGeom prst="rect">
            <a:avLst/>
          </a:prstGeom>
          <a:noFill/>
          <a:ln>
            <a:noFill/>
          </a:ln>
        </p:spPr>
      </p:pic>
      <p:sp>
        <p:nvSpPr>
          <p:cNvPr id="59" name="Metin kutusu 58">
            <a:extLst>
              <a:ext uri="{FF2B5EF4-FFF2-40B4-BE49-F238E27FC236}">
                <a16:creationId xmlns:a16="http://schemas.microsoft.com/office/drawing/2014/main" id="{08CAA069-4361-4218-8D69-307755C89E5C}"/>
              </a:ext>
            </a:extLst>
          </p:cNvPr>
          <p:cNvSpPr txBox="1"/>
          <p:nvPr/>
        </p:nvSpPr>
        <p:spPr>
          <a:xfrm>
            <a:off x="6648466" y="3259994"/>
            <a:ext cx="1189321" cy="700385"/>
          </a:xfrm>
          <a:prstGeom prst="rect">
            <a:avLst/>
          </a:prstGeom>
          <a:noFill/>
        </p:spPr>
        <p:txBody>
          <a:bodyPr wrap="square" rtlCol="0">
            <a:spAutoFit/>
          </a:bodyPr>
          <a:lstStyle/>
          <a:p>
            <a:pPr algn="just" defTabSz="685664">
              <a:buClr>
                <a:srgbClr val="000000"/>
              </a:buClr>
            </a:pPr>
            <a:r>
              <a:rPr lang="tr-TR" sz="1317" kern="0" dirty="0">
                <a:solidFill>
                  <a:srgbClr val="000000"/>
                </a:solidFill>
                <a:cs typeface="Arial"/>
                <a:sym typeface="Arial"/>
              </a:rPr>
              <a:t>01.01.2026 Mali yaptırım uygulanması</a:t>
            </a:r>
          </a:p>
        </p:txBody>
      </p:sp>
      <p:pic>
        <p:nvPicPr>
          <p:cNvPr id="60" name="Google Shape;827;p30">
            <a:extLst>
              <a:ext uri="{FF2B5EF4-FFF2-40B4-BE49-F238E27FC236}">
                <a16:creationId xmlns:a16="http://schemas.microsoft.com/office/drawing/2014/main" id="{F3DA1071-CF9C-40E1-8393-FC4756E0F0B6}"/>
              </a:ext>
            </a:extLst>
          </p:cNvPr>
          <p:cNvPicPr preferRelativeResize="0"/>
          <p:nvPr/>
        </p:nvPicPr>
        <p:blipFill rotWithShape="1">
          <a:blip r:embed="rId6">
            <a:alphaModFix/>
          </a:blip>
          <a:srcRect/>
          <a:stretch/>
        </p:blipFill>
        <p:spPr>
          <a:xfrm>
            <a:off x="7028122" y="3963527"/>
            <a:ext cx="567990" cy="511415"/>
          </a:xfrm>
          <a:prstGeom prst="rect">
            <a:avLst/>
          </a:prstGeom>
          <a:noFill/>
          <a:ln>
            <a:noFill/>
          </a:ln>
        </p:spPr>
      </p:pic>
    </p:spTree>
    <p:extLst>
      <p:ext uri="{BB962C8B-B14F-4D97-AF65-F5344CB8AC3E}">
        <p14:creationId xmlns:p14="http://schemas.microsoft.com/office/powerpoint/2010/main" val="271731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500"/>
                                        <p:tgtEl>
                                          <p:spTgt spid="5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fade">
                                      <p:cBhvr>
                                        <p:cTn id="32" dur="500"/>
                                        <p:tgtEl>
                                          <p:spTgt spid="59"/>
                                        </p:tgtEl>
                                      </p:cBhvr>
                                    </p:animEffect>
                                  </p:childTnLst>
                                </p:cTn>
                              </p:par>
                              <p:par>
                                <p:cTn id="33" presetID="10" presetClass="entr" presetSubtype="0" fill="hold"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5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6" name="Resim 5"/>
          <p:cNvPicPr>
            <a:picLocks noChangeAspect="1"/>
          </p:cNvPicPr>
          <p:nvPr/>
        </p:nvPicPr>
        <p:blipFill rotWithShape="1">
          <a:blip r:embed="rId3"/>
          <a:srcRect r="27577"/>
          <a:stretch/>
        </p:blipFill>
        <p:spPr>
          <a:xfrm>
            <a:off x="8736207" y="190967"/>
            <a:ext cx="3397044" cy="1056000"/>
          </a:xfrm>
          <a:prstGeom prst="rect">
            <a:avLst/>
          </a:prstGeom>
        </p:spPr>
      </p:pic>
      <p:grpSp>
        <p:nvGrpSpPr>
          <p:cNvPr id="9" name="Grup 8">
            <a:extLst>
              <a:ext uri="{FF2B5EF4-FFF2-40B4-BE49-F238E27FC236}">
                <a16:creationId xmlns:a16="http://schemas.microsoft.com/office/drawing/2014/main" id="{030AED62-B024-4B3C-80A1-572AC72E5298}"/>
              </a:ext>
            </a:extLst>
          </p:cNvPr>
          <p:cNvGrpSpPr/>
          <p:nvPr/>
        </p:nvGrpSpPr>
        <p:grpSpPr>
          <a:xfrm>
            <a:off x="728025" y="1202553"/>
            <a:ext cx="9706703" cy="1862217"/>
            <a:chOff x="728025" y="1202553"/>
            <a:chExt cx="9706703" cy="1862217"/>
          </a:xfrm>
        </p:grpSpPr>
        <p:pic>
          <p:nvPicPr>
            <p:cNvPr id="10" name="Resim 9"/>
            <p:cNvPicPr>
              <a:picLocks noChangeAspect="1"/>
            </p:cNvPicPr>
            <p:nvPr/>
          </p:nvPicPr>
          <p:blipFill rotWithShape="1">
            <a:blip r:embed="rId4"/>
            <a:srcRect l="10350" t="40787" r="20332" b="41006"/>
            <a:stretch/>
          </p:blipFill>
          <p:spPr>
            <a:xfrm>
              <a:off x="728025" y="1202553"/>
              <a:ext cx="9421977" cy="1428467"/>
            </a:xfrm>
            <a:prstGeom prst="rect">
              <a:avLst/>
            </a:prstGeom>
          </p:spPr>
        </p:pic>
        <p:sp>
          <p:nvSpPr>
            <p:cNvPr id="7" name="Metin kutusu 6"/>
            <p:cNvSpPr txBox="1"/>
            <p:nvPr/>
          </p:nvSpPr>
          <p:spPr>
            <a:xfrm>
              <a:off x="849245" y="2664660"/>
              <a:ext cx="9585483" cy="400110"/>
            </a:xfrm>
            <a:prstGeom prst="rect">
              <a:avLst/>
            </a:prstGeom>
            <a:noFill/>
          </p:spPr>
          <p:txBody>
            <a:bodyPr wrap="square" rtlCol="0">
              <a:spAutoFit/>
            </a:bodyPr>
            <a:lstStyle/>
            <a:p>
              <a:pPr defTabSz="1219170">
                <a:buClr>
                  <a:srgbClr val="000000"/>
                </a:buClr>
              </a:pPr>
              <a:r>
                <a:rPr lang="tr-TR" sz="2000" b="1" kern="0" dirty="0">
                  <a:solidFill>
                    <a:srgbClr val="000000"/>
                  </a:solidFill>
                  <a:latin typeface="Yu Gothic UI Semibold" panose="020B0700000000000000" pitchFamily="34" charset="-128"/>
                  <a:ea typeface="Yu Gothic UI Semibold" panose="020B0700000000000000" pitchFamily="34" charset="-128"/>
                  <a:cs typeface="Arial"/>
                  <a:sym typeface="Arial"/>
                </a:rPr>
                <a:t>ÇİMENTO   |  DEMİR&amp;ÇELİK  </a:t>
              </a:r>
              <a:r>
                <a:rPr lang="tr-TR" sz="2000" b="1" kern="0" dirty="0">
                  <a:solidFill>
                    <a:srgbClr val="000000"/>
                  </a:solidFill>
                  <a:latin typeface="Arial"/>
                  <a:cs typeface="Arial"/>
                  <a:sym typeface="Arial"/>
                </a:rPr>
                <a:t> </a:t>
              </a:r>
              <a:r>
                <a:rPr lang="tr-TR" sz="2000" b="1" kern="0" dirty="0">
                  <a:solidFill>
                    <a:srgbClr val="000000"/>
                  </a:solidFill>
                  <a:latin typeface="Yu Gothic UI Semibold" panose="020B0700000000000000" pitchFamily="34" charset="-128"/>
                  <a:ea typeface="Yu Gothic UI Semibold" panose="020B0700000000000000" pitchFamily="34" charset="-128"/>
                  <a:cs typeface="Arial"/>
                  <a:sym typeface="Arial"/>
                </a:rPr>
                <a:t>|   ALÜMİNYUM</a:t>
              </a:r>
              <a:r>
                <a:rPr lang="tr-TR" sz="2000" b="1" kern="0" dirty="0">
                  <a:solidFill>
                    <a:srgbClr val="000000"/>
                  </a:solidFill>
                  <a:latin typeface="Arial"/>
                  <a:cs typeface="Arial"/>
                  <a:sym typeface="Arial"/>
                </a:rPr>
                <a:t>  </a:t>
              </a:r>
              <a:r>
                <a:rPr lang="tr-TR" sz="2000" b="1" kern="0" dirty="0">
                  <a:solidFill>
                    <a:srgbClr val="000000"/>
                  </a:solidFill>
                  <a:latin typeface="Yu Gothic UI Semibold" panose="020B0700000000000000" pitchFamily="34" charset="-128"/>
                  <a:ea typeface="Yu Gothic UI Semibold" panose="020B0700000000000000" pitchFamily="34" charset="-128"/>
                  <a:cs typeface="Arial"/>
                  <a:sym typeface="Arial"/>
                </a:rPr>
                <a:t>|        GÜBRE</a:t>
              </a:r>
              <a:r>
                <a:rPr lang="tr-TR" sz="2000" b="1" kern="0" dirty="0">
                  <a:solidFill>
                    <a:srgbClr val="000000"/>
                  </a:solidFill>
                  <a:latin typeface="Arial"/>
                  <a:cs typeface="Arial"/>
                  <a:sym typeface="Arial"/>
                </a:rPr>
                <a:t>          </a:t>
              </a:r>
              <a:r>
                <a:rPr lang="tr-TR" sz="2000" b="1" kern="0" dirty="0">
                  <a:solidFill>
                    <a:srgbClr val="000000"/>
                  </a:solidFill>
                  <a:latin typeface="Yu Gothic UI Semibold" panose="020B0700000000000000" pitchFamily="34" charset="-128"/>
                  <a:ea typeface="Yu Gothic UI Semibold" panose="020B0700000000000000" pitchFamily="34" charset="-128"/>
                  <a:cs typeface="Arial"/>
                  <a:sym typeface="Arial"/>
                </a:rPr>
                <a:t>|     ELEKTRİK </a:t>
              </a:r>
              <a:endParaRPr lang="tr-TR" sz="2000" b="1" kern="0" dirty="0">
                <a:solidFill>
                  <a:srgbClr val="000000"/>
                </a:solidFill>
                <a:latin typeface="Arial"/>
                <a:cs typeface="Arial"/>
                <a:sym typeface="Arial"/>
              </a:endParaRPr>
            </a:p>
          </p:txBody>
        </p:sp>
      </p:grpSp>
      <p:sp>
        <p:nvSpPr>
          <p:cNvPr id="12" name="Google Shape;149;p19"/>
          <p:cNvSpPr txBox="1">
            <a:spLocks noGrp="1"/>
          </p:cNvSpPr>
          <p:nvPr>
            <p:ph type="title"/>
          </p:nvPr>
        </p:nvSpPr>
        <p:spPr>
          <a:xfrm>
            <a:off x="432188" y="290849"/>
            <a:ext cx="9911200" cy="528400"/>
          </a:xfrm>
          <a:prstGeom prst="rect">
            <a:avLst/>
          </a:prstGeom>
        </p:spPr>
        <p:txBody>
          <a:bodyPr spcFirstLastPara="1" wrap="square" lIns="0" tIns="0" rIns="0" bIns="0" anchor="b" anchorCtr="0">
            <a:noAutofit/>
          </a:bodyPr>
          <a:lstStyle/>
          <a:p>
            <a:pPr lvl="0"/>
            <a:r>
              <a:rPr lang="tr-TR" dirty="0"/>
              <a:t>SKDM: Kapsam</a:t>
            </a:r>
            <a:endParaRPr dirty="0"/>
          </a:p>
        </p:txBody>
      </p:sp>
      <p:sp>
        <p:nvSpPr>
          <p:cNvPr id="8" name="Metin kutusu 7"/>
          <p:cNvSpPr txBox="1"/>
          <p:nvPr/>
        </p:nvSpPr>
        <p:spPr>
          <a:xfrm>
            <a:off x="728025" y="5277844"/>
            <a:ext cx="10615493" cy="1241622"/>
          </a:xfrm>
          <a:prstGeom prst="rect">
            <a:avLst/>
          </a:prstGeom>
          <a:noFill/>
        </p:spPr>
        <p:txBody>
          <a:bodyPr wrap="square" rtlCol="0">
            <a:spAutoFit/>
          </a:bodyPr>
          <a:lstStyle/>
          <a:p>
            <a:pPr defTabSz="1219170">
              <a:buClr>
                <a:srgbClr val="000000"/>
              </a:buClr>
            </a:pPr>
            <a:r>
              <a:rPr lang="tr-TR" sz="1867" b="1" kern="0" dirty="0">
                <a:solidFill>
                  <a:srgbClr val="000000"/>
                </a:solidFill>
                <a:latin typeface="Arial"/>
                <a:cs typeface="Arial"/>
                <a:sym typeface="Arial"/>
              </a:rPr>
              <a:t>Sektörler, 3 kriter temelinde seçilmiştir:</a:t>
            </a:r>
          </a:p>
          <a:p>
            <a:pPr marL="380990" indent="-380990" defTabSz="1219170">
              <a:buClr>
                <a:srgbClr val="000000"/>
              </a:buClr>
              <a:buFont typeface="Arial" panose="020B0604020202020204" pitchFamily="34" charset="0"/>
              <a:buChar char="•"/>
            </a:pPr>
            <a:r>
              <a:rPr lang="tr-TR" sz="1867" kern="0" dirty="0">
                <a:solidFill>
                  <a:srgbClr val="000000"/>
                </a:solidFill>
                <a:latin typeface="Arial"/>
                <a:cs typeface="Arial"/>
                <a:sym typeface="Arial"/>
              </a:rPr>
              <a:t>Yüksek karbon kaçağı riski (Yüksek karbon emisyonları; yüksek ticaret seviyesi),</a:t>
            </a:r>
          </a:p>
          <a:p>
            <a:pPr marL="380990" indent="-380990" defTabSz="1219170">
              <a:buClr>
                <a:srgbClr val="000000"/>
              </a:buClr>
              <a:buFont typeface="Arial" panose="020B0604020202020204" pitchFamily="34" charset="0"/>
              <a:buChar char="•"/>
            </a:pPr>
            <a:r>
              <a:rPr lang="tr-TR" sz="1867" kern="0" dirty="0">
                <a:solidFill>
                  <a:srgbClr val="000000"/>
                </a:solidFill>
                <a:latin typeface="Arial"/>
                <a:cs typeface="Arial"/>
                <a:sym typeface="Arial"/>
              </a:rPr>
              <a:t>ETS sektörlerinin toplam CO</a:t>
            </a:r>
            <a:r>
              <a:rPr lang="tr-TR" sz="1867" kern="0" baseline="-25000" dirty="0">
                <a:solidFill>
                  <a:srgbClr val="000000"/>
                </a:solidFill>
                <a:latin typeface="Arial"/>
                <a:cs typeface="Arial"/>
                <a:sym typeface="Arial"/>
              </a:rPr>
              <a:t>2 </a:t>
            </a:r>
            <a:r>
              <a:rPr lang="tr-TR" sz="1867" kern="0" dirty="0">
                <a:solidFill>
                  <a:srgbClr val="000000"/>
                </a:solidFill>
                <a:latin typeface="Arial"/>
                <a:cs typeface="Arial"/>
                <a:sym typeface="Arial"/>
              </a:rPr>
              <a:t>emisyonlarının %45’inden daha fazlasını kapsaması,</a:t>
            </a:r>
          </a:p>
          <a:p>
            <a:pPr marL="380990" indent="-380990" defTabSz="1219170">
              <a:buClr>
                <a:srgbClr val="000000"/>
              </a:buClr>
              <a:buFont typeface="Arial" panose="020B0604020202020204" pitchFamily="34" charset="0"/>
              <a:buChar char="•"/>
            </a:pPr>
            <a:r>
              <a:rPr lang="tr-TR" sz="1867" kern="0" dirty="0">
                <a:solidFill>
                  <a:srgbClr val="000000"/>
                </a:solidFill>
                <a:latin typeface="Arial"/>
                <a:cs typeface="Arial"/>
                <a:sym typeface="Arial"/>
              </a:rPr>
              <a:t>Pratik olarak uygulanabilirlik.</a:t>
            </a:r>
          </a:p>
        </p:txBody>
      </p:sp>
      <p:grpSp>
        <p:nvGrpSpPr>
          <p:cNvPr id="5" name="Grup 4">
            <a:extLst>
              <a:ext uri="{FF2B5EF4-FFF2-40B4-BE49-F238E27FC236}">
                <a16:creationId xmlns:a16="http://schemas.microsoft.com/office/drawing/2014/main" id="{67F528EF-2E06-4C45-8190-E861EFFA954E}"/>
              </a:ext>
            </a:extLst>
          </p:cNvPr>
          <p:cNvGrpSpPr/>
          <p:nvPr/>
        </p:nvGrpSpPr>
        <p:grpSpPr>
          <a:xfrm>
            <a:off x="565161" y="3850984"/>
            <a:ext cx="11447929" cy="1424606"/>
            <a:chOff x="849246" y="3214393"/>
            <a:chExt cx="11447929" cy="1424606"/>
          </a:xfrm>
        </p:grpSpPr>
        <p:pic>
          <p:nvPicPr>
            <p:cNvPr id="1026" name="Picture 2" descr="Sektörel Analiz » Türkiye Plastik 🎈">
              <a:extLst>
                <a:ext uri="{FF2B5EF4-FFF2-40B4-BE49-F238E27FC236}">
                  <a16:creationId xmlns:a16="http://schemas.microsoft.com/office/drawing/2014/main" id="{75247A4E-E822-4D85-AE42-B78869391E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793" y="3214393"/>
              <a:ext cx="1518396" cy="8691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log -">
              <a:extLst>
                <a:ext uri="{FF2B5EF4-FFF2-40B4-BE49-F238E27FC236}">
                  <a16:creationId xmlns:a16="http://schemas.microsoft.com/office/drawing/2014/main" id="{279E5362-E13E-45CA-A8C1-116EA83E10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4758" y="3238253"/>
              <a:ext cx="1965719" cy="8691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ünyanın En Büyük 22 Yeşil Hidrojen Projesi - Elektrikde">
              <a:extLst>
                <a:ext uri="{FF2B5EF4-FFF2-40B4-BE49-F238E27FC236}">
                  <a16:creationId xmlns:a16="http://schemas.microsoft.com/office/drawing/2014/main" id="{2C2D149A-50D8-4D58-9AED-5DF0293051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4929" y="3238252"/>
              <a:ext cx="1543424" cy="9394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monyak için çok kapsamlı işbirliği - MarineDealNews - Enerji">
              <a:extLst>
                <a:ext uri="{FF2B5EF4-FFF2-40B4-BE49-F238E27FC236}">
                  <a16:creationId xmlns:a16="http://schemas.microsoft.com/office/drawing/2014/main" id="{10C44768-B32A-4B9A-9311-83C74412D1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2807" y="3239785"/>
              <a:ext cx="1543424" cy="98595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Kimyada rekor ihracat | Analiz Gazetesi">
              <a:extLst>
                <a:ext uri="{FF2B5EF4-FFF2-40B4-BE49-F238E27FC236}">
                  <a16:creationId xmlns:a16="http://schemas.microsoft.com/office/drawing/2014/main" id="{167A0AE1-5D51-4431-8CEA-5FE47273AD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00685" y="3235218"/>
              <a:ext cx="1490224" cy="991676"/>
            </a:xfrm>
            <a:prstGeom prst="rect">
              <a:avLst/>
            </a:prstGeom>
            <a:noFill/>
            <a:extLst>
              <a:ext uri="{909E8E84-426E-40DD-AFC4-6F175D3DCCD1}">
                <a14:hiddenFill xmlns:a14="http://schemas.microsoft.com/office/drawing/2010/main">
                  <a:solidFill>
                    <a:srgbClr val="FFFFFF"/>
                  </a:solidFill>
                </a14:hiddenFill>
              </a:ext>
            </a:extLst>
          </p:spPr>
        </p:pic>
        <p:sp>
          <p:nvSpPr>
            <p:cNvPr id="13" name="Metin kutusu 12">
              <a:extLst>
                <a:ext uri="{FF2B5EF4-FFF2-40B4-BE49-F238E27FC236}">
                  <a16:creationId xmlns:a16="http://schemas.microsoft.com/office/drawing/2014/main" id="{86BC3CED-C7AB-40DA-A8B0-666D1FC052DC}"/>
                </a:ext>
              </a:extLst>
            </p:cNvPr>
            <p:cNvSpPr txBox="1"/>
            <p:nvPr/>
          </p:nvSpPr>
          <p:spPr>
            <a:xfrm>
              <a:off x="849246" y="4238889"/>
              <a:ext cx="11447929" cy="400110"/>
            </a:xfrm>
            <a:prstGeom prst="rect">
              <a:avLst/>
            </a:prstGeom>
            <a:noFill/>
          </p:spPr>
          <p:txBody>
            <a:bodyPr wrap="square" rtlCol="0">
              <a:spAutoFit/>
            </a:bodyPr>
            <a:lstStyle/>
            <a:p>
              <a:pPr defTabSz="1219170">
                <a:buClr>
                  <a:srgbClr val="000000"/>
                </a:buClr>
              </a:pPr>
              <a:r>
                <a:rPr lang="tr-TR" sz="2000" b="1" kern="0" dirty="0">
                  <a:solidFill>
                    <a:srgbClr val="000000"/>
                  </a:solidFill>
                  <a:latin typeface="Yu Gothic UI Semibold" panose="020B0700000000000000" pitchFamily="34" charset="-128"/>
                  <a:ea typeface="Yu Gothic UI Semibold" panose="020B0700000000000000" pitchFamily="34" charset="-128"/>
                  <a:cs typeface="Arial"/>
                  <a:sym typeface="Arial"/>
                </a:rPr>
                <a:t>   PLASTİK       |         POLİMER         </a:t>
              </a:r>
              <a:r>
                <a:rPr lang="tr-TR" sz="2000" b="1" kern="0" dirty="0">
                  <a:solidFill>
                    <a:srgbClr val="000000"/>
                  </a:solidFill>
                  <a:latin typeface="Arial"/>
                  <a:cs typeface="Arial"/>
                  <a:sym typeface="Arial"/>
                </a:rPr>
                <a:t> </a:t>
              </a:r>
              <a:r>
                <a:rPr lang="tr-TR" sz="2000" b="1" kern="0" dirty="0">
                  <a:solidFill>
                    <a:srgbClr val="000000"/>
                  </a:solidFill>
                  <a:latin typeface="Yu Gothic UI Semibold" panose="020B0700000000000000" pitchFamily="34" charset="-128"/>
                  <a:ea typeface="Yu Gothic UI Semibold" panose="020B0700000000000000" pitchFamily="34" charset="-128"/>
                  <a:cs typeface="Arial"/>
                  <a:sym typeface="Arial"/>
                </a:rPr>
                <a:t>|   HİDROJEN</a:t>
              </a:r>
              <a:r>
                <a:rPr lang="tr-TR" sz="2000" b="1" kern="0" dirty="0">
                  <a:solidFill>
                    <a:srgbClr val="000000"/>
                  </a:solidFill>
                  <a:latin typeface="Arial"/>
                  <a:cs typeface="Arial"/>
                  <a:sym typeface="Arial"/>
                </a:rPr>
                <a:t>   </a:t>
              </a:r>
              <a:r>
                <a:rPr lang="tr-TR" sz="2000" b="1" kern="0" dirty="0">
                  <a:solidFill>
                    <a:srgbClr val="000000"/>
                  </a:solidFill>
                  <a:latin typeface="Yu Gothic UI Semibold" panose="020B0700000000000000" pitchFamily="34" charset="-128"/>
                  <a:ea typeface="Yu Gothic UI Semibold" panose="020B0700000000000000" pitchFamily="34" charset="-128"/>
                  <a:cs typeface="Arial"/>
                  <a:sym typeface="Arial"/>
                </a:rPr>
                <a:t>|   AMONYAK</a:t>
              </a:r>
              <a:r>
                <a:rPr lang="tr-TR" sz="2000" b="1" kern="0" dirty="0">
                  <a:solidFill>
                    <a:srgbClr val="000000"/>
                  </a:solidFill>
                  <a:latin typeface="Arial"/>
                  <a:cs typeface="Arial"/>
                  <a:sym typeface="Arial"/>
                </a:rPr>
                <a:t>    </a:t>
              </a:r>
              <a:r>
                <a:rPr lang="tr-TR" sz="2000" b="1" kern="0" dirty="0">
                  <a:solidFill>
                    <a:srgbClr val="000000"/>
                  </a:solidFill>
                  <a:latin typeface="Yu Gothic UI Semibold" panose="020B0700000000000000" pitchFamily="34" charset="-128"/>
                  <a:ea typeface="Yu Gothic UI Semibold" panose="020B0700000000000000" pitchFamily="34" charset="-128"/>
                  <a:cs typeface="Arial"/>
                  <a:sym typeface="Arial"/>
                </a:rPr>
                <a:t>| ORGANİK KİMAYSALLAR </a:t>
              </a:r>
              <a:endParaRPr lang="tr-TR" sz="2000" b="1" kern="0" dirty="0">
                <a:solidFill>
                  <a:srgbClr val="000000"/>
                </a:solidFill>
                <a:latin typeface="Arial"/>
                <a:cs typeface="Arial"/>
                <a:sym typeface="Arial"/>
              </a:endParaRPr>
            </a:p>
          </p:txBody>
        </p:sp>
      </p:grpSp>
      <p:sp>
        <p:nvSpPr>
          <p:cNvPr id="2" name="Metin kutusu 1">
            <a:extLst>
              <a:ext uri="{FF2B5EF4-FFF2-40B4-BE49-F238E27FC236}">
                <a16:creationId xmlns:a16="http://schemas.microsoft.com/office/drawing/2014/main" id="{AC5C78BF-CAC4-4B1D-8CAC-69A4B2A01CC9}"/>
              </a:ext>
            </a:extLst>
          </p:cNvPr>
          <p:cNvSpPr txBox="1"/>
          <p:nvPr/>
        </p:nvSpPr>
        <p:spPr>
          <a:xfrm>
            <a:off x="1561742" y="3287230"/>
            <a:ext cx="8872986" cy="369332"/>
          </a:xfrm>
          <a:prstGeom prst="rect">
            <a:avLst/>
          </a:prstGeom>
          <a:noFill/>
        </p:spPr>
        <p:txBody>
          <a:bodyPr wrap="square" rtlCol="0">
            <a:spAutoFit/>
          </a:bodyPr>
          <a:lstStyle/>
          <a:p>
            <a:r>
              <a:rPr lang="tr-TR" dirty="0"/>
              <a:t>Avrupa Parlamentosu 22.06.2022 tarihinde  yeni sektörlerin katılımını onaylamıştır</a:t>
            </a:r>
          </a:p>
        </p:txBody>
      </p:sp>
    </p:spTree>
    <p:extLst>
      <p:ext uri="{BB962C8B-B14F-4D97-AF65-F5344CB8AC3E}">
        <p14:creationId xmlns:p14="http://schemas.microsoft.com/office/powerpoint/2010/main" val="181791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8464748-3DDC-4789-8545-7A529B4A20D8}"/>
              </a:ext>
            </a:extLst>
          </p:cNvPr>
          <p:cNvSpPr>
            <a:spLocks noGrp="1"/>
          </p:cNvSpPr>
          <p:nvPr>
            <p:ph type="ctrTitle"/>
          </p:nvPr>
        </p:nvSpPr>
        <p:spPr/>
        <p:txBody>
          <a:bodyPr/>
          <a:lstStyle/>
          <a:p>
            <a:endParaRPr lang="tr-TR"/>
          </a:p>
        </p:txBody>
      </p:sp>
      <p:sp>
        <p:nvSpPr>
          <p:cNvPr id="3" name="Alt Başlık 2">
            <a:extLst>
              <a:ext uri="{FF2B5EF4-FFF2-40B4-BE49-F238E27FC236}">
                <a16:creationId xmlns:a16="http://schemas.microsoft.com/office/drawing/2014/main" id="{39FFE8F5-85F9-4F13-8960-3F6A4CE3C44A}"/>
              </a:ext>
            </a:extLst>
          </p:cNvPr>
          <p:cNvSpPr>
            <a:spLocks noGrp="1"/>
          </p:cNvSpPr>
          <p:nvPr>
            <p:ph type="subTitle" idx="1"/>
          </p:nvPr>
        </p:nvSpPr>
        <p:spPr/>
        <p:txBody>
          <a:bodyPr/>
          <a:lstStyle/>
          <a:p>
            <a:endParaRPr lang="tr-TR"/>
          </a:p>
        </p:txBody>
      </p:sp>
      <p:pic>
        <p:nvPicPr>
          <p:cNvPr id="4" name="Resim 3">
            <a:extLst>
              <a:ext uri="{FF2B5EF4-FFF2-40B4-BE49-F238E27FC236}">
                <a16:creationId xmlns:a16="http://schemas.microsoft.com/office/drawing/2014/main" id="{50F1CB47-6218-4917-AD55-DC9446CDF846}"/>
              </a:ext>
            </a:extLst>
          </p:cNvPr>
          <p:cNvPicPr>
            <a:picLocks noChangeAspect="1"/>
          </p:cNvPicPr>
          <p:nvPr/>
        </p:nvPicPr>
        <p:blipFill>
          <a:blip r:embed="rId2"/>
          <a:stretch>
            <a:fillRect/>
          </a:stretch>
        </p:blipFill>
        <p:spPr>
          <a:xfrm>
            <a:off x="0" y="0"/>
            <a:ext cx="12196064" cy="6858000"/>
          </a:xfrm>
          <a:prstGeom prst="rect">
            <a:avLst/>
          </a:prstGeom>
        </p:spPr>
      </p:pic>
    </p:spTree>
    <p:extLst>
      <p:ext uri="{BB962C8B-B14F-4D97-AF65-F5344CB8AC3E}">
        <p14:creationId xmlns:p14="http://schemas.microsoft.com/office/powerpoint/2010/main" val="2188904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54117F6-17D2-4B5D-A079-197B4AC33A2A}"/>
              </a:ext>
            </a:extLst>
          </p:cNvPr>
          <p:cNvSpPr>
            <a:spLocks noGrp="1"/>
          </p:cNvSpPr>
          <p:nvPr>
            <p:ph type="ctrTitle"/>
          </p:nvPr>
        </p:nvSpPr>
        <p:spPr/>
        <p:txBody>
          <a:bodyPr/>
          <a:lstStyle/>
          <a:p>
            <a:endParaRPr lang="tr-TR"/>
          </a:p>
        </p:txBody>
      </p:sp>
      <p:sp>
        <p:nvSpPr>
          <p:cNvPr id="3" name="Alt Başlık 2">
            <a:extLst>
              <a:ext uri="{FF2B5EF4-FFF2-40B4-BE49-F238E27FC236}">
                <a16:creationId xmlns:a16="http://schemas.microsoft.com/office/drawing/2014/main" id="{2450C017-4357-4564-A5E0-C2762A2ECA77}"/>
              </a:ext>
            </a:extLst>
          </p:cNvPr>
          <p:cNvSpPr>
            <a:spLocks noGrp="1"/>
          </p:cNvSpPr>
          <p:nvPr>
            <p:ph type="subTitle" idx="1"/>
          </p:nvPr>
        </p:nvSpPr>
        <p:spPr/>
        <p:txBody>
          <a:bodyPr/>
          <a:lstStyle/>
          <a:p>
            <a:endParaRPr lang="tr-TR"/>
          </a:p>
        </p:txBody>
      </p:sp>
      <p:pic>
        <p:nvPicPr>
          <p:cNvPr id="4" name="Resim 3">
            <a:extLst>
              <a:ext uri="{FF2B5EF4-FFF2-40B4-BE49-F238E27FC236}">
                <a16:creationId xmlns:a16="http://schemas.microsoft.com/office/drawing/2014/main" id="{061D4E90-6C83-4542-9BF3-6B00E50EFF0B}"/>
              </a:ext>
            </a:extLst>
          </p:cNvPr>
          <p:cNvPicPr>
            <a:picLocks noChangeAspect="1"/>
          </p:cNvPicPr>
          <p:nvPr/>
        </p:nvPicPr>
        <p:blipFill>
          <a:blip r:embed="rId2"/>
          <a:stretch>
            <a:fillRect/>
          </a:stretch>
        </p:blipFill>
        <p:spPr>
          <a:xfrm>
            <a:off x="0" y="979"/>
            <a:ext cx="12192000" cy="6856041"/>
          </a:xfrm>
          <a:prstGeom prst="rect">
            <a:avLst/>
          </a:prstGeom>
        </p:spPr>
      </p:pic>
    </p:spTree>
    <p:extLst>
      <p:ext uri="{BB962C8B-B14F-4D97-AF65-F5344CB8AC3E}">
        <p14:creationId xmlns:p14="http://schemas.microsoft.com/office/powerpoint/2010/main" val="96208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D1FC6DDC-20E2-4FC7-91AC-D9D0F49CEFDA}"/>
              </a:ext>
            </a:extLst>
          </p:cNvPr>
          <p:cNvSpPr>
            <a:spLocks noGrp="1"/>
          </p:cNvSpPr>
          <p:nvPr>
            <p:ph type="title"/>
          </p:nvPr>
        </p:nvSpPr>
        <p:spPr/>
        <p:txBody>
          <a:bodyPr/>
          <a:lstStyle/>
          <a:p>
            <a:endParaRPr lang="tr-TR"/>
          </a:p>
        </p:txBody>
      </p:sp>
      <p:sp>
        <p:nvSpPr>
          <p:cNvPr id="3" name="Metin Yer Tutucusu 2">
            <a:extLst>
              <a:ext uri="{FF2B5EF4-FFF2-40B4-BE49-F238E27FC236}">
                <a16:creationId xmlns:a16="http://schemas.microsoft.com/office/drawing/2014/main" id="{C72F3641-8657-4EC1-AF2D-727F156E19AD}"/>
              </a:ext>
            </a:extLst>
          </p:cNvPr>
          <p:cNvSpPr>
            <a:spLocks noGrp="1"/>
          </p:cNvSpPr>
          <p:nvPr>
            <p:ph type="body" idx="1"/>
          </p:nvPr>
        </p:nvSpPr>
        <p:spPr/>
        <p:txBody>
          <a:bodyPr/>
          <a:lstStyle/>
          <a:p>
            <a:endParaRPr lang="tr-TR"/>
          </a:p>
        </p:txBody>
      </p:sp>
      <p:sp>
        <p:nvSpPr>
          <p:cNvPr id="4" name="Metin Yer Tutucusu 3">
            <a:extLst>
              <a:ext uri="{FF2B5EF4-FFF2-40B4-BE49-F238E27FC236}">
                <a16:creationId xmlns:a16="http://schemas.microsoft.com/office/drawing/2014/main" id="{949A1080-6BB5-492E-A476-1A38F65880FE}"/>
              </a:ext>
            </a:extLst>
          </p:cNvPr>
          <p:cNvSpPr>
            <a:spLocks noGrp="1"/>
          </p:cNvSpPr>
          <p:nvPr>
            <p:ph type="body" idx="2"/>
          </p:nvPr>
        </p:nvSpPr>
        <p:spPr/>
        <p:txBody>
          <a:bodyPr/>
          <a:lstStyle/>
          <a:p>
            <a:endParaRPr lang="tr-TR"/>
          </a:p>
        </p:txBody>
      </p:sp>
      <p:pic>
        <p:nvPicPr>
          <p:cNvPr id="5" name="Resim 4">
            <a:extLst>
              <a:ext uri="{FF2B5EF4-FFF2-40B4-BE49-F238E27FC236}">
                <a16:creationId xmlns:a16="http://schemas.microsoft.com/office/drawing/2014/main" id="{1DFB5DC0-0F11-4EA1-8A02-8D5A9F1708C5}"/>
              </a:ext>
            </a:extLst>
          </p:cNvPr>
          <p:cNvPicPr>
            <a:picLocks noChangeAspect="1"/>
          </p:cNvPicPr>
          <p:nvPr/>
        </p:nvPicPr>
        <p:blipFill>
          <a:blip r:embed="rId2"/>
          <a:stretch>
            <a:fillRect/>
          </a:stretch>
        </p:blipFill>
        <p:spPr>
          <a:xfrm>
            <a:off x="0" y="8336"/>
            <a:ext cx="12192000" cy="6920784"/>
          </a:xfrm>
          <a:prstGeom prst="rect">
            <a:avLst/>
          </a:prstGeom>
        </p:spPr>
      </p:pic>
    </p:spTree>
    <p:extLst>
      <p:ext uri="{BB962C8B-B14F-4D97-AF65-F5344CB8AC3E}">
        <p14:creationId xmlns:p14="http://schemas.microsoft.com/office/powerpoint/2010/main" val="782460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3B0F1CC-E9ED-4E5D-BE26-B486A7145B37}"/>
              </a:ext>
            </a:extLst>
          </p:cNvPr>
          <p:cNvSpPr>
            <a:spLocks noGrp="1"/>
          </p:cNvSpPr>
          <p:nvPr>
            <p:ph type="title"/>
          </p:nvPr>
        </p:nvSpPr>
        <p:spPr/>
        <p:txBody>
          <a:bodyPr/>
          <a:lstStyle/>
          <a:p>
            <a:endParaRPr lang="tr-TR"/>
          </a:p>
        </p:txBody>
      </p:sp>
      <p:sp>
        <p:nvSpPr>
          <p:cNvPr id="3" name="Metin Yer Tutucusu 2">
            <a:extLst>
              <a:ext uri="{FF2B5EF4-FFF2-40B4-BE49-F238E27FC236}">
                <a16:creationId xmlns:a16="http://schemas.microsoft.com/office/drawing/2014/main" id="{794223A7-75EE-43EF-B6EF-1493D91052F5}"/>
              </a:ext>
            </a:extLst>
          </p:cNvPr>
          <p:cNvSpPr>
            <a:spLocks noGrp="1"/>
          </p:cNvSpPr>
          <p:nvPr>
            <p:ph type="body" idx="1"/>
          </p:nvPr>
        </p:nvSpPr>
        <p:spPr/>
        <p:txBody>
          <a:bodyPr/>
          <a:lstStyle/>
          <a:p>
            <a:endParaRPr lang="tr-TR"/>
          </a:p>
        </p:txBody>
      </p:sp>
      <p:sp>
        <p:nvSpPr>
          <p:cNvPr id="4" name="Metin Yer Tutucusu 3">
            <a:extLst>
              <a:ext uri="{FF2B5EF4-FFF2-40B4-BE49-F238E27FC236}">
                <a16:creationId xmlns:a16="http://schemas.microsoft.com/office/drawing/2014/main" id="{BC367BA8-29FE-47B2-9235-EF549BA960ED}"/>
              </a:ext>
            </a:extLst>
          </p:cNvPr>
          <p:cNvSpPr>
            <a:spLocks noGrp="1"/>
          </p:cNvSpPr>
          <p:nvPr>
            <p:ph type="body" idx="2"/>
          </p:nvPr>
        </p:nvSpPr>
        <p:spPr/>
        <p:txBody>
          <a:bodyPr/>
          <a:lstStyle/>
          <a:p>
            <a:endParaRPr lang="tr-TR"/>
          </a:p>
        </p:txBody>
      </p:sp>
      <p:pic>
        <p:nvPicPr>
          <p:cNvPr id="5" name="Resim 4">
            <a:extLst>
              <a:ext uri="{FF2B5EF4-FFF2-40B4-BE49-F238E27FC236}">
                <a16:creationId xmlns:a16="http://schemas.microsoft.com/office/drawing/2014/main" id="{159762CD-BB98-4E40-91BF-657FE010BF07}"/>
              </a:ext>
            </a:extLst>
          </p:cNvPr>
          <p:cNvPicPr>
            <a:picLocks noChangeAspect="1"/>
          </p:cNvPicPr>
          <p:nvPr/>
        </p:nvPicPr>
        <p:blipFill>
          <a:blip r:embed="rId2"/>
          <a:stretch>
            <a:fillRect/>
          </a:stretch>
        </p:blipFill>
        <p:spPr>
          <a:xfrm>
            <a:off x="0" y="0"/>
            <a:ext cx="12192000" cy="6839624"/>
          </a:xfrm>
          <a:prstGeom prst="rect">
            <a:avLst/>
          </a:prstGeom>
        </p:spPr>
      </p:pic>
    </p:spTree>
    <p:extLst>
      <p:ext uri="{BB962C8B-B14F-4D97-AF65-F5344CB8AC3E}">
        <p14:creationId xmlns:p14="http://schemas.microsoft.com/office/powerpoint/2010/main" val="801545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66E938D-83B4-4210-8462-75F0B1B32423}"/>
              </a:ext>
            </a:extLst>
          </p:cNvPr>
          <p:cNvSpPr>
            <a:spLocks noGrp="1"/>
          </p:cNvSpPr>
          <p:nvPr>
            <p:ph type="ctrTitle"/>
          </p:nvPr>
        </p:nvSpPr>
        <p:spPr/>
        <p:txBody>
          <a:bodyPr/>
          <a:lstStyle/>
          <a:p>
            <a:endParaRPr lang="tr-TR"/>
          </a:p>
        </p:txBody>
      </p:sp>
      <p:sp>
        <p:nvSpPr>
          <p:cNvPr id="3" name="Alt Başlık 2">
            <a:extLst>
              <a:ext uri="{FF2B5EF4-FFF2-40B4-BE49-F238E27FC236}">
                <a16:creationId xmlns:a16="http://schemas.microsoft.com/office/drawing/2014/main" id="{0773F41F-5BF4-469F-8D85-D19C10AF17A3}"/>
              </a:ext>
            </a:extLst>
          </p:cNvPr>
          <p:cNvSpPr>
            <a:spLocks noGrp="1"/>
          </p:cNvSpPr>
          <p:nvPr>
            <p:ph type="subTitle" idx="1"/>
          </p:nvPr>
        </p:nvSpPr>
        <p:spPr/>
        <p:txBody>
          <a:bodyPr/>
          <a:lstStyle/>
          <a:p>
            <a:endParaRPr lang="tr-TR"/>
          </a:p>
        </p:txBody>
      </p:sp>
      <p:pic>
        <p:nvPicPr>
          <p:cNvPr id="4" name="Resim 3">
            <a:extLst>
              <a:ext uri="{FF2B5EF4-FFF2-40B4-BE49-F238E27FC236}">
                <a16:creationId xmlns:a16="http://schemas.microsoft.com/office/drawing/2014/main" id="{8480E49A-ADE4-4ECC-AE7C-F27F4A677CCE}"/>
              </a:ext>
            </a:extLst>
          </p:cNvPr>
          <p:cNvPicPr>
            <a:picLocks noChangeAspect="1"/>
          </p:cNvPicPr>
          <p:nvPr/>
        </p:nvPicPr>
        <p:blipFill>
          <a:blip r:embed="rId2"/>
          <a:stretch>
            <a:fillRect/>
          </a:stretch>
        </p:blipFill>
        <p:spPr>
          <a:xfrm>
            <a:off x="13933" y="0"/>
            <a:ext cx="12178067" cy="6858000"/>
          </a:xfrm>
          <a:prstGeom prst="rect">
            <a:avLst/>
          </a:prstGeom>
        </p:spPr>
      </p:pic>
    </p:spTree>
    <p:extLst>
      <p:ext uri="{BB962C8B-B14F-4D97-AF65-F5344CB8AC3E}">
        <p14:creationId xmlns:p14="http://schemas.microsoft.com/office/powerpoint/2010/main" val="2845902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CB37706-B333-4500-B86F-5196139B3AC6}"/>
              </a:ext>
            </a:extLst>
          </p:cNvPr>
          <p:cNvSpPr>
            <a:spLocks noGrp="1"/>
          </p:cNvSpPr>
          <p:nvPr>
            <p:ph type="ctrTitle"/>
          </p:nvPr>
        </p:nvSpPr>
        <p:spPr/>
        <p:txBody>
          <a:bodyPr/>
          <a:lstStyle/>
          <a:p>
            <a:endParaRPr lang="tr-TR"/>
          </a:p>
        </p:txBody>
      </p:sp>
      <p:sp>
        <p:nvSpPr>
          <p:cNvPr id="3" name="Alt Başlık 2">
            <a:extLst>
              <a:ext uri="{FF2B5EF4-FFF2-40B4-BE49-F238E27FC236}">
                <a16:creationId xmlns:a16="http://schemas.microsoft.com/office/drawing/2014/main" id="{D33C2AFD-A49C-4E52-BE11-FD74CC6B3A83}"/>
              </a:ext>
            </a:extLst>
          </p:cNvPr>
          <p:cNvSpPr>
            <a:spLocks noGrp="1"/>
          </p:cNvSpPr>
          <p:nvPr>
            <p:ph type="subTitle" idx="1"/>
          </p:nvPr>
        </p:nvSpPr>
        <p:spPr/>
        <p:txBody>
          <a:bodyPr/>
          <a:lstStyle/>
          <a:p>
            <a:endParaRPr lang="tr-TR"/>
          </a:p>
        </p:txBody>
      </p:sp>
      <p:pic>
        <p:nvPicPr>
          <p:cNvPr id="4" name="Resim 3">
            <a:extLst>
              <a:ext uri="{FF2B5EF4-FFF2-40B4-BE49-F238E27FC236}">
                <a16:creationId xmlns:a16="http://schemas.microsoft.com/office/drawing/2014/main" id="{F4FC36E6-7BD7-450C-83C9-7FCB83EC256F}"/>
              </a:ext>
            </a:extLst>
          </p:cNvPr>
          <p:cNvPicPr>
            <a:picLocks noChangeAspect="1"/>
          </p:cNvPicPr>
          <p:nvPr/>
        </p:nvPicPr>
        <p:blipFill>
          <a:blip r:embed="rId2"/>
          <a:stretch>
            <a:fillRect/>
          </a:stretch>
        </p:blipFill>
        <p:spPr>
          <a:xfrm>
            <a:off x="0" y="3441"/>
            <a:ext cx="12192000" cy="6851117"/>
          </a:xfrm>
          <a:prstGeom prst="rect">
            <a:avLst/>
          </a:prstGeom>
        </p:spPr>
      </p:pic>
    </p:spTree>
    <p:extLst>
      <p:ext uri="{BB962C8B-B14F-4D97-AF65-F5344CB8AC3E}">
        <p14:creationId xmlns:p14="http://schemas.microsoft.com/office/powerpoint/2010/main" val="1712195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9" name="Google Shape;149;p19"/>
          <p:cNvSpPr txBox="1">
            <a:spLocks noGrp="1"/>
          </p:cNvSpPr>
          <p:nvPr>
            <p:ph type="title"/>
          </p:nvPr>
        </p:nvSpPr>
        <p:spPr>
          <a:xfrm>
            <a:off x="181612" y="360065"/>
            <a:ext cx="9911200" cy="528400"/>
          </a:xfrm>
          <a:prstGeom prst="rect">
            <a:avLst/>
          </a:prstGeom>
        </p:spPr>
        <p:txBody>
          <a:bodyPr spcFirstLastPara="1" wrap="square" lIns="0" tIns="0" rIns="0" bIns="0" anchor="b" anchorCtr="0">
            <a:noAutofit/>
          </a:bodyPr>
          <a:lstStyle/>
          <a:p>
            <a:r>
              <a:rPr lang="tr-TR" dirty="0"/>
              <a:t>SKDM SERTİFİKASI ÜCRETLENDİRME </a:t>
            </a:r>
          </a:p>
        </p:txBody>
      </p:sp>
      <p:pic>
        <p:nvPicPr>
          <p:cNvPr id="6" name="Resim 5"/>
          <p:cNvPicPr>
            <a:picLocks noChangeAspect="1"/>
          </p:cNvPicPr>
          <p:nvPr/>
        </p:nvPicPr>
        <p:blipFill rotWithShape="1">
          <a:blip r:embed="rId3"/>
          <a:srcRect r="27577"/>
          <a:stretch/>
        </p:blipFill>
        <p:spPr>
          <a:xfrm>
            <a:off x="8736207" y="190967"/>
            <a:ext cx="3397044" cy="1056000"/>
          </a:xfrm>
          <a:prstGeom prst="rect">
            <a:avLst/>
          </a:prstGeom>
        </p:spPr>
      </p:pic>
      <p:sp>
        <p:nvSpPr>
          <p:cNvPr id="61" name="Dikdörtgen 60">
            <a:extLst>
              <a:ext uri="{FF2B5EF4-FFF2-40B4-BE49-F238E27FC236}">
                <a16:creationId xmlns:a16="http://schemas.microsoft.com/office/drawing/2014/main" id="{6B5279D1-B70A-40F0-A71B-B1FB11601123}"/>
              </a:ext>
            </a:extLst>
          </p:cNvPr>
          <p:cNvSpPr/>
          <p:nvPr/>
        </p:nvSpPr>
        <p:spPr>
          <a:xfrm>
            <a:off x="609461" y="1604521"/>
            <a:ext cx="4239228" cy="2817438"/>
          </a:xfrm>
          <a:prstGeom prst="rect">
            <a:avLst/>
          </a:prstGeom>
        </p:spPr>
        <p:txBody>
          <a:bodyPr wrap="square">
            <a:spAutoFit/>
          </a:bodyPr>
          <a:lstStyle/>
          <a:p>
            <a:pPr defTabSz="441804"/>
            <a:r>
              <a:rPr lang="tr-TR" sz="1771" b="1" dirty="0">
                <a:solidFill>
                  <a:srgbClr val="000000"/>
                </a:solidFill>
                <a:latin typeface="Montserrat" panose="020B0604020202020204" charset="-94"/>
                <a:cs typeface="Times New Roman" panose="02020603050405020304" pitchFamily="18" charset="0"/>
              </a:rPr>
              <a:t>AZALTIM TALEBİ:</a:t>
            </a:r>
          </a:p>
          <a:p>
            <a:pPr defTabSz="441804"/>
            <a:endParaRPr lang="tr-TR" sz="1771" b="1" dirty="0">
              <a:solidFill>
                <a:srgbClr val="000000"/>
              </a:solidFill>
              <a:latin typeface="Montserrat" panose="020B0604020202020204" charset="-94"/>
              <a:cs typeface="Times New Roman" panose="02020603050405020304" pitchFamily="18" charset="0"/>
            </a:endParaRPr>
          </a:p>
          <a:p>
            <a:pPr defTabSz="441804"/>
            <a:r>
              <a:rPr lang="tr-TR" sz="1771" dirty="0">
                <a:solidFill>
                  <a:srgbClr val="000000"/>
                </a:solidFill>
                <a:latin typeface="Montserrat" panose="020B0604020202020204" charset="-94"/>
                <a:cs typeface="Times New Roman" panose="02020603050405020304" pitchFamily="18" charset="0"/>
              </a:rPr>
              <a:t>SKDM kapsamında yer alan ürünlerin üretildiği ülkelerde, ürünle ilişkili bir karbon fiyatlaması söz konusu ise ve buna ilişkin kanıtların Yetkili Otoriteye sunulması durumunda, Yetkilendirilmiş Beyan Sahibi tarafından denkleştirmede kullanılacak SKDM sertifika sayısında bir azaltım talep edilebilecektir. </a:t>
            </a:r>
          </a:p>
        </p:txBody>
      </p:sp>
      <p:sp>
        <p:nvSpPr>
          <p:cNvPr id="62" name="Dikdörtgen 61">
            <a:extLst>
              <a:ext uri="{FF2B5EF4-FFF2-40B4-BE49-F238E27FC236}">
                <a16:creationId xmlns:a16="http://schemas.microsoft.com/office/drawing/2014/main" id="{11CA9D6C-5317-4C2F-93CA-F1788AC9ADF3}"/>
              </a:ext>
            </a:extLst>
          </p:cNvPr>
          <p:cNvSpPr/>
          <p:nvPr/>
        </p:nvSpPr>
        <p:spPr>
          <a:xfrm>
            <a:off x="6248928" y="1270379"/>
            <a:ext cx="5634408" cy="5433475"/>
          </a:xfrm>
          <a:prstGeom prst="rect">
            <a:avLst/>
          </a:prstGeom>
        </p:spPr>
        <p:txBody>
          <a:bodyPr wrap="square">
            <a:spAutoFit/>
          </a:bodyPr>
          <a:lstStyle/>
          <a:p>
            <a:pPr defTabSz="441804"/>
            <a:r>
              <a:rPr lang="tr-TR" sz="1771" b="1" dirty="0">
                <a:solidFill>
                  <a:srgbClr val="000000"/>
                </a:solidFill>
                <a:latin typeface="Montserrat" panose="020B0604020202020204" charset="-94"/>
                <a:cs typeface="Times New Roman" panose="02020603050405020304" pitchFamily="18" charset="0"/>
              </a:rPr>
              <a:t>ÖRNEK:</a:t>
            </a:r>
          </a:p>
          <a:p>
            <a:pPr defTabSz="441804"/>
            <a:r>
              <a:rPr lang="tr-TR" sz="1771" dirty="0">
                <a:solidFill>
                  <a:srgbClr val="000000"/>
                </a:solidFill>
                <a:latin typeface="Montserrat" panose="020B0604020202020204" charset="-94"/>
                <a:cs typeface="Times New Roman" panose="02020603050405020304" pitchFamily="18" charset="0"/>
              </a:rPr>
              <a:t>2026 yılı toplam üretilen klinker: 1.000.000 ton</a:t>
            </a:r>
          </a:p>
          <a:p>
            <a:pPr defTabSz="441804"/>
            <a:endParaRPr lang="tr-TR" sz="1771" dirty="0">
              <a:solidFill>
                <a:srgbClr val="000000"/>
              </a:solidFill>
              <a:latin typeface="Montserrat" panose="020B0604020202020204" charset="-94"/>
              <a:cs typeface="Times New Roman" panose="02020603050405020304" pitchFamily="18" charset="0"/>
            </a:endParaRPr>
          </a:p>
          <a:p>
            <a:pPr defTabSz="441804"/>
            <a:r>
              <a:rPr lang="tr-TR" sz="1771" dirty="0">
                <a:solidFill>
                  <a:srgbClr val="000000"/>
                </a:solidFill>
                <a:latin typeface="Montserrat" panose="020B0604020202020204" charset="-94"/>
                <a:cs typeface="Times New Roman" panose="02020603050405020304" pitchFamily="18" charset="0"/>
              </a:rPr>
              <a:t>2026 yılı AB’ye ithal edilen klinker: 300.000 ton</a:t>
            </a:r>
          </a:p>
          <a:p>
            <a:pPr defTabSz="441804"/>
            <a:endParaRPr lang="tr-TR" sz="1771" dirty="0">
              <a:solidFill>
                <a:srgbClr val="000000"/>
              </a:solidFill>
              <a:latin typeface="Montserrat" panose="020B0604020202020204" charset="-94"/>
              <a:cs typeface="Times New Roman" panose="02020603050405020304" pitchFamily="18" charset="0"/>
            </a:endParaRPr>
          </a:p>
          <a:p>
            <a:pPr defTabSz="441804"/>
            <a:r>
              <a:rPr lang="tr-TR" sz="1771" dirty="0">
                <a:solidFill>
                  <a:srgbClr val="000000"/>
                </a:solidFill>
                <a:latin typeface="Montserrat" panose="020B0604020202020204" charset="-94"/>
                <a:cs typeface="Times New Roman" panose="02020603050405020304" pitchFamily="18" charset="0"/>
              </a:rPr>
              <a:t>2026 yılı klinker üretimi kaynaklı emisyon: 0,85 ton CO</a:t>
            </a:r>
            <a:r>
              <a:rPr lang="tr-TR" sz="1771" baseline="-25000" dirty="0">
                <a:solidFill>
                  <a:srgbClr val="000000"/>
                </a:solidFill>
                <a:latin typeface="Montserrat" panose="020B0604020202020204" charset="-94"/>
                <a:cs typeface="Times New Roman" panose="02020603050405020304" pitchFamily="18" charset="0"/>
              </a:rPr>
              <a:t>2e</a:t>
            </a:r>
            <a:r>
              <a:rPr lang="tr-TR" sz="1771" dirty="0">
                <a:solidFill>
                  <a:srgbClr val="000000"/>
                </a:solidFill>
                <a:latin typeface="Montserrat" panose="020B0604020202020204" charset="-94"/>
                <a:cs typeface="Times New Roman" panose="02020603050405020304" pitchFamily="18" charset="0"/>
              </a:rPr>
              <a:t>/ton klinker</a:t>
            </a:r>
          </a:p>
          <a:p>
            <a:pPr defTabSz="441804"/>
            <a:endParaRPr lang="tr-TR" sz="1771" dirty="0">
              <a:solidFill>
                <a:srgbClr val="000000"/>
              </a:solidFill>
              <a:latin typeface="Montserrat" panose="020B0604020202020204" charset="-94"/>
              <a:cs typeface="Times New Roman" panose="02020603050405020304" pitchFamily="18" charset="0"/>
            </a:endParaRPr>
          </a:p>
          <a:p>
            <a:pPr defTabSz="441804"/>
            <a:r>
              <a:rPr lang="tr-TR" sz="1771" dirty="0">
                <a:solidFill>
                  <a:srgbClr val="000000"/>
                </a:solidFill>
                <a:latin typeface="Montserrat" panose="020B0604020202020204" charset="-94"/>
                <a:cs typeface="Times New Roman" panose="02020603050405020304" pitchFamily="18" charset="0"/>
              </a:rPr>
              <a:t>2026 yılında yapılan ithalata ilişkin alınması gereken SKDM sertifika sayısı : 300.000 x 0,85 = 255.000 ton CO</a:t>
            </a:r>
            <a:r>
              <a:rPr lang="tr-TR" sz="1771" baseline="-25000" dirty="0">
                <a:solidFill>
                  <a:srgbClr val="000000"/>
                </a:solidFill>
                <a:latin typeface="Montserrat" panose="020B0604020202020204" charset="-94"/>
                <a:cs typeface="Times New Roman" panose="02020603050405020304" pitchFamily="18" charset="0"/>
              </a:rPr>
              <a:t>2e</a:t>
            </a:r>
            <a:r>
              <a:rPr lang="tr-TR" sz="1771" dirty="0">
                <a:solidFill>
                  <a:srgbClr val="000000"/>
                </a:solidFill>
                <a:latin typeface="Montserrat" panose="020B0604020202020204" charset="-94"/>
                <a:cs typeface="Times New Roman" panose="02020603050405020304" pitchFamily="18" charset="0"/>
              </a:rPr>
              <a:t>*      (</a:t>
            </a:r>
            <a:r>
              <a:rPr lang="tr-TR" sz="1771" u="sng" dirty="0">
                <a:solidFill>
                  <a:srgbClr val="000000"/>
                </a:solidFill>
                <a:latin typeface="Montserrat" panose="020B0604020202020204" charset="-94"/>
                <a:cs typeface="Times New Roman" panose="02020603050405020304" pitchFamily="18" charset="0"/>
              </a:rPr>
              <a:t>255.000 adet SKDM Sertifikası</a:t>
            </a:r>
            <a:r>
              <a:rPr lang="tr-TR" sz="1771" dirty="0">
                <a:solidFill>
                  <a:srgbClr val="000000"/>
                </a:solidFill>
                <a:latin typeface="Montserrat" panose="020B0604020202020204" charset="-94"/>
                <a:cs typeface="Times New Roman" panose="02020603050405020304" pitchFamily="18" charset="0"/>
              </a:rPr>
              <a:t>)</a:t>
            </a:r>
          </a:p>
          <a:p>
            <a:pPr defTabSz="441804"/>
            <a:endParaRPr lang="tr-TR" sz="1771" dirty="0">
              <a:solidFill>
                <a:srgbClr val="000000"/>
              </a:solidFill>
              <a:latin typeface="Montserrat" panose="020B0604020202020204" charset="-94"/>
              <a:cs typeface="Times New Roman" panose="02020603050405020304" pitchFamily="18" charset="0"/>
            </a:endParaRPr>
          </a:p>
          <a:p>
            <a:pPr defTabSz="441804"/>
            <a:r>
              <a:rPr lang="tr-TR" sz="1771" dirty="0">
                <a:solidFill>
                  <a:srgbClr val="000000"/>
                </a:solidFill>
                <a:latin typeface="Montserrat" panose="020B0604020202020204" charset="-94"/>
                <a:cs typeface="Times New Roman" panose="02020603050405020304" pitchFamily="18" charset="0"/>
              </a:rPr>
              <a:t>1 SKDM sertifikası = 80 Euro</a:t>
            </a:r>
          </a:p>
          <a:p>
            <a:pPr defTabSz="441804"/>
            <a:r>
              <a:rPr lang="tr-TR" sz="1771" dirty="0">
                <a:solidFill>
                  <a:srgbClr val="000000"/>
                </a:solidFill>
                <a:latin typeface="Montserrat" panose="020B0604020202020204" charset="-94"/>
                <a:cs typeface="Times New Roman" panose="02020603050405020304" pitchFamily="18" charset="0"/>
              </a:rPr>
              <a:t>Maliyet = 255.000*80 Euro = </a:t>
            </a:r>
            <a:r>
              <a:rPr lang="tr-TR" sz="1771" b="1" dirty="0">
                <a:solidFill>
                  <a:srgbClr val="000000"/>
                </a:solidFill>
                <a:latin typeface="Montserrat" panose="020B0604020202020204" charset="-94"/>
                <a:cs typeface="Times New Roman" panose="02020603050405020304" pitchFamily="18" charset="0"/>
              </a:rPr>
              <a:t>20.040.000</a:t>
            </a:r>
            <a:r>
              <a:rPr lang="tr-TR" sz="1771" dirty="0">
                <a:solidFill>
                  <a:srgbClr val="000000"/>
                </a:solidFill>
                <a:latin typeface="Montserrat" panose="020B0604020202020204" charset="-94"/>
                <a:cs typeface="Times New Roman" panose="02020603050405020304" pitchFamily="18" charset="0"/>
              </a:rPr>
              <a:t> Euro </a:t>
            </a:r>
          </a:p>
          <a:p>
            <a:pPr defTabSz="441804"/>
            <a:endParaRPr lang="tr-TR" sz="1771" dirty="0">
              <a:solidFill>
                <a:srgbClr val="000000"/>
              </a:solidFill>
              <a:latin typeface="Montserrat" panose="020B0604020202020204" charset="-94"/>
              <a:cs typeface="Times New Roman" panose="02020603050405020304" pitchFamily="18" charset="0"/>
            </a:endParaRPr>
          </a:p>
          <a:p>
            <a:pPr defTabSz="441804"/>
            <a:r>
              <a:rPr lang="tr-TR" sz="1771" dirty="0">
                <a:solidFill>
                  <a:srgbClr val="000000"/>
                </a:solidFill>
                <a:latin typeface="Montserrat" panose="020B0604020202020204" charset="-94"/>
                <a:cs typeface="Times New Roman" panose="02020603050405020304" pitchFamily="18" charset="0"/>
              </a:rPr>
              <a:t>Klinker satışından elde edilen gelir: </a:t>
            </a:r>
          </a:p>
          <a:p>
            <a:pPr defTabSz="441804"/>
            <a:r>
              <a:rPr lang="tr-TR" sz="1771" dirty="0">
                <a:solidFill>
                  <a:srgbClr val="000000"/>
                </a:solidFill>
                <a:latin typeface="Montserrat" panose="020B0604020202020204" charset="-94"/>
                <a:cs typeface="Times New Roman" panose="02020603050405020304" pitchFamily="18" charset="0"/>
              </a:rPr>
              <a:t>50 Euro/ton *300.000 ton = </a:t>
            </a:r>
            <a:r>
              <a:rPr lang="tr-TR" sz="1771" b="1" dirty="0">
                <a:solidFill>
                  <a:srgbClr val="000000"/>
                </a:solidFill>
                <a:latin typeface="Montserrat" panose="020B0604020202020204" charset="-94"/>
                <a:cs typeface="Times New Roman" panose="02020603050405020304" pitchFamily="18" charset="0"/>
              </a:rPr>
              <a:t>15.000.000</a:t>
            </a:r>
            <a:r>
              <a:rPr lang="tr-TR" sz="1771" dirty="0">
                <a:solidFill>
                  <a:srgbClr val="000000"/>
                </a:solidFill>
                <a:latin typeface="Montserrat" panose="020B0604020202020204" charset="-94"/>
                <a:cs typeface="Times New Roman" panose="02020603050405020304" pitchFamily="18" charset="0"/>
              </a:rPr>
              <a:t> Euro</a:t>
            </a:r>
          </a:p>
          <a:p>
            <a:pPr defTabSz="441804"/>
            <a:endParaRPr lang="tr-TR" sz="1771" dirty="0">
              <a:solidFill>
                <a:srgbClr val="000000"/>
              </a:solidFill>
              <a:latin typeface="Montserrat" panose="020B0604020202020204" charset="-94"/>
              <a:cs typeface="Times New Roman" panose="02020603050405020304" pitchFamily="18" charset="0"/>
            </a:endParaRPr>
          </a:p>
          <a:p>
            <a:pPr defTabSz="441804"/>
            <a:r>
              <a:rPr lang="tr-TR" sz="1062" u="sng" dirty="0">
                <a:solidFill>
                  <a:srgbClr val="000000"/>
                </a:solidFill>
                <a:latin typeface="Montserrat" panose="020B0604020202020204" charset="-94"/>
                <a:cs typeface="Times New Roman" panose="02020603050405020304" pitchFamily="18" charset="0"/>
              </a:rPr>
              <a:t>*Menşei ülkede karbon ücretlendirmesi mevcutsa bundan düşülebilir.</a:t>
            </a:r>
          </a:p>
          <a:p>
            <a:pPr defTabSz="441804"/>
            <a:endParaRPr lang="tr-TR" sz="1771" dirty="0">
              <a:solidFill>
                <a:srgbClr val="000000"/>
              </a:solidFill>
              <a:latin typeface="Montserrat" panose="020B0604020202020204" charset="-94"/>
              <a:cs typeface="Times New Roman" panose="02020603050405020304" pitchFamily="18" charset="0"/>
            </a:endParaRPr>
          </a:p>
        </p:txBody>
      </p:sp>
    </p:spTree>
    <p:extLst>
      <p:ext uri="{BB962C8B-B14F-4D97-AF65-F5344CB8AC3E}">
        <p14:creationId xmlns:p14="http://schemas.microsoft.com/office/powerpoint/2010/main" val="530202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Shape 369"/>
        <p:cNvGrpSpPr/>
        <p:nvPr/>
      </p:nvGrpSpPr>
      <p:grpSpPr>
        <a:xfrm>
          <a:off x="0" y="0"/>
          <a:ext cx="0" cy="0"/>
          <a:chOff x="0" y="0"/>
          <a:chExt cx="0" cy="0"/>
        </a:xfrm>
      </p:grpSpPr>
      <p:cxnSp>
        <p:nvCxnSpPr>
          <p:cNvPr id="385" name="Google Shape;385;p20"/>
          <p:cNvCxnSpPr/>
          <p:nvPr/>
        </p:nvCxnSpPr>
        <p:spPr>
          <a:xfrm rot="10800000" flipH="1">
            <a:off x="2604063" y="3516580"/>
            <a:ext cx="528298" cy="214621"/>
          </a:xfrm>
          <a:prstGeom prst="straightConnector1">
            <a:avLst/>
          </a:prstGeom>
          <a:noFill/>
          <a:ln w="12700" cap="flat" cmpd="sng">
            <a:solidFill>
              <a:schemeClr val="lt1"/>
            </a:solidFill>
            <a:prstDash val="solid"/>
            <a:miter lim="800000"/>
            <a:headEnd type="none" w="sm" len="sm"/>
            <a:tailEnd type="none" w="sm" len="sm"/>
          </a:ln>
        </p:spPr>
      </p:cxnSp>
      <p:cxnSp>
        <p:nvCxnSpPr>
          <p:cNvPr id="386" name="Google Shape;386;p20"/>
          <p:cNvCxnSpPr/>
          <p:nvPr/>
        </p:nvCxnSpPr>
        <p:spPr>
          <a:xfrm rot="10800000" flipH="1">
            <a:off x="3979870" y="2949851"/>
            <a:ext cx="528298" cy="214621"/>
          </a:xfrm>
          <a:prstGeom prst="straightConnector1">
            <a:avLst/>
          </a:prstGeom>
          <a:noFill/>
          <a:ln w="12700" cap="flat" cmpd="sng">
            <a:solidFill>
              <a:schemeClr val="lt1"/>
            </a:solidFill>
            <a:prstDash val="solid"/>
            <a:miter lim="800000"/>
            <a:headEnd type="none" w="sm" len="sm"/>
            <a:tailEnd type="none" w="sm" len="sm"/>
          </a:ln>
        </p:spPr>
      </p:cxnSp>
      <p:cxnSp>
        <p:nvCxnSpPr>
          <p:cNvPr id="387" name="Google Shape;387;p20"/>
          <p:cNvCxnSpPr>
            <a:cxnSpLocks/>
          </p:cNvCxnSpPr>
          <p:nvPr/>
        </p:nvCxnSpPr>
        <p:spPr>
          <a:xfrm flipV="1">
            <a:off x="5575954" y="2307151"/>
            <a:ext cx="892711" cy="332987"/>
          </a:xfrm>
          <a:prstGeom prst="straightConnector1">
            <a:avLst/>
          </a:prstGeom>
          <a:noFill/>
          <a:ln w="12700" cap="flat" cmpd="sng">
            <a:solidFill>
              <a:schemeClr val="lt1"/>
            </a:solidFill>
            <a:prstDash val="solid"/>
            <a:miter lim="800000"/>
            <a:headEnd type="none" w="sm" len="sm"/>
            <a:tailEnd type="none" w="sm" len="sm"/>
          </a:ln>
        </p:spPr>
      </p:cxnSp>
      <p:cxnSp>
        <p:nvCxnSpPr>
          <p:cNvPr id="388" name="Google Shape;388;p20"/>
          <p:cNvCxnSpPr>
            <a:cxnSpLocks/>
          </p:cNvCxnSpPr>
          <p:nvPr/>
        </p:nvCxnSpPr>
        <p:spPr>
          <a:xfrm flipV="1">
            <a:off x="7370537" y="1775896"/>
            <a:ext cx="817370" cy="276168"/>
          </a:xfrm>
          <a:prstGeom prst="straightConnector1">
            <a:avLst/>
          </a:prstGeom>
          <a:noFill/>
          <a:ln w="12700" cap="flat" cmpd="sng">
            <a:solidFill>
              <a:schemeClr val="lt1"/>
            </a:solidFill>
            <a:prstDash val="solid"/>
            <a:miter lim="800000"/>
            <a:headEnd type="none" w="sm" len="sm"/>
            <a:tailEnd type="none" w="sm" len="sm"/>
          </a:ln>
        </p:spPr>
      </p:cxnSp>
      <p:sp>
        <p:nvSpPr>
          <p:cNvPr id="389" name="Google Shape;389;p20"/>
          <p:cNvSpPr txBox="1"/>
          <p:nvPr/>
        </p:nvSpPr>
        <p:spPr>
          <a:xfrm>
            <a:off x="1549431" y="4439155"/>
            <a:ext cx="1277200" cy="623199"/>
          </a:xfrm>
          <a:prstGeom prst="rect">
            <a:avLst/>
          </a:prstGeom>
          <a:noFill/>
          <a:ln>
            <a:noFill/>
          </a:ln>
        </p:spPr>
        <p:txBody>
          <a:bodyPr spcFirstLastPara="1" wrap="square" lIns="68564" tIns="34272" rIns="68564" bIns="34272" anchor="t" anchorCtr="0">
            <a:noAutofit/>
          </a:bodyPr>
          <a:lstStyle/>
          <a:p>
            <a:pPr algn="just" defTabSz="441804"/>
            <a:r>
              <a:rPr lang="de-DE" sz="1317" dirty="0">
                <a:solidFill>
                  <a:prstClr val="black"/>
                </a:solidFill>
                <a:latin typeface="Calibri"/>
                <a:ea typeface="Calibri"/>
                <a:cs typeface="Calibri"/>
                <a:sym typeface="Calibri"/>
              </a:rPr>
              <a:t>AB – 1992 – AB </a:t>
            </a:r>
            <a:r>
              <a:rPr lang="de-DE" sz="1317" dirty="0" err="1">
                <a:solidFill>
                  <a:prstClr val="black"/>
                </a:solidFill>
                <a:latin typeface="Calibri"/>
                <a:ea typeface="Calibri"/>
                <a:cs typeface="Calibri"/>
                <a:sym typeface="Calibri"/>
              </a:rPr>
              <a:t>Üye</a:t>
            </a:r>
            <a:r>
              <a:rPr lang="de-DE" sz="1317" dirty="0">
                <a:solidFill>
                  <a:prstClr val="black"/>
                </a:solidFill>
                <a:latin typeface="Calibri"/>
                <a:ea typeface="Calibri"/>
                <a:cs typeface="Calibri"/>
                <a:sym typeface="Calibri"/>
              </a:rPr>
              <a:t> </a:t>
            </a:r>
            <a:r>
              <a:rPr lang="de-DE" sz="1317" dirty="0" err="1">
                <a:solidFill>
                  <a:prstClr val="black"/>
                </a:solidFill>
                <a:latin typeface="Calibri"/>
                <a:ea typeface="Calibri"/>
                <a:cs typeface="Calibri"/>
                <a:sym typeface="Calibri"/>
              </a:rPr>
              <a:t>Ülkeler</a:t>
            </a:r>
            <a:endParaRPr lang="de-DE" sz="1317" dirty="0">
              <a:solidFill>
                <a:prstClr val="black"/>
              </a:solidFill>
              <a:latin typeface="Calibri"/>
              <a:ea typeface="Calibri"/>
              <a:cs typeface="Calibri"/>
              <a:sym typeface="Calibri"/>
            </a:endParaRPr>
          </a:p>
        </p:txBody>
      </p:sp>
      <p:sp>
        <p:nvSpPr>
          <p:cNvPr id="390" name="Google Shape;390;p20"/>
          <p:cNvSpPr txBox="1"/>
          <p:nvPr/>
        </p:nvSpPr>
        <p:spPr>
          <a:xfrm>
            <a:off x="2966953" y="3791085"/>
            <a:ext cx="1394509" cy="623199"/>
          </a:xfrm>
          <a:prstGeom prst="rect">
            <a:avLst/>
          </a:prstGeom>
          <a:noFill/>
          <a:ln>
            <a:noFill/>
          </a:ln>
        </p:spPr>
        <p:txBody>
          <a:bodyPr spcFirstLastPara="1" wrap="square" lIns="68564" tIns="34272" rIns="68564" bIns="34272" anchor="t" anchorCtr="0">
            <a:noAutofit/>
          </a:bodyPr>
          <a:lstStyle/>
          <a:p>
            <a:pPr algn="just" defTabSz="441804"/>
            <a:r>
              <a:rPr lang="tr-TR" sz="1317" dirty="0">
                <a:solidFill>
                  <a:prstClr val="black"/>
                </a:solidFill>
                <a:latin typeface="Calibri"/>
                <a:ea typeface="Calibri"/>
                <a:cs typeface="Calibri"/>
                <a:sym typeface="Calibri"/>
              </a:rPr>
              <a:t>Birleşmiş Milletler </a:t>
            </a:r>
          </a:p>
          <a:p>
            <a:pPr algn="just" defTabSz="441804"/>
            <a:r>
              <a:rPr lang="tr-TR" sz="1317" dirty="0">
                <a:solidFill>
                  <a:prstClr val="black"/>
                </a:solidFill>
                <a:latin typeface="Calibri"/>
                <a:ea typeface="Calibri"/>
                <a:cs typeface="Calibri"/>
                <a:sym typeface="Calibri"/>
              </a:rPr>
              <a:t>1994 – 197 Ülke</a:t>
            </a:r>
          </a:p>
        </p:txBody>
      </p:sp>
      <p:sp>
        <p:nvSpPr>
          <p:cNvPr id="391" name="Google Shape;391;p20"/>
          <p:cNvSpPr txBox="1"/>
          <p:nvPr/>
        </p:nvSpPr>
        <p:spPr>
          <a:xfrm>
            <a:off x="4436686" y="3164474"/>
            <a:ext cx="1465601" cy="1058337"/>
          </a:xfrm>
          <a:prstGeom prst="rect">
            <a:avLst/>
          </a:prstGeom>
          <a:noFill/>
          <a:ln>
            <a:noFill/>
          </a:ln>
        </p:spPr>
        <p:txBody>
          <a:bodyPr spcFirstLastPara="1" wrap="square" lIns="68564" tIns="34272" rIns="68564" bIns="34272" anchor="t" anchorCtr="0">
            <a:noAutofit/>
          </a:bodyPr>
          <a:lstStyle/>
          <a:p>
            <a:pPr algn="just" defTabSz="441804"/>
            <a:r>
              <a:rPr lang="tr-TR" sz="1317" dirty="0">
                <a:solidFill>
                  <a:prstClr val="black"/>
                </a:solidFill>
                <a:latin typeface="Calibri"/>
                <a:ea typeface="Calibri"/>
                <a:cs typeface="Calibri"/>
                <a:sym typeface="Calibri"/>
              </a:rPr>
              <a:t>Birleşmiş Milletler </a:t>
            </a:r>
          </a:p>
          <a:p>
            <a:pPr algn="just" defTabSz="441804"/>
            <a:r>
              <a:rPr lang="tr-TR" sz="1317" dirty="0">
                <a:solidFill>
                  <a:prstClr val="black"/>
                </a:solidFill>
                <a:latin typeface="Calibri"/>
                <a:ea typeface="Calibri"/>
                <a:cs typeface="Calibri"/>
                <a:sym typeface="Calibri"/>
              </a:rPr>
              <a:t>1997 – İmza</a:t>
            </a:r>
          </a:p>
          <a:p>
            <a:pPr algn="just" defTabSz="441804"/>
            <a:r>
              <a:rPr lang="tr-TR" sz="1317" dirty="0">
                <a:solidFill>
                  <a:prstClr val="black"/>
                </a:solidFill>
                <a:latin typeface="Calibri"/>
                <a:ea typeface="Calibri"/>
                <a:cs typeface="Calibri"/>
                <a:sym typeface="Calibri"/>
              </a:rPr>
              <a:t>2005 – Yürürlük 169 Ülke</a:t>
            </a:r>
          </a:p>
        </p:txBody>
      </p:sp>
      <p:sp>
        <p:nvSpPr>
          <p:cNvPr id="392" name="Google Shape;392;p20"/>
          <p:cNvSpPr txBox="1"/>
          <p:nvPr/>
        </p:nvSpPr>
        <p:spPr>
          <a:xfrm>
            <a:off x="6399051" y="2597534"/>
            <a:ext cx="1002356" cy="623199"/>
          </a:xfrm>
          <a:prstGeom prst="rect">
            <a:avLst/>
          </a:prstGeom>
          <a:noFill/>
          <a:ln>
            <a:noFill/>
          </a:ln>
        </p:spPr>
        <p:txBody>
          <a:bodyPr spcFirstLastPara="1" wrap="square" lIns="68564" tIns="34272" rIns="68564" bIns="34272" anchor="t" anchorCtr="0">
            <a:noAutofit/>
          </a:bodyPr>
          <a:lstStyle/>
          <a:p>
            <a:pPr algn="ctr" defTabSz="441804"/>
            <a:r>
              <a:rPr lang="tr-TR" sz="1317" dirty="0">
                <a:solidFill>
                  <a:prstClr val="black"/>
                </a:solidFill>
                <a:latin typeface="Calibri"/>
                <a:ea typeface="Calibri"/>
                <a:cs typeface="Calibri"/>
                <a:sym typeface="Calibri"/>
              </a:rPr>
              <a:t>AB</a:t>
            </a:r>
          </a:p>
          <a:p>
            <a:pPr algn="ctr" defTabSz="441804"/>
            <a:r>
              <a:rPr lang="tr-TR" sz="1317" dirty="0">
                <a:solidFill>
                  <a:prstClr val="black"/>
                </a:solidFill>
                <a:latin typeface="Calibri"/>
                <a:ea typeface="Calibri"/>
                <a:cs typeface="Calibri"/>
                <a:sym typeface="Calibri"/>
              </a:rPr>
              <a:t>Üye Ülkeler</a:t>
            </a:r>
          </a:p>
        </p:txBody>
      </p:sp>
      <p:sp>
        <p:nvSpPr>
          <p:cNvPr id="393" name="Google Shape;393;p20"/>
          <p:cNvSpPr txBox="1"/>
          <p:nvPr/>
        </p:nvSpPr>
        <p:spPr>
          <a:xfrm>
            <a:off x="7890174" y="1987156"/>
            <a:ext cx="1500796" cy="885309"/>
          </a:xfrm>
          <a:prstGeom prst="rect">
            <a:avLst/>
          </a:prstGeom>
          <a:noFill/>
          <a:ln>
            <a:noFill/>
          </a:ln>
        </p:spPr>
        <p:txBody>
          <a:bodyPr spcFirstLastPara="1" wrap="square" lIns="68564" tIns="34272" rIns="68564" bIns="34272" anchor="t" anchorCtr="0">
            <a:noAutofit/>
          </a:bodyPr>
          <a:lstStyle/>
          <a:p>
            <a:pPr algn="just" defTabSz="441804"/>
            <a:r>
              <a:rPr lang="tr-TR" sz="1317" dirty="0">
                <a:solidFill>
                  <a:prstClr val="black"/>
                </a:solidFill>
                <a:latin typeface="Calibri"/>
                <a:ea typeface="Calibri"/>
                <a:cs typeface="Calibri"/>
                <a:sym typeface="Calibri"/>
              </a:rPr>
              <a:t>Birleşmiş Milletler</a:t>
            </a:r>
          </a:p>
          <a:p>
            <a:pPr algn="just" defTabSz="441804"/>
            <a:r>
              <a:rPr lang="tr-TR" sz="1317" dirty="0">
                <a:solidFill>
                  <a:prstClr val="black"/>
                </a:solidFill>
                <a:latin typeface="Calibri"/>
                <a:ea typeface="Calibri"/>
                <a:cs typeface="Calibri"/>
                <a:sym typeface="Calibri"/>
              </a:rPr>
              <a:t>2016 (imzalanma), 2020 (</a:t>
            </a:r>
            <a:r>
              <a:rPr lang="tr-TR" sz="1317" dirty="0" err="1">
                <a:solidFill>
                  <a:prstClr val="black"/>
                </a:solidFill>
                <a:latin typeface="Calibri"/>
                <a:ea typeface="Calibri"/>
                <a:cs typeface="Calibri"/>
                <a:sym typeface="Calibri"/>
              </a:rPr>
              <a:t>yürürlülük</a:t>
            </a:r>
            <a:r>
              <a:rPr lang="tr-TR" sz="1317" dirty="0">
                <a:solidFill>
                  <a:prstClr val="black"/>
                </a:solidFill>
                <a:latin typeface="Calibri"/>
                <a:ea typeface="Calibri"/>
                <a:cs typeface="Calibri"/>
                <a:sym typeface="Calibri"/>
              </a:rPr>
              <a:t>) 175 Ülke</a:t>
            </a:r>
          </a:p>
        </p:txBody>
      </p:sp>
      <p:cxnSp>
        <p:nvCxnSpPr>
          <p:cNvPr id="28" name="Google Shape;388;p20">
            <a:extLst>
              <a:ext uri="{FF2B5EF4-FFF2-40B4-BE49-F238E27FC236}">
                <a16:creationId xmlns:a16="http://schemas.microsoft.com/office/drawing/2014/main" id="{A65CC88F-1F60-404D-8AD0-5875E4A2EF1F}"/>
              </a:ext>
            </a:extLst>
          </p:cNvPr>
          <p:cNvCxnSpPr>
            <a:cxnSpLocks/>
            <a:stCxn id="45" idx="3"/>
            <a:endCxn id="48" idx="1"/>
          </p:cNvCxnSpPr>
          <p:nvPr/>
        </p:nvCxnSpPr>
        <p:spPr>
          <a:xfrm flipV="1">
            <a:off x="9085315" y="1311721"/>
            <a:ext cx="996208" cy="182856"/>
          </a:xfrm>
          <a:prstGeom prst="straightConnector1">
            <a:avLst/>
          </a:prstGeom>
          <a:noFill/>
          <a:ln w="12700" cap="flat" cmpd="sng">
            <a:solidFill>
              <a:schemeClr val="lt1"/>
            </a:solidFill>
            <a:prstDash val="solid"/>
            <a:miter lim="800000"/>
            <a:headEnd type="none" w="sm" len="sm"/>
            <a:tailEnd type="none" w="sm" len="sm"/>
          </a:ln>
        </p:spPr>
      </p:cxnSp>
      <p:sp>
        <p:nvSpPr>
          <p:cNvPr id="29" name="Google Shape;393;p20">
            <a:extLst>
              <a:ext uri="{FF2B5EF4-FFF2-40B4-BE49-F238E27FC236}">
                <a16:creationId xmlns:a16="http://schemas.microsoft.com/office/drawing/2014/main" id="{8B2EE003-C7CB-4E02-AA76-1B36C35402D7}"/>
              </a:ext>
            </a:extLst>
          </p:cNvPr>
          <p:cNvSpPr txBox="1"/>
          <p:nvPr/>
        </p:nvSpPr>
        <p:spPr>
          <a:xfrm>
            <a:off x="9859150" y="1683952"/>
            <a:ext cx="1318780" cy="623199"/>
          </a:xfrm>
          <a:prstGeom prst="rect">
            <a:avLst/>
          </a:prstGeom>
          <a:noFill/>
          <a:ln>
            <a:noFill/>
          </a:ln>
        </p:spPr>
        <p:txBody>
          <a:bodyPr spcFirstLastPara="1" wrap="square" lIns="68564" tIns="34272" rIns="68564" bIns="34272" anchor="t" anchorCtr="0">
            <a:noAutofit/>
          </a:bodyPr>
          <a:lstStyle/>
          <a:p>
            <a:pPr algn="ctr" defTabSz="441804"/>
            <a:r>
              <a:rPr lang="tr-TR" sz="1317" dirty="0">
                <a:solidFill>
                  <a:prstClr val="black"/>
                </a:solidFill>
                <a:latin typeface="Calibri"/>
                <a:ea typeface="Calibri"/>
                <a:cs typeface="Calibri"/>
                <a:sym typeface="Calibri"/>
              </a:rPr>
              <a:t> AB</a:t>
            </a:r>
          </a:p>
          <a:p>
            <a:pPr algn="ctr" defTabSz="441804"/>
            <a:r>
              <a:rPr lang="tr-TR" sz="1317" dirty="0">
                <a:solidFill>
                  <a:prstClr val="black"/>
                </a:solidFill>
                <a:latin typeface="Calibri"/>
                <a:ea typeface="Calibri"/>
                <a:cs typeface="Calibri"/>
                <a:sym typeface="Calibri"/>
              </a:rPr>
              <a:t>AB Üye Ülkeler</a:t>
            </a:r>
          </a:p>
        </p:txBody>
      </p:sp>
      <p:grpSp>
        <p:nvGrpSpPr>
          <p:cNvPr id="11" name="Grup 10"/>
          <p:cNvGrpSpPr/>
          <p:nvPr/>
        </p:nvGrpSpPr>
        <p:grpSpPr>
          <a:xfrm>
            <a:off x="1749107" y="2620480"/>
            <a:ext cx="811372" cy="1633624"/>
            <a:chOff x="1975488" y="2959541"/>
            <a:chExt cx="916386" cy="1845059"/>
          </a:xfrm>
        </p:grpSpPr>
        <p:pic>
          <p:nvPicPr>
            <p:cNvPr id="31" name="Resim 30">
              <a:extLst>
                <a:ext uri="{FF2B5EF4-FFF2-40B4-BE49-F238E27FC236}">
                  <a16:creationId xmlns:a16="http://schemas.microsoft.com/office/drawing/2014/main" id="{341D0017-3FD3-47D5-917B-55E2197CABEA}"/>
                </a:ext>
              </a:extLst>
            </p:cNvPr>
            <p:cNvPicPr>
              <a:picLocks noChangeAspect="1"/>
            </p:cNvPicPr>
            <p:nvPr/>
          </p:nvPicPr>
          <p:blipFill>
            <a:blip r:embed="rId3"/>
            <a:stretch>
              <a:fillRect/>
            </a:stretch>
          </p:blipFill>
          <p:spPr>
            <a:xfrm>
              <a:off x="1975488" y="2959541"/>
              <a:ext cx="916386" cy="916386"/>
            </a:xfrm>
            <a:prstGeom prst="rect">
              <a:avLst/>
            </a:prstGeom>
          </p:spPr>
        </p:pic>
        <p:grpSp>
          <p:nvGrpSpPr>
            <p:cNvPr id="2" name="Grup 1">
              <a:extLst>
                <a:ext uri="{FF2B5EF4-FFF2-40B4-BE49-F238E27FC236}">
                  <a16:creationId xmlns:a16="http://schemas.microsoft.com/office/drawing/2014/main" id="{FB01338C-7A47-4AC6-A7B7-35368BFC21AD}"/>
                </a:ext>
              </a:extLst>
            </p:cNvPr>
            <p:cNvGrpSpPr/>
            <p:nvPr/>
          </p:nvGrpSpPr>
          <p:grpSpPr>
            <a:xfrm>
              <a:off x="2048770" y="3972699"/>
              <a:ext cx="831901" cy="831901"/>
              <a:chOff x="2048770" y="3972699"/>
              <a:chExt cx="831901" cy="831901"/>
            </a:xfrm>
          </p:grpSpPr>
          <p:sp>
            <p:nvSpPr>
              <p:cNvPr id="375" name="Google Shape;375;p20"/>
              <p:cNvSpPr/>
              <p:nvPr/>
            </p:nvSpPr>
            <p:spPr>
              <a:xfrm>
                <a:off x="2048770" y="3972699"/>
                <a:ext cx="831901" cy="831901"/>
              </a:xfrm>
              <a:prstGeom prst="ellipse">
                <a:avLst/>
              </a:prstGeom>
              <a:solidFill>
                <a:srgbClr val="67C7A2"/>
              </a:solidFill>
              <a:ln>
                <a:noFill/>
              </a:ln>
            </p:spPr>
            <p:txBody>
              <a:bodyPr spcFirstLastPara="1" wrap="square" lIns="68564" tIns="34272" rIns="68564" bIns="34272" anchor="ctr" anchorCtr="0">
                <a:noAutofit/>
              </a:bodyPr>
              <a:lstStyle/>
              <a:p>
                <a:pPr algn="ctr" defTabSz="441804"/>
                <a:endParaRPr sz="2099" b="1" dirty="0">
                  <a:solidFill>
                    <a:prstClr val="black"/>
                  </a:solidFill>
                  <a:latin typeface="Comic Sans MS"/>
                  <a:ea typeface="Comic Sans MS"/>
                  <a:cs typeface="Comic Sans MS"/>
                  <a:sym typeface="Comic Sans MS"/>
                </a:endParaRPr>
              </a:p>
            </p:txBody>
          </p:sp>
          <p:sp>
            <p:nvSpPr>
              <p:cNvPr id="32" name="Google Shape;575;p25">
                <a:extLst>
                  <a:ext uri="{FF2B5EF4-FFF2-40B4-BE49-F238E27FC236}">
                    <a16:creationId xmlns:a16="http://schemas.microsoft.com/office/drawing/2014/main" id="{1E2B8EDD-3AA6-4C48-B689-EEE03EEB1BB2}"/>
                  </a:ext>
                </a:extLst>
              </p:cNvPr>
              <p:cNvSpPr txBox="1"/>
              <p:nvPr/>
            </p:nvSpPr>
            <p:spPr>
              <a:xfrm>
                <a:off x="2106035" y="4095510"/>
                <a:ext cx="729116" cy="520501"/>
              </a:xfrm>
              <a:prstGeom prst="rect">
                <a:avLst/>
              </a:prstGeom>
              <a:noFill/>
              <a:ln>
                <a:noFill/>
              </a:ln>
            </p:spPr>
            <p:txBody>
              <a:bodyPr spcFirstLastPara="1" wrap="square" lIns="68564" tIns="34272" rIns="68564" bIns="34272" anchor="t" anchorCtr="0">
                <a:noAutofit/>
              </a:bodyPr>
              <a:lstStyle/>
              <a:p>
                <a:pPr algn="ctr" defTabSz="441804"/>
                <a:r>
                  <a:rPr lang="tr-TR" sz="1350" b="1" dirty="0">
                    <a:solidFill>
                      <a:prstClr val="black"/>
                    </a:solidFill>
                    <a:latin typeface="Calibri"/>
                    <a:ea typeface="Calibri"/>
                    <a:cs typeface="Calibri"/>
                    <a:sym typeface="Calibri"/>
                  </a:rPr>
                  <a:t>ECO LABEL</a:t>
                </a:r>
                <a:endParaRPr sz="1350" b="1" dirty="0">
                  <a:solidFill>
                    <a:prstClr val="black"/>
                  </a:solidFill>
                  <a:latin typeface="Calibri"/>
                  <a:ea typeface="Calibri"/>
                  <a:cs typeface="Calibri"/>
                  <a:sym typeface="Calibri"/>
                </a:endParaRPr>
              </a:p>
            </p:txBody>
          </p:sp>
        </p:grpSp>
      </p:grpSp>
      <p:sp>
        <p:nvSpPr>
          <p:cNvPr id="3" name="Dikdörtgen 2">
            <a:extLst>
              <a:ext uri="{FF2B5EF4-FFF2-40B4-BE49-F238E27FC236}">
                <a16:creationId xmlns:a16="http://schemas.microsoft.com/office/drawing/2014/main" id="{357CA55D-CEB6-4A07-983E-3DE5B5DF398F}"/>
              </a:ext>
            </a:extLst>
          </p:cNvPr>
          <p:cNvSpPr/>
          <p:nvPr/>
        </p:nvSpPr>
        <p:spPr>
          <a:xfrm>
            <a:off x="1381302" y="4994202"/>
            <a:ext cx="1536502" cy="1713802"/>
          </a:xfrm>
          <a:prstGeom prst="rect">
            <a:avLst/>
          </a:prstGeom>
          <a:ln>
            <a:solidFill>
              <a:schemeClr val="tx1"/>
            </a:solidFill>
          </a:ln>
        </p:spPr>
        <p:txBody>
          <a:bodyPr wrap="square">
            <a:spAutoFit/>
          </a:bodyPr>
          <a:lstStyle/>
          <a:p>
            <a:pPr algn="just" defTabSz="441804"/>
            <a:r>
              <a:rPr lang="tr-TR" sz="1317" dirty="0">
                <a:solidFill>
                  <a:prstClr val="black"/>
                </a:solidFill>
                <a:latin typeface="Calibri"/>
              </a:rPr>
              <a:t>Daha çevreci ürünlerin ortaya konması ve müşteri tarafından talep edilmesinin sağlanması amacıyla gerçekleştirilmiştir.</a:t>
            </a:r>
          </a:p>
        </p:txBody>
      </p:sp>
      <p:grpSp>
        <p:nvGrpSpPr>
          <p:cNvPr id="23" name="Grup 22">
            <a:extLst>
              <a:ext uri="{FF2B5EF4-FFF2-40B4-BE49-F238E27FC236}">
                <a16:creationId xmlns:a16="http://schemas.microsoft.com/office/drawing/2014/main" id="{6874D119-24AE-496C-AF32-6AF23A5EC325}"/>
              </a:ext>
            </a:extLst>
          </p:cNvPr>
          <p:cNvGrpSpPr/>
          <p:nvPr/>
        </p:nvGrpSpPr>
        <p:grpSpPr>
          <a:xfrm>
            <a:off x="2826631" y="2262561"/>
            <a:ext cx="1353105" cy="1414986"/>
            <a:chOff x="3192473" y="2555298"/>
            <a:chExt cx="1528233" cy="1598124"/>
          </a:xfrm>
        </p:grpSpPr>
        <p:sp>
          <p:nvSpPr>
            <p:cNvPr id="376" name="Google Shape;376;p20"/>
            <p:cNvSpPr/>
            <p:nvPr/>
          </p:nvSpPr>
          <p:spPr>
            <a:xfrm>
              <a:off x="3580979" y="3321521"/>
              <a:ext cx="831901" cy="831901"/>
            </a:xfrm>
            <a:prstGeom prst="ellipse">
              <a:avLst/>
            </a:prstGeom>
            <a:solidFill>
              <a:srgbClr val="FFA722"/>
            </a:solidFill>
            <a:ln>
              <a:noFill/>
            </a:ln>
          </p:spPr>
          <p:txBody>
            <a:bodyPr spcFirstLastPara="1" wrap="square" lIns="68564" tIns="34272" rIns="68564" bIns="34272" anchor="ctr" anchorCtr="0">
              <a:noAutofit/>
            </a:bodyPr>
            <a:lstStyle/>
            <a:p>
              <a:pPr algn="ctr" defTabSz="441804"/>
              <a:endParaRPr sz="1350" b="1" dirty="0">
                <a:solidFill>
                  <a:prstClr val="black"/>
                </a:solidFill>
                <a:latin typeface="Comic Sans MS"/>
                <a:ea typeface="Comic Sans MS"/>
                <a:cs typeface="Comic Sans MS"/>
                <a:sym typeface="Comic Sans MS"/>
              </a:endParaRPr>
            </a:p>
          </p:txBody>
        </p:sp>
        <p:pic>
          <p:nvPicPr>
            <p:cNvPr id="36" name="Picture 2" descr="Birleşmiş Milletler İklim Değişikliği Çerçeve Sözleşmesi(BMİDÇS)">
              <a:extLst>
                <a:ext uri="{FF2B5EF4-FFF2-40B4-BE49-F238E27FC236}">
                  <a16:creationId xmlns:a16="http://schemas.microsoft.com/office/drawing/2014/main" id="{3924D947-1E2D-434C-8D4C-4390C5D2FF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2473" y="2555298"/>
              <a:ext cx="1528233" cy="635746"/>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9027977D-EF2F-4D55-941A-B5F884E3A9B1}"/>
                </a:ext>
              </a:extLst>
            </p:cNvPr>
            <p:cNvSpPr txBox="1"/>
            <p:nvPr/>
          </p:nvSpPr>
          <p:spPr>
            <a:xfrm>
              <a:off x="3490610" y="3560679"/>
              <a:ext cx="1115928" cy="398523"/>
            </a:xfrm>
            <a:prstGeom prst="rect">
              <a:avLst/>
            </a:prstGeom>
            <a:noFill/>
          </p:spPr>
          <p:txBody>
            <a:bodyPr wrap="square" rtlCol="0">
              <a:spAutoFit/>
            </a:bodyPr>
            <a:lstStyle/>
            <a:p>
              <a:pPr defTabSz="441804"/>
              <a:r>
                <a:rPr lang="tr-TR" sz="1693" b="1" dirty="0">
                  <a:solidFill>
                    <a:prstClr val="black"/>
                  </a:solidFill>
                  <a:latin typeface="Calibri"/>
                  <a:ea typeface="Calibri"/>
                  <a:cs typeface="Calibri"/>
                  <a:sym typeface="Calibri"/>
                </a:rPr>
                <a:t>BMİDÇS</a:t>
              </a:r>
            </a:p>
          </p:txBody>
        </p:sp>
      </p:grpSp>
      <p:sp>
        <p:nvSpPr>
          <p:cNvPr id="5" name="Dikdörtgen 4">
            <a:extLst>
              <a:ext uri="{FF2B5EF4-FFF2-40B4-BE49-F238E27FC236}">
                <a16:creationId xmlns:a16="http://schemas.microsoft.com/office/drawing/2014/main" id="{3A33655A-F6C8-4A48-91ED-D9B88622E48C}"/>
              </a:ext>
            </a:extLst>
          </p:cNvPr>
          <p:cNvSpPr/>
          <p:nvPr/>
        </p:nvSpPr>
        <p:spPr>
          <a:xfrm>
            <a:off x="3052695" y="4297689"/>
            <a:ext cx="1118334" cy="1511119"/>
          </a:xfrm>
          <a:prstGeom prst="rect">
            <a:avLst/>
          </a:prstGeom>
          <a:ln>
            <a:solidFill>
              <a:schemeClr val="tx1"/>
            </a:solidFill>
          </a:ln>
        </p:spPr>
        <p:txBody>
          <a:bodyPr wrap="square">
            <a:spAutoFit/>
          </a:bodyPr>
          <a:lstStyle/>
          <a:p>
            <a:pPr algn="just" defTabSz="441804"/>
            <a:r>
              <a:rPr lang="tr-TR" sz="1317" dirty="0">
                <a:solidFill>
                  <a:prstClr val="black"/>
                </a:solidFill>
                <a:latin typeface="Calibri"/>
              </a:rPr>
              <a:t>Türkiye 24.05.2004 yılında 189. taraf olan ülke olarak yerini almıştır.</a:t>
            </a:r>
          </a:p>
        </p:txBody>
      </p:sp>
      <p:grpSp>
        <p:nvGrpSpPr>
          <p:cNvPr id="20" name="Grup 19">
            <a:extLst>
              <a:ext uri="{FF2B5EF4-FFF2-40B4-BE49-F238E27FC236}">
                <a16:creationId xmlns:a16="http://schemas.microsoft.com/office/drawing/2014/main" id="{DEAD42EF-21F0-4DC1-8D92-4DF130E4AC5E}"/>
              </a:ext>
            </a:extLst>
          </p:cNvPr>
          <p:cNvGrpSpPr/>
          <p:nvPr/>
        </p:nvGrpSpPr>
        <p:grpSpPr>
          <a:xfrm>
            <a:off x="4571085" y="1644312"/>
            <a:ext cx="1182248" cy="1505944"/>
            <a:chOff x="4887793" y="1807126"/>
            <a:chExt cx="1335263" cy="1700854"/>
          </a:xfrm>
        </p:grpSpPr>
        <p:sp>
          <p:nvSpPr>
            <p:cNvPr id="377" name="Google Shape;377;p20"/>
            <p:cNvSpPr/>
            <p:nvPr/>
          </p:nvSpPr>
          <p:spPr>
            <a:xfrm>
              <a:off x="5126564" y="2676079"/>
              <a:ext cx="831901" cy="831901"/>
            </a:xfrm>
            <a:prstGeom prst="ellipse">
              <a:avLst/>
            </a:prstGeom>
            <a:solidFill>
              <a:srgbClr val="9F755B"/>
            </a:solidFill>
            <a:ln>
              <a:noFill/>
            </a:ln>
          </p:spPr>
          <p:txBody>
            <a:bodyPr spcFirstLastPara="1" wrap="square" lIns="68564" tIns="34272" rIns="68564" bIns="34272" anchor="ctr" anchorCtr="0">
              <a:noAutofit/>
            </a:bodyPr>
            <a:lstStyle/>
            <a:p>
              <a:pPr algn="ctr" defTabSz="441804"/>
              <a:endParaRPr sz="2099" b="1" dirty="0">
                <a:solidFill>
                  <a:prstClr val="black"/>
                </a:solidFill>
                <a:latin typeface="Comic Sans MS"/>
                <a:ea typeface="Comic Sans MS"/>
                <a:cs typeface="Comic Sans MS"/>
                <a:sym typeface="Comic Sans MS"/>
              </a:endParaRPr>
            </a:p>
          </p:txBody>
        </p:sp>
        <p:sp>
          <p:nvSpPr>
            <p:cNvPr id="39" name="Google Shape;581;p25">
              <a:extLst>
                <a:ext uri="{FF2B5EF4-FFF2-40B4-BE49-F238E27FC236}">
                  <a16:creationId xmlns:a16="http://schemas.microsoft.com/office/drawing/2014/main" id="{4D99FB40-1AB0-45D8-8A64-E604FFCF73CC}"/>
                </a:ext>
              </a:extLst>
            </p:cNvPr>
            <p:cNvSpPr txBox="1"/>
            <p:nvPr/>
          </p:nvSpPr>
          <p:spPr>
            <a:xfrm>
              <a:off x="4887793" y="2821919"/>
              <a:ext cx="1335263" cy="545910"/>
            </a:xfrm>
            <a:prstGeom prst="rect">
              <a:avLst/>
            </a:prstGeom>
            <a:noFill/>
            <a:ln>
              <a:noFill/>
            </a:ln>
          </p:spPr>
          <p:txBody>
            <a:bodyPr spcFirstLastPara="1" wrap="square" lIns="68564" tIns="34272" rIns="68564" bIns="34272" anchor="t" anchorCtr="0">
              <a:noAutofit/>
            </a:bodyPr>
            <a:lstStyle/>
            <a:p>
              <a:pPr algn="ctr" defTabSz="441804"/>
              <a:r>
                <a:rPr lang="tr-TR" sz="1350" b="1" dirty="0">
                  <a:solidFill>
                    <a:prstClr val="black"/>
                  </a:solidFill>
                  <a:latin typeface="Calibri"/>
                  <a:ea typeface="Calibri"/>
                  <a:cs typeface="Calibri"/>
                  <a:sym typeface="Calibri"/>
                </a:rPr>
                <a:t>KYOTO PROTOKOLÜ</a:t>
              </a:r>
              <a:endParaRPr sz="1350" b="1" dirty="0">
                <a:solidFill>
                  <a:prstClr val="black"/>
                </a:solidFill>
                <a:latin typeface="Calibri"/>
                <a:ea typeface="Calibri"/>
                <a:cs typeface="Calibri"/>
                <a:sym typeface="Calibri"/>
              </a:endParaRPr>
            </a:p>
          </p:txBody>
        </p:sp>
        <p:pic>
          <p:nvPicPr>
            <p:cNvPr id="40" name="Picture 4" descr="Kyoto Protokolü (Sözleşmesi) Nedir? » TechWorm">
              <a:extLst>
                <a:ext uri="{FF2B5EF4-FFF2-40B4-BE49-F238E27FC236}">
                  <a16:creationId xmlns:a16="http://schemas.microsoft.com/office/drawing/2014/main" id="{A4A2D6AE-6CFC-4638-BBEB-8AFB0583AD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1762" y="1807126"/>
              <a:ext cx="940958" cy="798533"/>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Metin kutusu 40">
            <a:extLst>
              <a:ext uri="{FF2B5EF4-FFF2-40B4-BE49-F238E27FC236}">
                <a16:creationId xmlns:a16="http://schemas.microsoft.com/office/drawing/2014/main" id="{69D9F3ED-9002-4B0F-917E-3C6B3D840E7F}"/>
              </a:ext>
            </a:extLst>
          </p:cNvPr>
          <p:cNvSpPr txBox="1"/>
          <p:nvPr/>
        </p:nvSpPr>
        <p:spPr>
          <a:xfrm>
            <a:off x="4378839" y="4073252"/>
            <a:ext cx="1635763" cy="2524537"/>
          </a:xfrm>
          <a:prstGeom prst="rect">
            <a:avLst/>
          </a:prstGeom>
          <a:noFill/>
          <a:ln>
            <a:solidFill>
              <a:schemeClr val="tx1"/>
            </a:solidFill>
          </a:ln>
        </p:spPr>
        <p:txBody>
          <a:bodyPr wrap="square" rtlCol="0">
            <a:spAutoFit/>
          </a:bodyPr>
          <a:lstStyle/>
          <a:p>
            <a:pPr algn="just" defTabSz="441804"/>
            <a:r>
              <a:rPr lang="tr-TR" sz="1317" dirty="0">
                <a:solidFill>
                  <a:prstClr val="black"/>
                </a:solidFill>
                <a:latin typeface="Calibri"/>
              </a:rPr>
              <a:t>Anlaşma EK-1 </a:t>
            </a:r>
          </a:p>
          <a:p>
            <a:pPr algn="just" defTabSz="441804"/>
            <a:r>
              <a:rPr lang="tr-TR" sz="1317" dirty="0">
                <a:solidFill>
                  <a:prstClr val="black"/>
                </a:solidFill>
                <a:latin typeface="Calibri"/>
              </a:rPr>
              <a:t>55 üye ülke</a:t>
            </a:r>
          </a:p>
          <a:p>
            <a:pPr algn="just" defTabSz="441804"/>
            <a:r>
              <a:rPr lang="tr-TR" sz="1317" dirty="0">
                <a:solidFill>
                  <a:prstClr val="black"/>
                </a:solidFill>
                <a:latin typeface="Calibri"/>
              </a:rPr>
              <a:t>Emisyon </a:t>
            </a:r>
            <a:r>
              <a:rPr lang="tr-TR" sz="1317" dirty="0" err="1">
                <a:solidFill>
                  <a:prstClr val="black"/>
                </a:solidFill>
                <a:latin typeface="Calibri"/>
              </a:rPr>
              <a:t>azaltımı</a:t>
            </a:r>
            <a:r>
              <a:rPr lang="tr-TR" sz="1317" dirty="0">
                <a:solidFill>
                  <a:prstClr val="black"/>
                </a:solidFill>
                <a:latin typeface="Calibri"/>
              </a:rPr>
              <a:t>  Türkiye 26.06.2009’da mecliste onaylayarak taraf olmuştur. </a:t>
            </a:r>
          </a:p>
          <a:p>
            <a:pPr algn="just" defTabSz="441804"/>
            <a:r>
              <a:rPr lang="tr-TR" sz="1317" dirty="0">
                <a:solidFill>
                  <a:prstClr val="black"/>
                </a:solidFill>
                <a:latin typeface="Calibri"/>
              </a:rPr>
              <a:t>Protokolün uygulaması üye ülkeler tarafından gerçekleştirilmeyerek atıl bırakılmıştır.</a:t>
            </a:r>
          </a:p>
        </p:txBody>
      </p:sp>
      <p:sp>
        <p:nvSpPr>
          <p:cNvPr id="6" name="Dikdörtgen 5">
            <a:extLst>
              <a:ext uri="{FF2B5EF4-FFF2-40B4-BE49-F238E27FC236}">
                <a16:creationId xmlns:a16="http://schemas.microsoft.com/office/drawing/2014/main" id="{02E4C744-E21E-4CAE-9D5A-0FCB9E3D5D05}"/>
              </a:ext>
            </a:extLst>
          </p:cNvPr>
          <p:cNvSpPr/>
          <p:nvPr/>
        </p:nvSpPr>
        <p:spPr>
          <a:xfrm>
            <a:off x="6176614" y="3152730"/>
            <a:ext cx="1536502" cy="3335272"/>
          </a:xfrm>
          <a:prstGeom prst="rect">
            <a:avLst/>
          </a:prstGeom>
          <a:ln>
            <a:solidFill>
              <a:schemeClr val="tx1"/>
            </a:solidFill>
          </a:ln>
        </p:spPr>
        <p:txBody>
          <a:bodyPr wrap="square">
            <a:spAutoFit/>
          </a:bodyPr>
          <a:lstStyle/>
          <a:p>
            <a:pPr algn="just" defTabSz="441804"/>
            <a:r>
              <a:rPr lang="tr-TR" sz="1317" dirty="0">
                <a:solidFill>
                  <a:prstClr val="black"/>
                </a:solidFill>
                <a:latin typeface="Calibri"/>
              </a:rPr>
              <a:t>Mevzuat kapsamına giren kuruluşların emisyon raporlarını hazırlaması ve doğrulatması gerekmektedir. Ayrıca, tesislere sera gazı emisyonları tahsisatları yapılarak bu rakamları aşmaları durumunda aralarında ticaret yapabilecekleri bir sistem kurulmuştur.</a:t>
            </a:r>
          </a:p>
        </p:txBody>
      </p:sp>
      <p:sp>
        <p:nvSpPr>
          <p:cNvPr id="7" name="Dikdörtgen 6">
            <a:extLst>
              <a:ext uri="{FF2B5EF4-FFF2-40B4-BE49-F238E27FC236}">
                <a16:creationId xmlns:a16="http://schemas.microsoft.com/office/drawing/2014/main" id="{3FA8216A-1D65-409F-B00C-753ABE5DBA52}"/>
              </a:ext>
            </a:extLst>
          </p:cNvPr>
          <p:cNvSpPr/>
          <p:nvPr/>
        </p:nvSpPr>
        <p:spPr>
          <a:xfrm>
            <a:off x="7900728" y="2902834"/>
            <a:ext cx="1500796" cy="3537956"/>
          </a:xfrm>
          <a:prstGeom prst="rect">
            <a:avLst/>
          </a:prstGeom>
          <a:ln>
            <a:solidFill>
              <a:schemeClr val="tx1"/>
            </a:solidFill>
          </a:ln>
        </p:spPr>
        <p:txBody>
          <a:bodyPr wrap="square">
            <a:spAutoFit/>
          </a:bodyPr>
          <a:lstStyle/>
          <a:p>
            <a:pPr algn="just" defTabSz="441804"/>
            <a:r>
              <a:rPr lang="tr-TR" sz="1317" dirty="0">
                <a:solidFill>
                  <a:prstClr val="black"/>
                </a:solidFill>
                <a:latin typeface="Calibri"/>
              </a:rPr>
              <a:t>Anlaşma kapsamında tüm ülkelerden iklim değişikliğine Ulusal Katkı Beyanları (</a:t>
            </a:r>
            <a:r>
              <a:rPr lang="tr-TR" sz="1317" dirty="0" err="1">
                <a:solidFill>
                  <a:prstClr val="black"/>
                </a:solidFill>
                <a:latin typeface="Calibri"/>
              </a:rPr>
              <a:t>NDCs</a:t>
            </a:r>
            <a:r>
              <a:rPr lang="tr-TR" sz="1317" dirty="0">
                <a:solidFill>
                  <a:prstClr val="black"/>
                </a:solidFill>
                <a:latin typeface="Calibri"/>
              </a:rPr>
              <a:t>) talep edilmiştir. Türkiye, sera gazı emisyonlarının referans senaryoya göre 2030 yılında %21 oranında artıştan azaltılması beyanı vermiş olup, 06.10.2021 tarihinde TBMM’ de onaylanmıştır.</a:t>
            </a:r>
          </a:p>
        </p:txBody>
      </p:sp>
      <p:sp>
        <p:nvSpPr>
          <p:cNvPr id="50" name="Metin kutusu 49">
            <a:extLst>
              <a:ext uri="{FF2B5EF4-FFF2-40B4-BE49-F238E27FC236}">
                <a16:creationId xmlns:a16="http://schemas.microsoft.com/office/drawing/2014/main" id="{E3E22BD3-CC5B-4E09-94AF-FAA4B0AD62E7}"/>
              </a:ext>
            </a:extLst>
          </p:cNvPr>
          <p:cNvSpPr txBox="1"/>
          <p:nvPr/>
        </p:nvSpPr>
        <p:spPr>
          <a:xfrm>
            <a:off x="9776499" y="2247034"/>
            <a:ext cx="1575054" cy="3132589"/>
          </a:xfrm>
          <a:prstGeom prst="rect">
            <a:avLst/>
          </a:prstGeom>
          <a:noFill/>
          <a:ln>
            <a:solidFill>
              <a:schemeClr val="tx1"/>
            </a:solidFill>
          </a:ln>
        </p:spPr>
        <p:txBody>
          <a:bodyPr wrap="square" rtlCol="0">
            <a:spAutoFit/>
          </a:bodyPr>
          <a:lstStyle/>
          <a:p>
            <a:pPr algn="just" defTabSz="441804"/>
            <a:r>
              <a:rPr lang="tr-TR" sz="1317" dirty="0">
                <a:solidFill>
                  <a:prstClr val="black"/>
                </a:solidFill>
                <a:latin typeface="Calibri"/>
              </a:rPr>
              <a:t>AB'nin 2050 yılına kadar net sera gazı emisyonlarının sıfırlanması, ekonomik büyümenin kaynak kullanımına bağlılığının sona ermesi ve kimsenin ve hiçbir bölgenin geride bırakılmaması temel hedeflerini içeren yeni büyüme stratejisidir.</a:t>
            </a:r>
          </a:p>
        </p:txBody>
      </p:sp>
      <p:grpSp>
        <p:nvGrpSpPr>
          <p:cNvPr id="16" name="Grup 15">
            <a:extLst>
              <a:ext uri="{FF2B5EF4-FFF2-40B4-BE49-F238E27FC236}">
                <a16:creationId xmlns:a16="http://schemas.microsoft.com/office/drawing/2014/main" id="{3D093228-1561-4940-B5EC-664DD35EF737}"/>
              </a:ext>
            </a:extLst>
          </p:cNvPr>
          <p:cNvGrpSpPr/>
          <p:nvPr/>
        </p:nvGrpSpPr>
        <p:grpSpPr>
          <a:xfrm>
            <a:off x="6251853" y="1101114"/>
            <a:ext cx="1307560" cy="1434460"/>
            <a:chOff x="6328191" y="1265371"/>
            <a:chExt cx="1476794" cy="1620118"/>
          </a:xfrm>
        </p:grpSpPr>
        <p:sp>
          <p:nvSpPr>
            <p:cNvPr id="378" name="Google Shape;378;p20"/>
            <p:cNvSpPr/>
            <p:nvPr/>
          </p:nvSpPr>
          <p:spPr>
            <a:xfrm>
              <a:off x="6666413" y="2053588"/>
              <a:ext cx="831901" cy="831901"/>
            </a:xfrm>
            <a:prstGeom prst="ellipse">
              <a:avLst/>
            </a:prstGeom>
            <a:solidFill>
              <a:srgbClr val="F0554E"/>
            </a:solidFill>
            <a:ln>
              <a:noFill/>
            </a:ln>
          </p:spPr>
          <p:txBody>
            <a:bodyPr spcFirstLastPara="1" wrap="square" lIns="68564" tIns="34272" rIns="68564" bIns="34272" anchor="ctr" anchorCtr="0">
              <a:noAutofit/>
            </a:bodyPr>
            <a:lstStyle/>
            <a:p>
              <a:pPr algn="ctr" defTabSz="441804"/>
              <a:endParaRPr sz="1350" b="1" dirty="0">
                <a:solidFill>
                  <a:prstClr val="black"/>
                </a:solidFill>
                <a:latin typeface="Comic Sans MS"/>
                <a:ea typeface="Comic Sans MS"/>
                <a:cs typeface="Comic Sans MS"/>
                <a:sym typeface="Comic Sans MS"/>
              </a:endParaRPr>
            </a:p>
          </p:txBody>
        </p:sp>
        <p:sp>
          <p:nvSpPr>
            <p:cNvPr id="42" name="Google Shape;584;p25">
              <a:extLst>
                <a:ext uri="{FF2B5EF4-FFF2-40B4-BE49-F238E27FC236}">
                  <a16:creationId xmlns:a16="http://schemas.microsoft.com/office/drawing/2014/main" id="{A417FEFE-321D-4BD7-B1E1-3748D98DFA3E}"/>
                </a:ext>
              </a:extLst>
            </p:cNvPr>
            <p:cNvSpPr txBox="1"/>
            <p:nvPr/>
          </p:nvSpPr>
          <p:spPr>
            <a:xfrm>
              <a:off x="6792725" y="2206392"/>
              <a:ext cx="571723" cy="489964"/>
            </a:xfrm>
            <a:prstGeom prst="rect">
              <a:avLst/>
            </a:prstGeom>
            <a:noFill/>
            <a:ln>
              <a:noFill/>
            </a:ln>
          </p:spPr>
          <p:txBody>
            <a:bodyPr spcFirstLastPara="1" wrap="square" lIns="68564" tIns="34272" rIns="68564" bIns="34272" anchor="t" anchorCtr="0">
              <a:noAutofit/>
            </a:bodyPr>
            <a:lstStyle/>
            <a:p>
              <a:pPr algn="ctr" defTabSz="441804"/>
              <a:r>
                <a:rPr lang="tr-TR" sz="1350" b="1" dirty="0">
                  <a:solidFill>
                    <a:prstClr val="black"/>
                  </a:solidFill>
                  <a:latin typeface="Calibri"/>
                  <a:ea typeface="Calibri"/>
                  <a:cs typeface="Calibri"/>
                  <a:sym typeface="Calibri"/>
                </a:rPr>
                <a:t>AB </a:t>
              </a:r>
            </a:p>
            <a:p>
              <a:pPr algn="ctr" defTabSz="441804"/>
              <a:r>
                <a:rPr lang="tr-TR" sz="1350" b="1" dirty="0">
                  <a:solidFill>
                    <a:prstClr val="black"/>
                  </a:solidFill>
                  <a:latin typeface="Calibri"/>
                  <a:ea typeface="Calibri"/>
                  <a:cs typeface="Calibri"/>
                  <a:sym typeface="Calibri"/>
                </a:rPr>
                <a:t>ETS</a:t>
              </a:r>
              <a:endParaRPr sz="1350" b="1" dirty="0">
                <a:solidFill>
                  <a:prstClr val="black"/>
                </a:solidFill>
                <a:latin typeface="Calibri"/>
                <a:ea typeface="Calibri"/>
                <a:cs typeface="Calibri"/>
                <a:sym typeface="Calibri"/>
              </a:endParaRPr>
            </a:p>
          </p:txBody>
        </p:sp>
        <p:pic>
          <p:nvPicPr>
            <p:cNvPr id="2050" name="Picture 2" descr="EU ETS price contributing to gas demand - Energy Post">
              <a:extLst>
                <a:ext uri="{FF2B5EF4-FFF2-40B4-BE49-F238E27FC236}">
                  <a16:creationId xmlns:a16="http://schemas.microsoft.com/office/drawing/2014/main" id="{FC0EA613-D6E9-42F5-BC59-BD04D2C786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8191" y="1265371"/>
              <a:ext cx="1476794" cy="7118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up 11">
            <a:extLst>
              <a:ext uri="{FF2B5EF4-FFF2-40B4-BE49-F238E27FC236}">
                <a16:creationId xmlns:a16="http://schemas.microsoft.com/office/drawing/2014/main" id="{362522C3-AE9D-41FF-A26F-43A4B9502FEF}"/>
              </a:ext>
            </a:extLst>
          </p:cNvPr>
          <p:cNvGrpSpPr/>
          <p:nvPr/>
        </p:nvGrpSpPr>
        <p:grpSpPr>
          <a:xfrm>
            <a:off x="8081575" y="374044"/>
            <a:ext cx="1123928" cy="1579594"/>
            <a:chOff x="8020474" y="486684"/>
            <a:chExt cx="1269395" cy="1784036"/>
          </a:xfrm>
        </p:grpSpPr>
        <p:sp>
          <p:nvSpPr>
            <p:cNvPr id="379" name="Google Shape;379;p20"/>
            <p:cNvSpPr/>
            <p:nvPr/>
          </p:nvSpPr>
          <p:spPr>
            <a:xfrm>
              <a:off x="8217738" y="1438819"/>
              <a:ext cx="831901" cy="831901"/>
            </a:xfrm>
            <a:prstGeom prst="ellipse">
              <a:avLst/>
            </a:prstGeom>
            <a:solidFill>
              <a:srgbClr val="65BDDB"/>
            </a:solidFill>
            <a:ln>
              <a:noFill/>
            </a:ln>
          </p:spPr>
          <p:txBody>
            <a:bodyPr spcFirstLastPara="1" wrap="square" lIns="68564" tIns="34272" rIns="68564" bIns="34272" anchor="ctr" anchorCtr="0">
              <a:noAutofit/>
            </a:bodyPr>
            <a:lstStyle/>
            <a:p>
              <a:pPr algn="ctr" defTabSz="441804"/>
              <a:endParaRPr sz="1350" b="1" dirty="0">
                <a:solidFill>
                  <a:prstClr val="black"/>
                </a:solidFill>
                <a:latin typeface="Comic Sans MS"/>
                <a:ea typeface="Comic Sans MS"/>
                <a:cs typeface="Comic Sans MS"/>
                <a:sym typeface="Comic Sans MS"/>
              </a:endParaRPr>
            </a:p>
          </p:txBody>
        </p:sp>
        <p:sp>
          <p:nvSpPr>
            <p:cNvPr id="45" name="Google Shape;587;p25">
              <a:extLst>
                <a:ext uri="{FF2B5EF4-FFF2-40B4-BE49-F238E27FC236}">
                  <a16:creationId xmlns:a16="http://schemas.microsoft.com/office/drawing/2014/main" id="{04348D3B-2D5E-4587-AE22-17907283A834}"/>
                </a:ext>
              </a:extLst>
            </p:cNvPr>
            <p:cNvSpPr txBox="1"/>
            <p:nvPr/>
          </p:nvSpPr>
          <p:spPr>
            <a:xfrm>
              <a:off x="8122216" y="1566282"/>
              <a:ext cx="1031909" cy="371925"/>
            </a:xfrm>
            <a:prstGeom prst="rect">
              <a:avLst/>
            </a:prstGeom>
            <a:noFill/>
            <a:ln>
              <a:noFill/>
            </a:ln>
          </p:spPr>
          <p:txBody>
            <a:bodyPr spcFirstLastPara="1" wrap="square" lIns="68564" tIns="34272" rIns="68564" bIns="34272" anchor="t" anchorCtr="0">
              <a:noAutofit/>
            </a:bodyPr>
            <a:lstStyle/>
            <a:p>
              <a:pPr algn="ctr" defTabSz="441804"/>
              <a:r>
                <a:rPr lang="tr-TR" sz="1350" b="1" dirty="0">
                  <a:solidFill>
                    <a:prstClr val="black"/>
                  </a:solidFill>
                  <a:latin typeface="Calibri"/>
                  <a:ea typeface="Calibri"/>
                  <a:cs typeface="Calibri"/>
                  <a:sym typeface="Calibri"/>
                </a:rPr>
                <a:t>Paris Anlaşması</a:t>
              </a:r>
              <a:endParaRPr sz="1350" b="1" dirty="0">
                <a:solidFill>
                  <a:prstClr val="black"/>
                </a:solidFill>
                <a:latin typeface="Calibri"/>
                <a:ea typeface="Calibri"/>
                <a:cs typeface="Calibri"/>
                <a:sym typeface="Calibri"/>
              </a:endParaRPr>
            </a:p>
          </p:txBody>
        </p:sp>
        <p:pic>
          <p:nvPicPr>
            <p:cNvPr id="2052" name="Picture 4" descr="İş dünyasından iktidara çağrı: Paris İklim Anlaşması onaylansın - Paraanaliz">
              <a:extLst>
                <a:ext uri="{FF2B5EF4-FFF2-40B4-BE49-F238E27FC236}">
                  <a16:creationId xmlns:a16="http://schemas.microsoft.com/office/drawing/2014/main" id="{A234D494-E998-46D8-9FB4-5F766322E1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20474" y="486684"/>
              <a:ext cx="1269395" cy="8447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up 9">
            <a:extLst>
              <a:ext uri="{FF2B5EF4-FFF2-40B4-BE49-F238E27FC236}">
                <a16:creationId xmlns:a16="http://schemas.microsoft.com/office/drawing/2014/main" id="{15AEE9F3-14A2-45A6-A9F7-98964F2C1240}"/>
              </a:ext>
            </a:extLst>
          </p:cNvPr>
          <p:cNvGrpSpPr/>
          <p:nvPr/>
        </p:nvGrpSpPr>
        <p:grpSpPr>
          <a:xfrm>
            <a:off x="9929447" y="175885"/>
            <a:ext cx="1178188" cy="1508593"/>
            <a:chOff x="9523413" y="10635"/>
            <a:chExt cx="1330677" cy="1703846"/>
          </a:xfrm>
        </p:grpSpPr>
        <p:sp>
          <p:nvSpPr>
            <p:cNvPr id="30" name="Google Shape;379;p20">
              <a:extLst>
                <a:ext uri="{FF2B5EF4-FFF2-40B4-BE49-F238E27FC236}">
                  <a16:creationId xmlns:a16="http://schemas.microsoft.com/office/drawing/2014/main" id="{2F4E3E9B-C058-4A14-A0E7-64FC66011982}"/>
                </a:ext>
              </a:extLst>
            </p:cNvPr>
            <p:cNvSpPr/>
            <p:nvPr/>
          </p:nvSpPr>
          <p:spPr>
            <a:xfrm>
              <a:off x="9788785" y="882580"/>
              <a:ext cx="831901" cy="831901"/>
            </a:xfrm>
            <a:prstGeom prst="ellipse">
              <a:avLst/>
            </a:prstGeom>
            <a:solidFill>
              <a:srgbClr val="92D050"/>
            </a:solidFill>
            <a:ln>
              <a:noFill/>
            </a:ln>
          </p:spPr>
          <p:txBody>
            <a:bodyPr spcFirstLastPara="1" wrap="square" lIns="68564" tIns="34272" rIns="68564" bIns="34272" anchor="ctr" anchorCtr="0">
              <a:noAutofit/>
            </a:bodyPr>
            <a:lstStyle/>
            <a:p>
              <a:pPr algn="ctr" defTabSz="441804"/>
              <a:endParaRPr sz="1350" b="1" dirty="0">
                <a:solidFill>
                  <a:prstClr val="black"/>
                </a:solidFill>
                <a:latin typeface="Comic Sans MS"/>
                <a:ea typeface="Comic Sans MS"/>
                <a:cs typeface="Comic Sans MS"/>
                <a:sym typeface="Comic Sans MS"/>
              </a:endParaRPr>
            </a:p>
          </p:txBody>
        </p:sp>
        <p:sp>
          <p:nvSpPr>
            <p:cNvPr id="48" name="Dikdörtgen 47">
              <a:extLst>
                <a:ext uri="{FF2B5EF4-FFF2-40B4-BE49-F238E27FC236}">
                  <a16:creationId xmlns:a16="http://schemas.microsoft.com/office/drawing/2014/main" id="{D34016B4-F107-4215-BEAD-C571CD104F2F}"/>
                </a:ext>
              </a:extLst>
            </p:cNvPr>
            <p:cNvSpPr/>
            <p:nvPr/>
          </p:nvSpPr>
          <p:spPr>
            <a:xfrm>
              <a:off x="9695172" y="1012421"/>
              <a:ext cx="1089906" cy="562116"/>
            </a:xfrm>
            <a:prstGeom prst="rect">
              <a:avLst/>
            </a:prstGeom>
          </p:spPr>
          <p:txBody>
            <a:bodyPr wrap="none">
              <a:spAutoFit/>
            </a:bodyPr>
            <a:lstStyle/>
            <a:p>
              <a:pPr algn="ctr" defTabSz="441804"/>
              <a:r>
                <a:rPr lang="tr-TR" sz="1317" b="1" dirty="0">
                  <a:solidFill>
                    <a:prstClr val="black"/>
                  </a:solidFill>
                  <a:latin typeface="Calibri"/>
                </a:rPr>
                <a:t>AYM</a:t>
              </a:r>
            </a:p>
            <a:p>
              <a:pPr defTabSz="441804"/>
              <a:r>
                <a:rPr lang="tr-TR" sz="1317" b="1" dirty="0" err="1">
                  <a:solidFill>
                    <a:prstClr val="black"/>
                  </a:solidFill>
                  <a:latin typeface="Calibri"/>
                </a:rPr>
                <a:t>Green</a:t>
              </a:r>
              <a:r>
                <a:rPr lang="tr-TR" sz="1317" b="1" dirty="0">
                  <a:solidFill>
                    <a:prstClr val="black"/>
                  </a:solidFill>
                  <a:latin typeface="Calibri"/>
                </a:rPr>
                <a:t> </a:t>
              </a:r>
              <a:r>
                <a:rPr lang="tr-TR" sz="1317" b="1" dirty="0" err="1">
                  <a:solidFill>
                    <a:prstClr val="black"/>
                  </a:solidFill>
                  <a:latin typeface="Calibri"/>
                </a:rPr>
                <a:t>Deal</a:t>
              </a:r>
              <a:endParaRPr lang="tr-TR" sz="1317" b="1" dirty="0">
                <a:solidFill>
                  <a:prstClr val="black"/>
                </a:solidFill>
                <a:latin typeface="Calibri"/>
              </a:endParaRPr>
            </a:p>
          </p:txBody>
        </p:sp>
        <p:pic>
          <p:nvPicPr>
            <p:cNvPr id="2054" name="Picture 6" descr="Avrupa Yeşil Mutabakat Çağrısı - PMO Partners Danışmanlık">
              <a:extLst>
                <a:ext uri="{FF2B5EF4-FFF2-40B4-BE49-F238E27FC236}">
                  <a16:creationId xmlns:a16="http://schemas.microsoft.com/office/drawing/2014/main" id="{CC83E535-C16A-471C-9D5D-99789C34D2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23413" y="10635"/>
              <a:ext cx="1330677" cy="831673"/>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Metin kutusu 7">
            <a:extLst>
              <a:ext uri="{FF2B5EF4-FFF2-40B4-BE49-F238E27FC236}">
                <a16:creationId xmlns:a16="http://schemas.microsoft.com/office/drawing/2014/main" id="{23BD1A84-EBE2-4B57-93D8-CE8B9B69CEEB}"/>
              </a:ext>
            </a:extLst>
          </p:cNvPr>
          <p:cNvSpPr txBox="1"/>
          <p:nvPr/>
        </p:nvSpPr>
        <p:spPr>
          <a:xfrm>
            <a:off x="194106" y="101593"/>
            <a:ext cx="3910893" cy="555408"/>
          </a:xfrm>
          <a:prstGeom prst="rect">
            <a:avLst/>
          </a:prstGeom>
          <a:noFill/>
        </p:spPr>
        <p:txBody>
          <a:bodyPr wrap="square" rtlCol="0">
            <a:spAutoFit/>
          </a:bodyPr>
          <a:lstStyle/>
          <a:p>
            <a:pPr defTabSz="441804"/>
            <a:r>
              <a:rPr lang="tr-TR" sz="3009" b="1" dirty="0">
                <a:solidFill>
                  <a:prstClr val="black"/>
                </a:solidFill>
                <a:latin typeface="Calibri"/>
              </a:rPr>
              <a:t>DÜNYADA ÇEVRE</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89"/>
                                        </p:tgtEl>
                                        <p:attrNameLst>
                                          <p:attrName>style.visibility</p:attrName>
                                        </p:attrNameLst>
                                      </p:cBhvr>
                                      <p:to>
                                        <p:strVal val="visible"/>
                                      </p:to>
                                    </p:set>
                                    <p:animEffect transition="in" filter="fade">
                                      <p:cBhvr>
                                        <p:cTn id="13" dur="500"/>
                                        <p:tgtEl>
                                          <p:spTgt spid="389"/>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385"/>
                                        </p:tgtEl>
                                        <p:attrNameLst>
                                          <p:attrName>style.visibility</p:attrName>
                                        </p:attrNameLst>
                                      </p:cBhvr>
                                      <p:to>
                                        <p:strVal val="visible"/>
                                      </p:to>
                                    </p:set>
                                    <p:animEffect transition="in" filter="fade">
                                      <p:cBhvr>
                                        <p:cTn id="28" dur="500"/>
                                        <p:tgtEl>
                                          <p:spTgt spid="385"/>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390"/>
                                        </p:tgtEl>
                                        <p:attrNameLst>
                                          <p:attrName>style.visibility</p:attrName>
                                        </p:attrNameLst>
                                      </p:cBhvr>
                                      <p:to>
                                        <p:strVal val="visible"/>
                                      </p:to>
                                    </p:set>
                                    <p:animEffect transition="in" filter="fade">
                                      <p:cBhvr>
                                        <p:cTn id="32" dur="500"/>
                                        <p:tgtEl>
                                          <p:spTgt spid="390"/>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fltVal val="0"/>
                                          </p:val>
                                        </p:tav>
                                        <p:tav tm="100000">
                                          <p:val>
                                            <p:strVal val="#ppt_h"/>
                                          </p:val>
                                        </p:tav>
                                      </p:tavLst>
                                    </p:anim>
                                    <p:animEffect transition="in" filter="fade">
                                      <p:cBhvr>
                                        <p:cTn id="43" dur="500"/>
                                        <p:tgtEl>
                                          <p:spTgt spid="20"/>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386"/>
                                        </p:tgtEl>
                                        <p:attrNameLst>
                                          <p:attrName>style.visibility</p:attrName>
                                        </p:attrNameLst>
                                      </p:cBhvr>
                                      <p:to>
                                        <p:strVal val="visible"/>
                                      </p:to>
                                    </p:set>
                                    <p:animEffect transition="in" filter="fade">
                                      <p:cBhvr>
                                        <p:cTn id="47" dur="500"/>
                                        <p:tgtEl>
                                          <p:spTgt spid="386"/>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391"/>
                                        </p:tgtEl>
                                        <p:attrNameLst>
                                          <p:attrName>style.visibility</p:attrName>
                                        </p:attrNameLst>
                                      </p:cBhvr>
                                      <p:to>
                                        <p:strVal val="visible"/>
                                      </p:to>
                                    </p:set>
                                    <p:animEffect transition="in" filter="fade">
                                      <p:cBhvr>
                                        <p:cTn id="51" dur="500"/>
                                        <p:tgtEl>
                                          <p:spTgt spid="391"/>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500"/>
                                        <p:tgtEl>
                                          <p:spTgt spid="41"/>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p:cTn id="60" dur="500" fill="hold"/>
                                        <p:tgtEl>
                                          <p:spTgt spid="16"/>
                                        </p:tgtEl>
                                        <p:attrNameLst>
                                          <p:attrName>ppt_w</p:attrName>
                                        </p:attrNameLst>
                                      </p:cBhvr>
                                      <p:tavLst>
                                        <p:tav tm="0">
                                          <p:val>
                                            <p:fltVal val="0"/>
                                          </p:val>
                                        </p:tav>
                                        <p:tav tm="100000">
                                          <p:val>
                                            <p:strVal val="#ppt_w"/>
                                          </p:val>
                                        </p:tav>
                                      </p:tavLst>
                                    </p:anim>
                                    <p:anim calcmode="lin" valueType="num">
                                      <p:cBhvr>
                                        <p:cTn id="61" dur="500" fill="hold"/>
                                        <p:tgtEl>
                                          <p:spTgt spid="16"/>
                                        </p:tgtEl>
                                        <p:attrNameLst>
                                          <p:attrName>ppt_h</p:attrName>
                                        </p:attrNameLst>
                                      </p:cBhvr>
                                      <p:tavLst>
                                        <p:tav tm="0">
                                          <p:val>
                                            <p:fltVal val="0"/>
                                          </p:val>
                                        </p:tav>
                                        <p:tav tm="100000">
                                          <p:val>
                                            <p:strVal val="#ppt_h"/>
                                          </p:val>
                                        </p:tav>
                                      </p:tavLst>
                                    </p:anim>
                                    <p:animEffect transition="in" filter="fade">
                                      <p:cBhvr>
                                        <p:cTn id="62" dur="500"/>
                                        <p:tgtEl>
                                          <p:spTgt spid="16"/>
                                        </p:tgtEl>
                                      </p:cBhvr>
                                    </p:animEffect>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387"/>
                                        </p:tgtEl>
                                        <p:attrNameLst>
                                          <p:attrName>style.visibility</p:attrName>
                                        </p:attrNameLst>
                                      </p:cBhvr>
                                      <p:to>
                                        <p:strVal val="visible"/>
                                      </p:to>
                                    </p:set>
                                    <p:animEffect transition="in" filter="fade">
                                      <p:cBhvr>
                                        <p:cTn id="66" dur="500"/>
                                        <p:tgtEl>
                                          <p:spTgt spid="387"/>
                                        </p:tgtEl>
                                      </p:cBhvr>
                                    </p:animEffect>
                                  </p:childTnLst>
                                </p:cTn>
                              </p:par>
                            </p:childTnLst>
                          </p:cTn>
                        </p:par>
                        <p:par>
                          <p:cTn id="67" fill="hold">
                            <p:stCondLst>
                              <p:cond delay="1000"/>
                            </p:stCondLst>
                            <p:childTnLst>
                              <p:par>
                                <p:cTn id="68" presetID="10" presetClass="entr" presetSubtype="0" fill="hold" nodeType="afterEffect">
                                  <p:stCondLst>
                                    <p:cond delay="0"/>
                                  </p:stCondLst>
                                  <p:childTnLst>
                                    <p:set>
                                      <p:cBhvr>
                                        <p:cTn id="69" dur="1" fill="hold">
                                          <p:stCondLst>
                                            <p:cond delay="0"/>
                                          </p:stCondLst>
                                        </p:cTn>
                                        <p:tgtEl>
                                          <p:spTgt spid="392"/>
                                        </p:tgtEl>
                                        <p:attrNameLst>
                                          <p:attrName>style.visibility</p:attrName>
                                        </p:attrNameLst>
                                      </p:cBhvr>
                                      <p:to>
                                        <p:strVal val="visible"/>
                                      </p:to>
                                    </p:set>
                                    <p:animEffect transition="in" filter="fade">
                                      <p:cBhvr>
                                        <p:cTn id="70" dur="500"/>
                                        <p:tgtEl>
                                          <p:spTgt spid="392"/>
                                        </p:tgtEl>
                                      </p:cBhvr>
                                    </p:animEffect>
                                  </p:childTnLst>
                                </p:cTn>
                              </p:par>
                            </p:childTnLst>
                          </p:cTn>
                        </p:par>
                        <p:par>
                          <p:cTn id="71" fill="hold">
                            <p:stCondLst>
                              <p:cond delay="1500"/>
                            </p:stCondLst>
                            <p:childTnLst>
                              <p:par>
                                <p:cTn id="72" presetID="10" presetClass="entr" presetSubtype="0" fill="hold" grpId="0" nodeType="after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fade">
                                      <p:cBhvr>
                                        <p:cTn id="74" dur="500"/>
                                        <p:tgtEl>
                                          <p:spTgt spid="6"/>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anim calcmode="lin" valueType="num">
                                      <p:cBhvr>
                                        <p:cTn id="79" dur="500" fill="hold"/>
                                        <p:tgtEl>
                                          <p:spTgt spid="12"/>
                                        </p:tgtEl>
                                        <p:attrNameLst>
                                          <p:attrName>ppt_w</p:attrName>
                                        </p:attrNameLst>
                                      </p:cBhvr>
                                      <p:tavLst>
                                        <p:tav tm="0">
                                          <p:val>
                                            <p:fltVal val="0"/>
                                          </p:val>
                                        </p:tav>
                                        <p:tav tm="100000">
                                          <p:val>
                                            <p:strVal val="#ppt_w"/>
                                          </p:val>
                                        </p:tav>
                                      </p:tavLst>
                                    </p:anim>
                                    <p:anim calcmode="lin" valueType="num">
                                      <p:cBhvr>
                                        <p:cTn id="80" dur="500" fill="hold"/>
                                        <p:tgtEl>
                                          <p:spTgt spid="12"/>
                                        </p:tgtEl>
                                        <p:attrNameLst>
                                          <p:attrName>ppt_h</p:attrName>
                                        </p:attrNameLst>
                                      </p:cBhvr>
                                      <p:tavLst>
                                        <p:tav tm="0">
                                          <p:val>
                                            <p:fltVal val="0"/>
                                          </p:val>
                                        </p:tav>
                                        <p:tav tm="100000">
                                          <p:val>
                                            <p:strVal val="#ppt_h"/>
                                          </p:val>
                                        </p:tav>
                                      </p:tavLst>
                                    </p:anim>
                                    <p:animEffect transition="in" filter="fade">
                                      <p:cBhvr>
                                        <p:cTn id="81" dur="500"/>
                                        <p:tgtEl>
                                          <p:spTgt spid="12"/>
                                        </p:tgtEl>
                                      </p:cBhvr>
                                    </p:animEffect>
                                  </p:childTnLst>
                                </p:cTn>
                              </p:par>
                            </p:childTnLst>
                          </p:cTn>
                        </p:par>
                        <p:par>
                          <p:cTn id="82" fill="hold">
                            <p:stCondLst>
                              <p:cond delay="500"/>
                            </p:stCondLst>
                            <p:childTnLst>
                              <p:par>
                                <p:cTn id="83" presetID="10" presetClass="entr" presetSubtype="0" fill="hold" nodeType="afterEffect">
                                  <p:stCondLst>
                                    <p:cond delay="0"/>
                                  </p:stCondLst>
                                  <p:childTnLst>
                                    <p:set>
                                      <p:cBhvr>
                                        <p:cTn id="84" dur="1" fill="hold">
                                          <p:stCondLst>
                                            <p:cond delay="0"/>
                                          </p:stCondLst>
                                        </p:cTn>
                                        <p:tgtEl>
                                          <p:spTgt spid="388"/>
                                        </p:tgtEl>
                                        <p:attrNameLst>
                                          <p:attrName>style.visibility</p:attrName>
                                        </p:attrNameLst>
                                      </p:cBhvr>
                                      <p:to>
                                        <p:strVal val="visible"/>
                                      </p:to>
                                    </p:set>
                                    <p:animEffect transition="in" filter="fade">
                                      <p:cBhvr>
                                        <p:cTn id="85" dur="500"/>
                                        <p:tgtEl>
                                          <p:spTgt spid="388"/>
                                        </p:tgtEl>
                                      </p:cBhvr>
                                    </p:animEffect>
                                  </p:childTnLst>
                                </p:cTn>
                              </p:par>
                            </p:childTnLst>
                          </p:cTn>
                        </p:par>
                        <p:par>
                          <p:cTn id="86" fill="hold">
                            <p:stCondLst>
                              <p:cond delay="1000"/>
                            </p:stCondLst>
                            <p:childTnLst>
                              <p:par>
                                <p:cTn id="87" presetID="10" presetClass="entr" presetSubtype="0" fill="hold" nodeType="afterEffect">
                                  <p:stCondLst>
                                    <p:cond delay="0"/>
                                  </p:stCondLst>
                                  <p:childTnLst>
                                    <p:set>
                                      <p:cBhvr>
                                        <p:cTn id="88" dur="1" fill="hold">
                                          <p:stCondLst>
                                            <p:cond delay="0"/>
                                          </p:stCondLst>
                                        </p:cTn>
                                        <p:tgtEl>
                                          <p:spTgt spid="393"/>
                                        </p:tgtEl>
                                        <p:attrNameLst>
                                          <p:attrName>style.visibility</p:attrName>
                                        </p:attrNameLst>
                                      </p:cBhvr>
                                      <p:to>
                                        <p:strVal val="visible"/>
                                      </p:to>
                                    </p:set>
                                    <p:animEffect transition="in" filter="fade">
                                      <p:cBhvr>
                                        <p:cTn id="89" dur="500"/>
                                        <p:tgtEl>
                                          <p:spTgt spid="393"/>
                                        </p:tgtEl>
                                      </p:cBhvr>
                                    </p:animEffect>
                                  </p:childTnLst>
                                </p:cTn>
                              </p:par>
                            </p:childTnLst>
                          </p:cTn>
                        </p:par>
                        <p:par>
                          <p:cTn id="90" fill="hold">
                            <p:stCondLst>
                              <p:cond delay="1500"/>
                            </p:stCondLst>
                            <p:childTnLst>
                              <p:par>
                                <p:cTn id="91" presetID="10" presetClass="entr" presetSubtype="0" fill="hold" grpId="0" nodeType="afterEffect">
                                  <p:stCondLst>
                                    <p:cond delay="0"/>
                                  </p:stCondLst>
                                  <p:childTnLst>
                                    <p:set>
                                      <p:cBhvr>
                                        <p:cTn id="92" dur="1" fill="hold">
                                          <p:stCondLst>
                                            <p:cond delay="0"/>
                                          </p:stCondLst>
                                        </p:cTn>
                                        <p:tgtEl>
                                          <p:spTgt spid="7"/>
                                        </p:tgtEl>
                                        <p:attrNameLst>
                                          <p:attrName>style.visibility</p:attrName>
                                        </p:attrNameLst>
                                      </p:cBhvr>
                                      <p:to>
                                        <p:strVal val="visible"/>
                                      </p:to>
                                    </p:set>
                                    <p:animEffect transition="in" filter="fade">
                                      <p:cBhvr>
                                        <p:cTn id="93" dur="500"/>
                                        <p:tgtEl>
                                          <p:spTgt spid="7"/>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10"/>
                                        </p:tgtEl>
                                        <p:attrNameLst>
                                          <p:attrName>style.visibility</p:attrName>
                                        </p:attrNameLst>
                                      </p:cBhvr>
                                      <p:to>
                                        <p:strVal val="visible"/>
                                      </p:to>
                                    </p:set>
                                    <p:anim calcmode="lin" valueType="num">
                                      <p:cBhvr>
                                        <p:cTn id="98" dur="500" fill="hold"/>
                                        <p:tgtEl>
                                          <p:spTgt spid="10"/>
                                        </p:tgtEl>
                                        <p:attrNameLst>
                                          <p:attrName>ppt_w</p:attrName>
                                        </p:attrNameLst>
                                      </p:cBhvr>
                                      <p:tavLst>
                                        <p:tav tm="0">
                                          <p:val>
                                            <p:fltVal val="0"/>
                                          </p:val>
                                        </p:tav>
                                        <p:tav tm="100000">
                                          <p:val>
                                            <p:strVal val="#ppt_w"/>
                                          </p:val>
                                        </p:tav>
                                      </p:tavLst>
                                    </p:anim>
                                    <p:anim calcmode="lin" valueType="num">
                                      <p:cBhvr>
                                        <p:cTn id="99" dur="500" fill="hold"/>
                                        <p:tgtEl>
                                          <p:spTgt spid="10"/>
                                        </p:tgtEl>
                                        <p:attrNameLst>
                                          <p:attrName>ppt_h</p:attrName>
                                        </p:attrNameLst>
                                      </p:cBhvr>
                                      <p:tavLst>
                                        <p:tav tm="0">
                                          <p:val>
                                            <p:fltVal val="0"/>
                                          </p:val>
                                        </p:tav>
                                        <p:tav tm="100000">
                                          <p:val>
                                            <p:strVal val="#ppt_h"/>
                                          </p:val>
                                        </p:tav>
                                      </p:tavLst>
                                    </p:anim>
                                    <p:animEffect transition="in" filter="fade">
                                      <p:cBhvr>
                                        <p:cTn id="100" dur="500"/>
                                        <p:tgtEl>
                                          <p:spTgt spid="10"/>
                                        </p:tgtEl>
                                      </p:cBhvr>
                                    </p:animEffect>
                                  </p:childTnLst>
                                </p:cTn>
                              </p:par>
                            </p:childTnLst>
                          </p:cTn>
                        </p:par>
                        <p:par>
                          <p:cTn id="101" fill="hold">
                            <p:stCondLst>
                              <p:cond delay="500"/>
                            </p:stCondLst>
                            <p:childTnLst>
                              <p:par>
                                <p:cTn id="102" presetID="10" presetClass="entr" presetSubtype="0" fill="hold" nodeType="after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fade">
                                      <p:cBhvr>
                                        <p:cTn id="104" dur="500"/>
                                        <p:tgtEl>
                                          <p:spTgt spid="28"/>
                                        </p:tgtEl>
                                      </p:cBhvr>
                                    </p:animEffect>
                                  </p:childTnLst>
                                </p:cTn>
                              </p:par>
                            </p:childTnLst>
                          </p:cTn>
                        </p:par>
                        <p:par>
                          <p:cTn id="105" fill="hold">
                            <p:stCondLst>
                              <p:cond delay="1000"/>
                            </p:stCondLst>
                            <p:childTnLst>
                              <p:par>
                                <p:cTn id="106" presetID="10" presetClass="entr" presetSubtype="0" fill="hold" nodeType="afterEffect">
                                  <p:stCondLst>
                                    <p:cond delay="0"/>
                                  </p:stCondLst>
                                  <p:childTnLst>
                                    <p:set>
                                      <p:cBhvr>
                                        <p:cTn id="107" dur="1" fill="hold">
                                          <p:stCondLst>
                                            <p:cond delay="0"/>
                                          </p:stCondLst>
                                        </p:cTn>
                                        <p:tgtEl>
                                          <p:spTgt spid="29"/>
                                        </p:tgtEl>
                                        <p:attrNameLst>
                                          <p:attrName>style.visibility</p:attrName>
                                        </p:attrNameLst>
                                      </p:cBhvr>
                                      <p:to>
                                        <p:strVal val="visible"/>
                                      </p:to>
                                    </p:set>
                                    <p:animEffect transition="in" filter="fade">
                                      <p:cBhvr>
                                        <p:cTn id="108" dur="500"/>
                                        <p:tgtEl>
                                          <p:spTgt spid="29"/>
                                        </p:tgtEl>
                                      </p:cBhvr>
                                    </p:animEffect>
                                  </p:childTnLst>
                                </p:cTn>
                              </p:par>
                            </p:childTnLst>
                          </p:cTn>
                        </p:par>
                        <p:par>
                          <p:cTn id="109" fill="hold">
                            <p:stCondLst>
                              <p:cond delay="1500"/>
                            </p:stCondLst>
                            <p:childTnLst>
                              <p:par>
                                <p:cTn id="110" presetID="10" presetClass="entr" presetSubtype="0" fill="hold" grpId="0" nodeType="afterEffect">
                                  <p:stCondLst>
                                    <p:cond delay="0"/>
                                  </p:stCondLst>
                                  <p:childTnLst>
                                    <p:set>
                                      <p:cBhvr>
                                        <p:cTn id="111" dur="1" fill="hold">
                                          <p:stCondLst>
                                            <p:cond delay="0"/>
                                          </p:stCondLst>
                                        </p:cTn>
                                        <p:tgtEl>
                                          <p:spTgt spid="50"/>
                                        </p:tgtEl>
                                        <p:attrNameLst>
                                          <p:attrName>style.visibility</p:attrName>
                                        </p:attrNameLst>
                                      </p:cBhvr>
                                      <p:to>
                                        <p:strVal val="visible"/>
                                      </p:to>
                                    </p:set>
                                    <p:animEffect transition="in" filter="fade">
                                      <p:cBhvr>
                                        <p:cTn id="11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41" grpId="0" animBg="1"/>
      <p:bldP spid="6" grpId="0" animBg="1"/>
      <p:bldP spid="7" grpId="0" animBg="1"/>
      <p:bldP spid="5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9" name="Google Shape;149;p19"/>
          <p:cNvSpPr txBox="1">
            <a:spLocks noGrp="1"/>
          </p:cNvSpPr>
          <p:nvPr>
            <p:ph type="title"/>
          </p:nvPr>
        </p:nvSpPr>
        <p:spPr>
          <a:xfrm>
            <a:off x="255078" y="97545"/>
            <a:ext cx="9911200" cy="528400"/>
          </a:xfrm>
          <a:prstGeom prst="rect">
            <a:avLst/>
          </a:prstGeom>
        </p:spPr>
        <p:txBody>
          <a:bodyPr spcFirstLastPara="1" wrap="square" lIns="0" tIns="0" rIns="0" bIns="0" anchor="b" anchorCtr="0">
            <a:noAutofit/>
          </a:bodyPr>
          <a:lstStyle/>
          <a:p>
            <a:r>
              <a:rPr lang="tr-TR" dirty="0"/>
              <a:t>EMİSYON TİCARET SİSTEMİ (ETS) NEDİR?</a:t>
            </a:r>
          </a:p>
        </p:txBody>
      </p:sp>
      <p:pic>
        <p:nvPicPr>
          <p:cNvPr id="6" name="Resim 5"/>
          <p:cNvPicPr>
            <a:picLocks noChangeAspect="1"/>
          </p:cNvPicPr>
          <p:nvPr/>
        </p:nvPicPr>
        <p:blipFill rotWithShape="1">
          <a:blip r:embed="rId3"/>
          <a:srcRect r="27577"/>
          <a:stretch/>
        </p:blipFill>
        <p:spPr>
          <a:xfrm>
            <a:off x="8736207" y="190967"/>
            <a:ext cx="3397044" cy="1056000"/>
          </a:xfrm>
          <a:prstGeom prst="rect">
            <a:avLst/>
          </a:prstGeom>
        </p:spPr>
      </p:pic>
      <p:sp>
        <p:nvSpPr>
          <p:cNvPr id="7" name="Dikdörtgen 6">
            <a:extLst>
              <a:ext uri="{FF2B5EF4-FFF2-40B4-BE49-F238E27FC236}">
                <a16:creationId xmlns:a16="http://schemas.microsoft.com/office/drawing/2014/main" id="{AE8E532C-1010-4C49-8532-3EEB66A9AC22}"/>
              </a:ext>
            </a:extLst>
          </p:cNvPr>
          <p:cNvSpPr/>
          <p:nvPr/>
        </p:nvSpPr>
        <p:spPr>
          <a:xfrm>
            <a:off x="255078" y="774140"/>
            <a:ext cx="3029659" cy="3139321"/>
          </a:xfrm>
          <a:prstGeom prst="rect">
            <a:avLst/>
          </a:prstGeom>
        </p:spPr>
        <p:txBody>
          <a:bodyPr wrap="square">
            <a:spAutoFit/>
          </a:bodyPr>
          <a:lstStyle/>
          <a:p>
            <a:pPr marL="0" marR="0" lvl="0" indent="0" algn="l" defTabSz="498988" rtl="0" eaLnBrk="1" fontAlgn="auto" latinLnBrk="0" hangingPunct="1">
              <a:lnSpc>
                <a:spcPct val="100000"/>
              </a:lnSpc>
              <a:spcBef>
                <a:spcPts val="0"/>
              </a:spcBef>
              <a:spcAft>
                <a:spcPts val="0"/>
              </a:spcAft>
              <a:buClrTx/>
              <a:buSzTx/>
              <a:buFontTx/>
              <a:buNone/>
              <a:tabLst/>
              <a:defRPr/>
            </a:pPr>
            <a:r>
              <a:rPr kumimoji="0" lang="tr-TR" sz="2200" b="0" i="0" u="none" strike="noStrike" kern="1200" cap="none" spc="0" normalizeH="0" baseline="0" noProof="0" dirty="0">
                <a:ln>
                  <a:noFill/>
                </a:ln>
                <a:solidFill>
                  <a:srgbClr val="1E2124"/>
                </a:solidFill>
                <a:effectLst/>
                <a:uLnTx/>
                <a:uFillTx/>
                <a:latin typeface="Montserrat Light"/>
                <a:ea typeface="+mn-ea"/>
                <a:cs typeface="+mn-cs"/>
                <a:sym typeface="Montserrat"/>
              </a:rPr>
              <a:t>Emisyon </a:t>
            </a:r>
            <a:r>
              <a:rPr kumimoji="0" lang="tr-TR" sz="2200" b="0" i="0" u="none" strike="noStrike" kern="1200" cap="none" spc="0" normalizeH="0" baseline="0" noProof="0" dirty="0" err="1">
                <a:ln>
                  <a:noFill/>
                </a:ln>
                <a:solidFill>
                  <a:srgbClr val="1E2124"/>
                </a:solidFill>
                <a:effectLst/>
                <a:uLnTx/>
                <a:uFillTx/>
                <a:latin typeface="Montserrat Light"/>
                <a:ea typeface="+mn-ea"/>
                <a:cs typeface="+mn-cs"/>
                <a:sym typeface="Montserrat"/>
              </a:rPr>
              <a:t>azaltımlarının</a:t>
            </a:r>
            <a:r>
              <a:rPr kumimoji="0" lang="tr-TR" sz="2200" b="0" i="0" u="none" strike="noStrike" kern="1200" cap="none" spc="0" normalizeH="0" baseline="0" noProof="0" dirty="0">
                <a:ln>
                  <a:noFill/>
                </a:ln>
                <a:solidFill>
                  <a:srgbClr val="1E2124"/>
                </a:solidFill>
                <a:effectLst/>
                <a:uLnTx/>
                <a:uFillTx/>
                <a:latin typeface="Montserrat Light"/>
                <a:ea typeface="+mn-ea"/>
                <a:cs typeface="+mn-cs"/>
                <a:sym typeface="Montserrat"/>
              </a:rPr>
              <a:t> maliyet etkin bir şekilde başarılmasını hedefleyen, piyasa istikrarı, tahsisat fiyatı ve maliyetler arasında denge sağlayacak kuralların belirlendiği bir mekanizmadır. </a:t>
            </a:r>
          </a:p>
        </p:txBody>
      </p:sp>
      <p:pic>
        <p:nvPicPr>
          <p:cNvPr id="9" name="Resim 8">
            <a:extLst>
              <a:ext uri="{FF2B5EF4-FFF2-40B4-BE49-F238E27FC236}">
                <a16:creationId xmlns:a16="http://schemas.microsoft.com/office/drawing/2014/main" id="{EF6526C0-C8B3-43CF-967B-B53D21C64E60}"/>
              </a:ext>
            </a:extLst>
          </p:cNvPr>
          <p:cNvPicPr>
            <a:picLocks noChangeAspect="1"/>
          </p:cNvPicPr>
          <p:nvPr/>
        </p:nvPicPr>
        <p:blipFill rotWithShape="1">
          <a:blip r:embed="rId4"/>
          <a:srcRect l="1098"/>
          <a:stretch/>
        </p:blipFill>
        <p:spPr>
          <a:xfrm>
            <a:off x="3490336" y="792020"/>
            <a:ext cx="8648805" cy="5608780"/>
          </a:xfrm>
          <a:prstGeom prst="rect">
            <a:avLst/>
          </a:prstGeom>
        </p:spPr>
      </p:pic>
    </p:spTree>
    <p:extLst>
      <p:ext uri="{BB962C8B-B14F-4D97-AF65-F5344CB8AC3E}">
        <p14:creationId xmlns:p14="http://schemas.microsoft.com/office/powerpoint/2010/main" val="3659789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9" name="Google Shape;149;p19"/>
          <p:cNvSpPr txBox="1">
            <a:spLocks noGrp="1"/>
          </p:cNvSpPr>
          <p:nvPr>
            <p:ph type="title"/>
          </p:nvPr>
        </p:nvSpPr>
        <p:spPr>
          <a:xfrm>
            <a:off x="255078" y="97545"/>
            <a:ext cx="9911200" cy="528400"/>
          </a:xfrm>
          <a:prstGeom prst="rect">
            <a:avLst/>
          </a:prstGeom>
        </p:spPr>
        <p:txBody>
          <a:bodyPr spcFirstLastPara="1" wrap="square" lIns="0" tIns="0" rIns="0" bIns="0" anchor="b" anchorCtr="0">
            <a:noAutofit/>
          </a:bodyPr>
          <a:lstStyle/>
          <a:p>
            <a:r>
              <a:rPr lang="tr-TR" dirty="0"/>
              <a:t>EU ETS KARBON PİYASASI</a:t>
            </a:r>
          </a:p>
        </p:txBody>
      </p:sp>
      <p:pic>
        <p:nvPicPr>
          <p:cNvPr id="6" name="Resim 5"/>
          <p:cNvPicPr>
            <a:picLocks noChangeAspect="1"/>
          </p:cNvPicPr>
          <p:nvPr/>
        </p:nvPicPr>
        <p:blipFill rotWithShape="1">
          <a:blip r:embed="rId3"/>
          <a:srcRect r="27577"/>
          <a:stretch/>
        </p:blipFill>
        <p:spPr>
          <a:xfrm>
            <a:off x="8736207" y="190967"/>
            <a:ext cx="3397044" cy="1056000"/>
          </a:xfrm>
          <a:prstGeom prst="rect">
            <a:avLst/>
          </a:prstGeom>
        </p:spPr>
      </p:pic>
      <p:pic>
        <p:nvPicPr>
          <p:cNvPr id="8" name="Resim 7">
            <a:extLst>
              <a:ext uri="{FF2B5EF4-FFF2-40B4-BE49-F238E27FC236}">
                <a16:creationId xmlns:a16="http://schemas.microsoft.com/office/drawing/2014/main" id="{3AC94F1F-7AE7-4F55-AD72-4F1D29EC04AC}"/>
              </a:ext>
            </a:extLst>
          </p:cNvPr>
          <p:cNvPicPr/>
          <p:nvPr/>
        </p:nvPicPr>
        <p:blipFill rotWithShape="1">
          <a:blip r:embed="rId4"/>
          <a:srcRect l="27998" t="52126" r="24382" b="4762"/>
          <a:stretch/>
        </p:blipFill>
        <p:spPr bwMode="auto">
          <a:xfrm>
            <a:off x="82619" y="1149702"/>
            <a:ext cx="6856731" cy="4183651"/>
          </a:xfrm>
          <a:prstGeom prst="rect">
            <a:avLst/>
          </a:prstGeom>
          <a:ln>
            <a:noFill/>
          </a:ln>
          <a:extLst>
            <a:ext uri="{53640926-AAD7-44D8-BBD7-CCE9431645EC}">
              <a14:shadowObscured xmlns:a14="http://schemas.microsoft.com/office/drawing/2010/main"/>
            </a:ext>
          </a:extLst>
        </p:spPr>
      </p:pic>
      <p:pic>
        <p:nvPicPr>
          <p:cNvPr id="10" name="Resim 9">
            <a:extLst>
              <a:ext uri="{FF2B5EF4-FFF2-40B4-BE49-F238E27FC236}">
                <a16:creationId xmlns:a16="http://schemas.microsoft.com/office/drawing/2014/main" id="{7FD0819E-F6C0-47AA-8D4C-1A5321E4478D}"/>
              </a:ext>
            </a:extLst>
          </p:cNvPr>
          <p:cNvPicPr>
            <a:picLocks noChangeAspect="1"/>
          </p:cNvPicPr>
          <p:nvPr/>
        </p:nvPicPr>
        <p:blipFill>
          <a:blip r:embed="rId5"/>
          <a:stretch>
            <a:fillRect/>
          </a:stretch>
        </p:blipFill>
        <p:spPr>
          <a:xfrm>
            <a:off x="6881184" y="1524648"/>
            <a:ext cx="5113781" cy="3307481"/>
          </a:xfrm>
          <a:prstGeom prst="rect">
            <a:avLst/>
          </a:prstGeom>
        </p:spPr>
      </p:pic>
      <p:sp>
        <p:nvSpPr>
          <p:cNvPr id="11" name="Metin kutusu 10">
            <a:extLst>
              <a:ext uri="{FF2B5EF4-FFF2-40B4-BE49-F238E27FC236}">
                <a16:creationId xmlns:a16="http://schemas.microsoft.com/office/drawing/2014/main" id="{E29D8A4E-FC28-462B-988C-72027CA63C50}"/>
              </a:ext>
            </a:extLst>
          </p:cNvPr>
          <p:cNvSpPr txBox="1"/>
          <p:nvPr/>
        </p:nvSpPr>
        <p:spPr>
          <a:xfrm>
            <a:off x="1699463" y="5470568"/>
            <a:ext cx="3129989" cy="430887"/>
          </a:xfrm>
          <a:prstGeom prst="rect">
            <a:avLst/>
          </a:prstGeom>
          <a:noFill/>
        </p:spPr>
        <p:txBody>
          <a:bodyPr wrap="square" rtlCol="0">
            <a:spAutoFit/>
          </a:bodyPr>
          <a:lstStyle/>
          <a:p>
            <a:pPr marL="0" marR="0" lvl="0" indent="0" algn="l" defTabSz="441804" rtl="0" eaLnBrk="1" fontAlgn="auto" latinLnBrk="0" hangingPunct="1">
              <a:lnSpc>
                <a:spcPct val="100000"/>
              </a:lnSpc>
              <a:spcBef>
                <a:spcPts val="0"/>
              </a:spcBef>
              <a:spcAft>
                <a:spcPts val="0"/>
              </a:spcAft>
              <a:buClrTx/>
              <a:buSzTx/>
              <a:buFontTx/>
              <a:buNone/>
              <a:tabLst/>
              <a:defRPr/>
            </a:pPr>
            <a:r>
              <a:rPr kumimoji="0" lang="tr-TR" sz="2200" b="0" i="0" u="none" strike="noStrike" kern="1200" cap="none" spc="0" normalizeH="0" baseline="0" noProof="0" dirty="0">
                <a:ln>
                  <a:noFill/>
                </a:ln>
                <a:solidFill>
                  <a:srgbClr val="1E2124"/>
                </a:solidFill>
                <a:effectLst/>
                <a:uLnTx/>
                <a:uFillTx/>
                <a:latin typeface="Montserrat Light"/>
                <a:ea typeface="+mn-ea"/>
                <a:cs typeface="+mn-cs"/>
              </a:rPr>
              <a:t>EU-ETS </a:t>
            </a:r>
            <a:r>
              <a:rPr kumimoji="0" lang="tr-TR" sz="2200" b="0" i="0" u="none" strike="noStrike" kern="1200" cap="none" spc="0" normalizeH="0" baseline="0" noProof="0" dirty="0" err="1">
                <a:ln>
                  <a:noFill/>
                </a:ln>
                <a:solidFill>
                  <a:srgbClr val="1E2124"/>
                </a:solidFill>
                <a:effectLst/>
                <a:uLnTx/>
                <a:uFillTx/>
                <a:latin typeface="Montserrat Light"/>
                <a:ea typeface="+mn-ea"/>
                <a:cs typeface="+mn-cs"/>
              </a:rPr>
              <a:t>Cap</a:t>
            </a:r>
            <a:r>
              <a:rPr kumimoji="0" lang="tr-TR" sz="2200" b="0" i="0" u="none" strike="noStrike" kern="1200" cap="none" spc="0" normalizeH="0" baseline="0" noProof="0" dirty="0">
                <a:ln>
                  <a:noFill/>
                </a:ln>
                <a:solidFill>
                  <a:srgbClr val="1E2124"/>
                </a:solidFill>
                <a:effectLst/>
                <a:uLnTx/>
                <a:uFillTx/>
                <a:latin typeface="Montserrat Light"/>
                <a:ea typeface="+mn-ea"/>
                <a:cs typeface="+mn-cs"/>
              </a:rPr>
              <a:t> &amp; </a:t>
            </a:r>
            <a:r>
              <a:rPr kumimoji="0" lang="tr-TR" sz="2200" b="0" i="0" u="none" strike="noStrike" kern="1200" cap="none" spc="0" normalizeH="0" baseline="0" noProof="0" dirty="0" err="1">
                <a:ln>
                  <a:noFill/>
                </a:ln>
                <a:solidFill>
                  <a:srgbClr val="1E2124"/>
                </a:solidFill>
                <a:effectLst/>
                <a:uLnTx/>
                <a:uFillTx/>
                <a:latin typeface="Montserrat Light"/>
                <a:ea typeface="+mn-ea"/>
                <a:cs typeface="+mn-cs"/>
              </a:rPr>
              <a:t>Trade</a:t>
            </a:r>
            <a:endParaRPr kumimoji="0" lang="tr-TR" sz="2200" b="0" i="0" u="none" strike="noStrike" kern="1200" cap="none" spc="0" normalizeH="0" baseline="0" noProof="0" dirty="0">
              <a:ln>
                <a:noFill/>
              </a:ln>
              <a:solidFill>
                <a:srgbClr val="1E2124"/>
              </a:solidFill>
              <a:effectLst/>
              <a:uLnTx/>
              <a:uFillTx/>
              <a:latin typeface="Montserrat Light"/>
              <a:ea typeface="+mn-ea"/>
              <a:cs typeface="+mn-cs"/>
            </a:endParaRPr>
          </a:p>
        </p:txBody>
      </p:sp>
    </p:spTree>
    <p:extLst>
      <p:ext uri="{BB962C8B-B14F-4D97-AF65-F5344CB8AC3E}">
        <p14:creationId xmlns:p14="http://schemas.microsoft.com/office/powerpoint/2010/main" val="26351572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9" name="Google Shape;149;p19"/>
          <p:cNvSpPr txBox="1">
            <a:spLocks noGrp="1"/>
          </p:cNvSpPr>
          <p:nvPr>
            <p:ph type="title"/>
          </p:nvPr>
        </p:nvSpPr>
        <p:spPr>
          <a:xfrm>
            <a:off x="255078" y="0"/>
            <a:ext cx="9911200" cy="528400"/>
          </a:xfrm>
          <a:prstGeom prst="rect">
            <a:avLst/>
          </a:prstGeom>
        </p:spPr>
        <p:txBody>
          <a:bodyPr spcFirstLastPara="1" wrap="square" lIns="0" tIns="0" rIns="0" bIns="0" anchor="b" anchorCtr="0">
            <a:noAutofit/>
          </a:bodyPr>
          <a:lstStyle/>
          <a:p>
            <a:r>
              <a:rPr lang="tr-TR" dirty="0"/>
              <a:t>SKDM’ den En Çok Etkilenecek Ülkeler</a:t>
            </a:r>
            <a:endParaRPr dirty="0"/>
          </a:p>
        </p:txBody>
      </p:sp>
      <p:pic>
        <p:nvPicPr>
          <p:cNvPr id="6" name="Resim 5"/>
          <p:cNvPicPr>
            <a:picLocks noChangeAspect="1"/>
          </p:cNvPicPr>
          <p:nvPr/>
        </p:nvPicPr>
        <p:blipFill rotWithShape="1">
          <a:blip r:embed="rId3"/>
          <a:srcRect r="27577"/>
          <a:stretch/>
        </p:blipFill>
        <p:spPr>
          <a:xfrm>
            <a:off x="8736207" y="190967"/>
            <a:ext cx="3397044" cy="1056000"/>
          </a:xfrm>
          <a:prstGeom prst="rect">
            <a:avLst/>
          </a:prstGeom>
        </p:spPr>
      </p:pic>
      <p:pic>
        <p:nvPicPr>
          <p:cNvPr id="1027" name="5D779725-C3FE-4F87-9156-34928D936379" descr="5D779725-C3FE-4F87-9156-34928D936379">
            <a:extLst>
              <a:ext uri="{FF2B5EF4-FFF2-40B4-BE49-F238E27FC236}">
                <a16:creationId xmlns:a16="http://schemas.microsoft.com/office/drawing/2014/main" id="{31E335B0-D804-4B65-AB7B-232B82F663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386" b="27974"/>
          <a:stretch/>
        </p:blipFill>
        <p:spPr bwMode="auto">
          <a:xfrm>
            <a:off x="1338152" y="630315"/>
            <a:ext cx="7486251" cy="6227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kdörtgen: Yuvarlatılmış Köşeler 1">
            <a:extLst>
              <a:ext uri="{FF2B5EF4-FFF2-40B4-BE49-F238E27FC236}">
                <a16:creationId xmlns:a16="http://schemas.microsoft.com/office/drawing/2014/main" id="{B4B9933C-9FB7-446A-AF8E-01DFA847ABA6}"/>
              </a:ext>
            </a:extLst>
          </p:cNvPr>
          <p:cNvSpPr/>
          <p:nvPr/>
        </p:nvSpPr>
        <p:spPr>
          <a:xfrm>
            <a:off x="7696940" y="1597981"/>
            <a:ext cx="798990" cy="4083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760936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9" name="Google Shape;149;p19"/>
          <p:cNvSpPr txBox="1">
            <a:spLocks noGrp="1"/>
          </p:cNvSpPr>
          <p:nvPr>
            <p:ph type="title"/>
          </p:nvPr>
        </p:nvSpPr>
        <p:spPr>
          <a:xfrm>
            <a:off x="255078" y="0"/>
            <a:ext cx="8240852" cy="528400"/>
          </a:xfrm>
          <a:prstGeom prst="rect">
            <a:avLst/>
          </a:prstGeom>
        </p:spPr>
        <p:txBody>
          <a:bodyPr spcFirstLastPara="1" wrap="square" lIns="0" tIns="0" rIns="0" bIns="0" anchor="b" anchorCtr="0">
            <a:noAutofit/>
          </a:bodyPr>
          <a:lstStyle/>
          <a:p>
            <a:r>
              <a:rPr lang="tr-TR" dirty="0"/>
              <a:t>SERA GAZI EMİSYONLARININ DAĞILIMI VE TÜRKİYE</a:t>
            </a:r>
            <a:endParaRPr dirty="0"/>
          </a:p>
        </p:txBody>
      </p:sp>
      <p:pic>
        <p:nvPicPr>
          <p:cNvPr id="6" name="Resim 5"/>
          <p:cNvPicPr>
            <a:picLocks noChangeAspect="1"/>
          </p:cNvPicPr>
          <p:nvPr/>
        </p:nvPicPr>
        <p:blipFill rotWithShape="1">
          <a:blip r:embed="rId3"/>
          <a:srcRect r="27577"/>
          <a:stretch/>
        </p:blipFill>
        <p:spPr>
          <a:xfrm>
            <a:off x="8736207" y="190967"/>
            <a:ext cx="3397044" cy="1056000"/>
          </a:xfrm>
          <a:prstGeom prst="rect">
            <a:avLst/>
          </a:prstGeom>
        </p:spPr>
      </p:pic>
      <p:sp>
        <p:nvSpPr>
          <p:cNvPr id="2" name="Dikdörtgen: Yuvarlatılmış Köşeler 1">
            <a:extLst>
              <a:ext uri="{FF2B5EF4-FFF2-40B4-BE49-F238E27FC236}">
                <a16:creationId xmlns:a16="http://schemas.microsoft.com/office/drawing/2014/main" id="{B4B9933C-9FB7-446A-AF8E-01DFA847ABA6}"/>
              </a:ext>
            </a:extLst>
          </p:cNvPr>
          <p:cNvSpPr/>
          <p:nvPr/>
        </p:nvSpPr>
        <p:spPr>
          <a:xfrm>
            <a:off x="7696940" y="1597981"/>
            <a:ext cx="798990" cy="4083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26" name="6243A3CA-CB82-4FB2-9C05-E9D2A93201EA" descr="6243A3CA-CB82-4FB2-9C05-E9D2A93201EA">
            <a:extLst>
              <a:ext uri="{FF2B5EF4-FFF2-40B4-BE49-F238E27FC236}">
                <a16:creationId xmlns:a16="http://schemas.microsoft.com/office/drawing/2014/main" id="{785BC5C7-2A79-4217-BF59-8771C8C6CF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205" b="23111"/>
          <a:stretch/>
        </p:blipFill>
        <p:spPr bwMode="auto">
          <a:xfrm>
            <a:off x="1734474" y="528400"/>
            <a:ext cx="6557849" cy="6301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ikdörtgen: Yuvarlatılmış Köşeler 3">
            <a:extLst>
              <a:ext uri="{FF2B5EF4-FFF2-40B4-BE49-F238E27FC236}">
                <a16:creationId xmlns:a16="http://schemas.microsoft.com/office/drawing/2014/main" id="{537B7B63-2B37-4EB8-9341-1C44BA0B3DE8}"/>
              </a:ext>
            </a:extLst>
          </p:cNvPr>
          <p:cNvSpPr/>
          <p:nvPr/>
        </p:nvSpPr>
        <p:spPr>
          <a:xfrm>
            <a:off x="7013359" y="1047565"/>
            <a:ext cx="1198486" cy="68358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526088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9" name="Google Shape;149;p19"/>
          <p:cNvSpPr txBox="1">
            <a:spLocks noGrp="1"/>
          </p:cNvSpPr>
          <p:nvPr>
            <p:ph type="title"/>
          </p:nvPr>
        </p:nvSpPr>
        <p:spPr>
          <a:xfrm>
            <a:off x="246200" y="71021"/>
            <a:ext cx="8490007" cy="1238614"/>
          </a:xfrm>
          <a:prstGeom prst="rect">
            <a:avLst/>
          </a:prstGeom>
        </p:spPr>
        <p:txBody>
          <a:bodyPr spcFirstLastPara="1" wrap="square" lIns="0" tIns="0" rIns="0" bIns="0" anchor="b" anchorCtr="0">
            <a:noAutofit/>
          </a:bodyPr>
          <a:lstStyle/>
          <a:p>
            <a:pPr algn="ctr"/>
            <a:r>
              <a:rPr lang="tr-TR" dirty="0"/>
              <a:t>Avrupa Yeşil Mutabakatının Açıklanmasının Ardından AB Tarafından AYM Hedeflerine Ulaşmak İçin Düzenlenen Politika Alanları</a:t>
            </a:r>
          </a:p>
        </p:txBody>
      </p:sp>
      <p:pic>
        <p:nvPicPr>
          <p:cNvPr id="6" name="Resim 5"/>
          <p:cNvPicPr>
            <a:picLocks noChangeAspect="1"/>
          </p:cNvPicPr>
          <p:nvPr/>
        </p:nvPicPr>
        <p:blipFill rotWithShape="1">
          <a:blip r:embed="rId3"/>
          <a:srcRect r="27577"/>
          <a:stretch/>
        </p:blipFill>
        <p:spPr>
          <a:xfrm>
            <a:off x="8736207" y="190967"/>
            <a:ext cx="3397044" cy="1056000"/>
          </a:xfrm>
          <a:prstGeom prst="rect">
            <a:avLst/>
          </a:prstGeom>
        </p:spPr>
      </p:pic>
      <p:sp>
        <p:nvSpPr>
          <p:cNvPr id="2" name="Dikdörtgen: Yuvarlatılmış Köşeler 1">
            <a:extLst>
              <a:ext uri="{FF2B5EF4-FFF2-40B4-BE49-F238E27FC236}">
                <a16:creationId xmlns:a16="http://schemas.microsoft.com/office/drawing/2014/main" id="{B4B9933C-9FB7-446A-AF8E-01DFA847ABA6}"/>
              </a:ext>
            </a:extLst>
          </p:cNvPr>
          <p:cNvSpPr/>
          <p:nvPr/>
        </p:nvSpPr>
        <p:spPr>
          <a:xfrm>
            <a:off x="7696940" y="1597981"/>
            <a:ext cx="798990" cy="4083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Resim 6">
            <a:extLst>
              <a:ext uri="{FF2B5EF4-FFF2-40B4-BE49-F238E27FC236}">
                <a16:creationId xmlns:a16="http://schemas.microsoft.com/office/drawing/2014/main" id="{BE6C8100-E6E1-49A9-8A89-67C63A47362E}"/>
              </a:ext>
            </a:extLst>
          </p:cNvPr>
          <p:cNvPicPr>
            <a:picLocks noChangeAspect="1"/>
          </p:cNvPicPr>
          <p:nvPr/>
        </p:nvPicPr>
        <p:blipFill>
          <a:blip r:embed="rId4"/>
          <a:stretch>
            <a:fillRect/>
          </a:stretch>
        </p:blipFill>
        <p:spPr>
          <a:xfrm>
            <a:off x="0" y="1429581"/>
            <a:ext cx="12192000" cy="5038039"/>
          </a:xfrm>
          <a:prstGeom prst="rect">
            <a:avLst/>
          </a:prstGeom>
        </p:spPr>
      </p:pic>
    </p:spTree>
    <p:extLst>
      <p:ext uri="{BB962C8B-B14F-4D97-AF65-F5344CB8AC3E}">
        <p14:creationId xmlns:p14="http://schemas.microsoft.com/office/powerpoint/2010/main" val="214474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9" name="Google Shape;149;p19"/>
          <p:cNvSpPr txBox="1">
            <a:spLocks noGrp="1"/>
          </p:cNvSpPr>
          <p:nvPr>
            <p:ph type="title"/>
          </p:nvPr>
        </p:nvSpPr>
        <p:spPr>
          <a:xfrm>
            <a:off x="246200" y="71021"/>
            <a:ext cx="4458967" cy="531339"/>
          </a:xfrm>
          <a:prstGeom prst="rect">
            <a:avLst/>
          </a:prstGeom>
        </p:spPr>
        <p:txBody>
          <a:bodyPr spcFirstLastPara="1" wrap="square" lIns="0" tIns="0" rIns="0" bIns="0" anchor="b" anchorCtr="0">
            <a:noAutofit/>
          </a:bodyPr>
          <a:lstStyle/>
          <a:p>
            <a:pPr algn="ctr"/>
            <a:br>
              <a:rPr lang="tr-TR" dirty="0"/>
            </a:br>
            <a:br>
              <a:rPr lang="tr-TR" dirty="0"/>
            </a:br>
            <a:r>
              <a:rPr lang="tr-TR" dirty="0"/>
              <a:t>AB YENİ SANAYİ STRATEJİSİ</a:t>
            </a:r>
          </a:p>
        </p:txBody>
      </p:sp>
      <p:pic>
        <p:nvPicPr>
          <p:cNvPr id="6" name="Resim 5"/>
          <p:cNvPicPr>
            <a:picLocks noChangeAspect="1"/>
          </p:cNvPicPr>
          <p:nvPr/>
        </p:nvPicPr>
        <p:blipFill rotWithShape="1">
          <a:blip r:embed="rId3"/>
          <a:srcRect r="27577"/>
          <a:stretch/>
        </p:blipFill>
        <p:spPr>
          <a:xfrm>
            <a:off x="8736207" y="190967"/>
            <a:ext cx="3397044" cy="1056000"/>
          </a:xfrm>
          <a:prstGeom prst="rect">
            <a:avLst/>
          </a:prstGeom>
        </p:spPr>
      </p:pic>
      <p:sp>
        <p:nvSpPr>
          <p:cNvPr id="2" name="Dikdörtgen: Yuvarlatılmış Köşeler 1">
            <a:extLst>
              <a:ext uri="{FF2B5EF4-FFF2-40B4-BE49-F238E27FC236}">
                <a16:creationId xmlns:a16="http://schemas.microsoft.com/office/drawing/2014/main" id="{B4B9933C-9FB7-446A-AF8E-01DFA847ABA6}"/>
              </a:ext>
            </a:extLst>
          </p:cNvPr>
          <p:cNvSpPr/>
          <p:nvPr/>
        </p:nvSpPr>
        <p:spPr>
          <a:xfrm>
            <a:off x="7696940" y="1597981"/>
            <a:ext cx="798990" cy="4083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8" name="Diyagram 7">
            <a:extLst>
              <a:ext uri="{FF2B5EF4-FFF2-40B4-BE49-F238E27FC236}">
                <a16:creationId xmlns:a16="http://schemas.microsoft.com/office/drawing/2014/main" id="{E5E2341C-200C-4F1E-A711-07A9BA10F441}"/>
              </a:ext>
            </a:extLst>
          </p:cNvPr>
          <p:cNvGraphicFramePr/>
          <p:nvPr>
            <p:extLst/>
          </p:nvPr>
        </p:nvGraphicFramePr>
        <p:xfrm>
          <a:off x="1174439" y="2142338"/>
          <a:ext cx="3054300" cy="25733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9" name="Grup 8">
            <a:extLst>
              <a:ext uri="{FF2B5EF4-FFF2-40B4-BE49-F238E27FC236}">
                <a16:creationId xmlns:a16="http://schemas.microsoft.com/office/drawing/2014/main" id="{38341C06-CEDF-4ED4-ABF9-8821C5CCA442}"/>
              </a:ext>
            </a:extLst>
          </p:cNvPr>
          <p:cNvGrpSpPr/>
          <p:nvPr/>
        </p:nvGrpSpPr>
        <p:grpSpPr>
          <a:xfrm>
            <a:off x="245629" y="4199033"/>
            <a:ext cx="1582983" cy="1602266"/>
            <a:chOff x="1385464" y="2393"/>
            <a:chExt cx="3534474" cy="3534474"/>
          </a:xfrm>
          <a:solidFill>
            <a:schemeClr val="bg2"/>
          </a:solidFill>
        </p:grpSpPr>
        <p:sp>
          <p:nvSpPr>
            <p:cNvPr id="10" name="Oval 9">
              <a:extLst>
                <a:ext uri="{FF2B5EF4-FFF2-40B4-BE49-F238E27FC236}">
                  <a16:creationId xmlns:a16="http://schemas.microsoft.com/office/drawing/2014/main" id="{BC9E0869-3C32-4750-925B-E42B614A259B}"/>
                </a:ext>
              </a:extLst>
            </p:cNvPr>
            <p:cNvSpPr/>
            <p:nvPr/>
          </p:nvSpPr>
          <p:spPr>
            <a:xfrm>
              <a:off x="1385464" y="2393"/>
              <a:ext cx="3534474" cy="3534474"/>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Oval 4">
              <a:extLst>
                <a:ext uri="{FF2B5EF4-FFF2-40B4-BE49-F238E27FC236}">
                  <a16:creationId xmlns:a16="http://schemas.microsoft.com/office/drawing/2014/main" id="{ECDAD865-FA7B-42F6-93D2-5AF3049EE3F6}"/>
                </a:ext>
              </a:extLst>
            </p:cNvPr>
            <p:cNvSpPr txBox="1"/>
            <p:nvPr/>
          </p:nvSpPr>
          <p:spPr>
            <a:xfrm>
              <a:off x="1903075" y="599755"/>
              <a:ext cx="2532484" cy="219122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92" tIns="68592" rIns="68592" bIns="68592" numCol="1" spcCol="1270" anchor="ctr" anchorCtr="0">
              <a:noAutofit/>
            </a:bodyPr>
            <a:lstStyle/>
            <a:p>
              <a:pPr marL="0" marR="0" lvl="0" indent="0" algn="ctr" defTabSz="2400718" rtl="0" eaLnBrk="1" fontAlgn="auto" latinLnBrk="0" hangingPunct="1">
                <a:lnSpc>
                  <a:spcPct val="90000"/>
                </a:lnSpc>
                <a:spcBef>
                  <a:spcPct val="0"/>
                </a:spcBef>
                <a:spcAft>
                  <a:spcPct val="35000"/>
                </a:spcAft>
                <a:buClrTx/>
                <a:buSzTx/>
                <a:buFontTx/>
                <a:buNone/>
                <a:tabLst/>
                <a:defRPr/>
              </a:pPr>
              <a:r>
                <a:rPr kumimoji="0" lang="tr-TR" sz="1682" b="0" i="0" u="none" strike="noStrike" kern="1200" cap="none" spc="0" normalizeH="0" baseline="0" noProof="0" dirty="0">
                  <a:ln>
                    <a:noFill/>
                  </a:ln>
                  <a:solidFill>
                    <a:srgbClr val="FFFFFF"/>
                  </a:solidFill>
                  <a:effectLst/>
                  <a:uLnTx/>
                  <a:uFillTx/>
                  <a:latin typeface="Arial"/>
                  <a:ea typeface="+mn-ea"/>
                  <a:cs typeface="+mn-cs"/>
                </a:rPr>
                <a:t>Sıfır Karbonlu Çelik</a:t>
              </a:r>
            </a:p>
          </p:txBody>
        </p:sp>
      </p:grpSp>
      <p:grpSp>
        <p:nvGrpSpPr>
          <p:cNvPr id="12" name="Grup 11">
            <a:extLst>
              <a:ext uri="{FF2B5EF4-FFF2-40B4-BE49-F238E27FC236}">
                <a16:creationId xmlns:a16="http://schemas.microsoft.com/office/drawing/2014/main" id="{7F8155D3-7572-4C13-A2A9-2ECE970B31A8}"/>
              </a:ext>
            </a:extLst>
          </p:cNvPr>
          <p:cNvGrpSpPr/>
          <p:nvPr/>
        </p:nvGrpSpPr>
        <p:grpSpPr>
          <a:xfrm>
            <a:off x="3569438" y="4443896"/>
            <a:ext cx="1582983" cy="1530102"/>
            <a:chOff x="1385464" y="2393"/>
            <a:chExt cx="3534474" cy="3534474"/>
          </a:xfrm>
          <a:solidFill>
            <a:schemeClr val="bg2"/>
          </a:solidFill>
        </p:grpSpPr>
        <p:sp>
          <p:nvSpPr>
            <p:cNvPr id="13" name="Oval 12">
              <a:extLst>
                <a:ext uri="{FF2B5EF4-FFF2-40B4-BE49-F238E27FC236}">
                  <a16:creationId xmlns:a16="http://schemas.microsoft.com/office/drawing/2014/main" id="{0146A23C-1AFE-4F1C-9096-D46DED6E95E5}"/>
                </a:ext>
              </a:extLst>
            </p:cNvPr>
            <p:cNvSpPr/>
            <p:nvPr/>
          </p:nvSpPr>
          <p:spPr>
            <a:xfrm>
              <a:off x="1385464" y="2393"/>
              <a:ext cx="3534474" cy="3534474"/>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Oval 4">
              <a:extLst>
                <a:ext uri="{FF2B5EF4-FFF2-40B4-BE49-F238E27FC236}">
                  <a16:creationId xmlns:a16="http://schemas.microsoft.com/office/drawing/2014/main" id="{3BCBE568-44E6-4BBD-8CD5-1520AB4D6A38}"/>
                </a:ext>
              </a:extLst>
            </p:cNvPr>
            <p:cNvSpPr txBox="1"/>
            <p:nvPr/>
          </p:nvSpPr>
          <p:spPr>
            <a:xfrm>
              <a:off x="1937658" y="622164"/>
              <a:ext cx="2499251" cy="212420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92" tIns="68592" rIns="68592" bIns="68592" numCol="1" spcCol="1270" anchor="ctr" anchorCtr="0">
              <a:noAutofit/>
            </a:bodyPr>
            <a:lstStyle/>
            <a:p>
              <a:pPr marL="0" marR="0" lvl="0" indent="0" algn="ctr" defTabSz="2400718" rtl="0" eaLnBrk="1" fontAlgn="auto" latinLnBrk="0" hangingPunct="1">
                <a:lnSpc>
                  <a:spcPct val="90000"/>
                </a:lnSpc>
                <a:spcBef>
                  <a:spcPct val="0"/>
                </a:spcBef>
                <a:spcAft>
                  <a:spcPct val="35000"/>
                </a:spcAft>
                <a:buClrTx/>
                <a:buSzTx/>
                <a:buFontTx/>
                <a:buNone/>
                <a:tabLst/>
                <a:defRPr/>
              </a:pPr>
              <a:r>
                <a:rPr kumimoji="0" lang="tr-TR" sz="1771" b="0" i="0" u="none" strike="noStrike" kern="1200" cap="none" spc="0" normalizeH="0" baseline="0" noProof="0" dirty="0">
                  <a:ln>
                    <a:noFill/>
                  </a:ln>
                  <a:solidFill>
                    <a:srgbClr val="FFFFFF"/>
                  </a:solidFill>
                  <a:effectLst/>
                  <a:uLnTx/>
                  <a:uFillTx/>
                  <a:latin typeface="Arial"/>
                  <a:ea typeface="+mn-ea"/>
                  <a:cs typeface="+mn-cs"/>
                </a:rPr>
                <a:t>Tekstil Stratejisi</a:t>
              </a:r>
            </a:p>
          </p:txBody>
        </p:sp>
      </p:grpSp>
      <p:grpSp>
        <p:nvGrpSpPr>
          <p:cNvPr id="15" name="Grup 14">
            <a:extLst>
              <a:ext uri="{FF2B5EF4-FFF2-40B4-BE49-F238E27FC236}">
                <a16:creationId xmlns:a16="http://schemas.microsoft.com/office/drawing/2014/main" id="{2C310000-81EA-4639-9BD9-A92B40474299}"/>
              </a:ext>
            </a:extLst>
          </p:cNvPr>
          <p:cNvGrpSpPr/>
          <p:nvPr/>
        </p:nvGrpSpPr>
        <p:grpSpPr>
          <a:xfrm>
            <a:off x="4705167" y="2342323"/>
            <a:ext cx="1804301" cy="1798086"/>
            <a:chOff x="1385464" y="2393"/>
            <a:chExt cx="3534474" cy="3534474"/>
          </a:xfrm>
          <a:solidFill>
            <a:schemeClr val="bg2"/>
          </a:solidFill>
        </p:grpSpPr>
        <p:sp>
          <p:nvSpPr>
            <p:cNvPr id="16" name="Oval 15">
              <a:extLst>
                <a:ext uri="{FF2B5EF4-FFF2-40B4-BE49-F238E27FC236}">
                  <a16:creationId xmlns:a16="http://schemas.microsoft.com/office/drawing/2014/main" id="{0F3E69B7-4F97-4B2F-BD24-04FC6C3D33B4}"/>
                </a:ext>
              </a:extLst>
            </p:cNvPr>
            <p:cNvSpPr/>
            <p:nvPr/>
          </p:nvSpPr>
          <p:spPr>
            <a:xfrm>
              <a:off x="1385464" y="2393"/>
              <a:ext cx="3534474" cy="3534474"/>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Oval 4">
              <a:extLst>
                <a:ext uri="{FF2B5EF4-FFF2-40B4-BE49-F238E27FC236}">
                  <a16:creationId xmlns:a16="http://schemas.microsoft.com/office/drawing/2014/main" id="{8B727930-3BE7-4307-A3B7-4DAFB57D89E5}"/>
                </a:ext>
              </a:extLst>
            </p:cNvPr>
            <p:cNvSpPr txBox="1"/>
            <p:nvPr/>
          </p:nvSpPr>
          <p:spPr>
            <a:xfrm>
              <a:off x="1810813" y="730279"/>
              <a:ext cx="2667165" cy="199129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92" tIns="68592" rIns="68592" bIns="68592" numCol="1" spcCol="1270" anchor="ctr" anchorCtr="0">
              <a:noAutofit/>
            </a:bodyPr>
            <a:lstStyle/>
            <a:p>
              <a:pPr marL="0" marR="0" lvl="0" indent="0" algn="ctr" defTabSz="2400718" rtl="0" eaLnBrk="1" fontAlgn="auto" latinLnBrk="0" hangingPunct="1">
                <a:lnSpc>
                  <a:spcPct val="90000"/>
                </a:lnSpc>
                <a:spcBef>
                  <a:spcPct val="0"/>
                </a:spcBef>
                <a:spcAft>
                  <a:spcPct val="35000"/>
                </a:spcAft>
                <a:buClrTx/>
                <a:buSzTx/>
                <a:buFontTx/>
                <a:buNone/>
                <a:tabLst/>
                <a:defRPr/>
              </a:pPr>
              <a:r>
                <a:rPr kumimoji="0" lang="tr-TR" sz="1771" b="0" i="0" u="none" strike="noStrike" kern="1200" cap="none" spc="0" normalizeH="0" baseline="0" noProof="0" dirty="0">
                  <a:ln>
                    <a:noFill/>
                  </a:ln>
                  <a:solidFill>
                    <a:srgbClr val="FFFFFF"/>
                  </a:solidFill>
                  <a:effectLst/>
                  <a:uLnTx/>
                  <a:uFillTx/>
                  <a:latin typeface="Arial"/>
                  <a:ea typeface="+mn-ea"/>
                  <a:cs typeface="+mn-cs"/>
                </a:rPr>
                <a:t>Kimyasallar Stratejisi</a:t>
              </a:r>
            </a:p>
          </p:txBody>
        </p:sp>
      </p:grpSp>
      <p:grpSp>
        <p:nvGrpSpPr>
          <p:cNvPr id="18" name="Grup 17">
            <a:extLst>
              <a:ext uri="{FF2B5EF4-FFF2-40B4-BE49-F238E27FC236}">
                <a16:creationId xmlns:a16="http://schemas.microsoft.com/office/drawing/2014/main" id="{2044A9D6-ACEA-46C0-B3A6-81087E6605FC}"/>
              </a:ext>
            </a:extLst>
          </p:cNvPr>
          <p:cNvGrpSpPr/>
          <p:nvPr/>
        </p:nvGrpSpPr>
        <p:grpSpPr>
          <a:xfrm>
            <a:off x="3483793" y="795586"/>
            <a:ext cx="1582983" cy="1602266"/>
            <a:chOff x="1385464" y="2393"/>
            <a:chExt cx="3534474" cy="3534474"/>
          </a:xfrm>
          <a:solidFill>
            <a:schemeClr val="bg2"/>
          </a:solidFill>
        </p:grpSpPr>
        <p:sp>
          <p:nvSpPr>
            <p:cNvPr id="19" name="Oval 18">
              <a:extLst>
                <a:ext uri="{FF2B5EF4-FFF2-40B4-BE49-F238E27FC236}">
                  <a16:creationId xmlns:a16="http://schemas.microsoft.com/office/drawing/2014/main" id="{4A30CF19-102F-4061-B387-FD4008C51BF3}"/>
                </a:ext>
              </a:extLst>
            </p:cNvPr>
            <p:cNvSpPr/>
            <p:nvPr/>
          </p:nvSpPr>
          <p:spPr>
            <a:xfrm>
              <a:off x="1385464" y="2393"/>
              <a:ext cx="3534474" cy="3534474"/>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Oval 4">
              <a:extLst>
                <a:ext uri="{FF2B5EF4-FFF2-40B4-BE49-F238E27FC236}">
                  <a16:creationId xmlns:a16="http://schemas.microsoft.com/office/drawing/2014/main" id="{A90AC972-5EB2-452A-8F19-237D4FCBE07D}"/>
                </a:ext>
              </a:extLst>
            </p:cNvPr>
            <p:cNvSpPr txBox="1"/>
            <p:nvPr/>
          </p:nvSpPr>
          <p:spPr>
            <a:xfrm>
              <a:off x="1857153" y="651532"/>
              <a:ext cx="2591094" cy="208920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92" tIns="68592" rIns="68592" bIns="68592" numCol="1" spcCol="1270" anchor="ctr" anchorCtr="0">
              <a:noAutofit/>
            </a:bodyPr>
            <a:lstStyle/>
            <a:p>
              <a:pPr marL="0" marR="0" lvl="0" indent="0" algn="ctr" defTabSz="2400718" rtl="0" eaLnBrk="1" fontAlgn="auto" latinLnBrk="0" hangingPunct="1">
                <a:lnSpc>
                  <a:spcPct val="90000"/>
                </a:lnSpc>
                <a:spcBef>
                  <a:spcPct val="0"/>
                </a:spcBef>
                <a:spcAft>
                  <a:spcPct val="35000"/>
                </a:spcAft>
                <a:buClrTx/>
                <a:buSzTx/>
                <a:buFontTx/>
                <a:buNone/>
                <a:tabLst/>
                <a:defRPr/>
              </a:pPr>
              <a:r>
                <a:rPr kumimoji="0" lang="tr-TR" sz="1594" b="0" i="0" u="none" strike="noStrike" kern="1200" cap="none" spc="0" normalizeH="0" baseline="0" noProof="0" dirty="0">
                  <a:ln>
                    <a:noFill/>
                  </a:ln>
                  <a:solidFill>
                    <a:srgbClr val="FFFFFF"/>
                  </a:solidFill>
                  <a:effectLst/>
                  <a:uLnTx/>
                  <a:uFillTx/>
                  <a:latin typeface="Arial"/>
                  <a:ea typeface="+mn-ea"/>
                  <a:cs typeface="+mn-cs"/>
                </a:rPr>
                <a:t>Elektronik Stratejisi</a:t>
              </a:r>
            </a:p>
          </p:txBody>
        </p:sp>
      </p:grpSp>
      <p:sp>
        <p:nvSpPr>
          <p:cNvPr id="21" name="Metin kutusu 20">
            <a:extLst>
              <a:ext uri="{FF2B5EF4-FFF2-40B4-BE49-F238E27FC236}">
                <a16:creationId xmlns:a16="http://schemas.microsoft.com/office/drawing/2014/main" id="{D6AB3E57-B4B3-429A-B62C-43A4CFFDC047}"/>
              </a:ext>
            </a:extLst>
          </p:cNvPr>
          <p:cNvSpPr txBox="1"/>
          <p:nvPr/>
        </p:nvSpPr>
        <p:spPr>
          <a:xfrm>
            <a:off x="7196592" y="1372349"/>
            <a:ext cx="4610194" cy="5270032"/>
          </a:xfrm>
          <a:prstGeom prst="rect">
            <a:avLst/>
          </a:prstGeom>
          <a:noFill/>
        </p:spPr>
        <p:txBody>
          <a:bodyPr wrap="square" rtlCol="0">
            <a:spAutoFit/>
          </a:bodyPr>
          <a:lstStyle/>
          <a:p>
            <a:pPr marL="303604" marR="0" lvl="0" indent="-303604" algn="just" defTabSz="4418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771" b="0" i="0" u="none" strike="noStrike" kern="1200" cap="none" spc="0" normalizeH="0" baseline="0" noProof="0" dirty="0">
                <a:ln>
                  <a:noFill/>
                </a:ln>
                <a:solidFill>
                  <a:srgbClr val="000000"/>
                </a:solidFill>
                <a:effectLst/>
                <a:uLnTx/>
                <a:uFillTx/>
                <a:latin typeface="Arial"/>
                <a:ea typeface="+mn-ea"/>
                <a:cs typeface="+mn-cs"/>
              </a:rPr>
              <a:t>AB sanayiinin iklim nötr  ve dijital liderlik hedeflerinden oluşan ikiz dönüşümünün hayata geçirilmesi amacıyla yeniden şekillendirilmesi hedeflenmektedir.</a:t>
            </a:r>
          </a:p>
          <a:p>
            <a:pPr marL="0" marR="0" lvl="0" indent="0" algn="just" defTabSz="441804" rtl="0" eaLnBrk="1" fontAlgn="auto" latinLnBrk="0" hangingPunct="1">
              <a:lnSpc>
                <a:spcPct val="100000"/>
              </a:lnSpc>
              <a:spcBef>
                <a:spcPts val="0"/>
              </a:spcBef>
              <a:spcAft>
                <a:spcPts val="0"/>
              </a:spcAft>
              <a:buClrTx/>
              <a:buSzTx/>
              <a:buFontTx/>
              <a:buNone/>
              <a:tabLst/>
              <a:defRPr/>
            </a:pPr>
            <a:endParaRPr kumimoji="0" lang="tr-TR" sz="1771" b="0" i="0" u="none" strike="noStrike" kern="1200" cap="none" spc="0" normalizeH="0" baseline="0" noProof="0" dirty="0">
              <a:ln>
                <a:noFill/>
              </a:ln>
              <a:solidFill>
                <a:srgbClr val="000000"/>
              </a:solidFill>
              <a:effectLst/>
              <a:uLnTx/>
              <a:uFillTx/>
              <a:latin typeface="Arial"/>
              <a:ea typeface="+mn-ea"/>
              <a:cs typeface="+mn-cs"/>
            </a:endParaRPr>
          </a:p>
          <a:p>
            <a:pPr marL="303604" marR="0" lvl="0" indent="-303604" algn="just" defTabSz="4418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771" b="0" i="0" u="none" strike="noStrike" kern="1200" cap="none" spc="0" normalizeH="0" baseline="0" noProof="0" dirty="0">
                <a:ln>
                  <a:noFill/>
                </a:ln>
                <a:solidFill>
                  <a:srgbClr val="000000"/>
                </a:solidFill>
                <a:effectLst/>
                <a:uLnTx/>
                <a:uFillTx/>
                <a:latin typeface="Arial"/>
                <a:ea typeface="+mn-ea"/>
                <a:cs typeface="+mn-cs"/>
              </a:rPr>
              <a:t>AB, yeni bir sanayi stratejisi ve önümüzdeki dönem açıklanacak </a:t>
            </a:r>
            <a:r>
              <a:rPr kumimoji="0" lang="tr-TR" sz="1771" b="0" i="0" u="none" strike="noStrike" kern="1200" cap="none" spc="0" normalizeH="0" baseline="0" noProof="0" dirty="0" err="1">
                <a:ln>
                  <a:noFill/>
                </a:ln>
                <a:solidFill>
                  <a:srgbClr val="000000"/>
                </a:solidFill>
                <a:effectLst/>
                <a:uLnTx/>
                <a:uFillTx/>
                <a:latin typeface="Arial"/>
                <a:ea typeface="+mn-ea"/>
                <a:cs typeface="+mn-cs"/>
              </a:rPr>
              <a:t>sektörel</a:t>
            </a:r>
            <a:r>
              <a:rPr kumimoji="0" lang="tr-TR" sz="1771" b="0" i="0" u="none" strike="noStrike" kern="1200" cap="none" spc="0" normalizeH="0" baseline="0" noProof="0" dirty="0">
                <a:ln>
                  <a:noFill/>
                </a:ln>
                <a:solidFill>
                  <a:srgbClr val="000000"/>
                </a:solidFill>
                <a:effectLst/>
                <a:uLnTx/>
                <a:uFillTx/>
                <a:latin typeface="Arial"/>
                <a:ea typeface="+mn-ea"/>
                <a:cs typeface="+mn-cs"/>
              </a:rPr>
              <a:t> stratejiler yoluyla küresel rekabetçiliğini kaybetmeden daha yeşil, daha döngüsel ve daha dijital bir AB sanayii hedefine ulaşmasını amaçlamaktadır.</a:t>
            </a:r>
          </a:p>
          <a:p>
            <a:pPr marL="0" marR="0" lvl="0" indent="0" algn="just" defTabSz="441804" rtl="0" eaLnBrk="1" fontAlgn="auto" latinLnBrk="0" hangingPunct="1">
              <a:lnSpc>
                <a:spcPct val="100000"/>
              </a:lnSpc>
              <a:spcBef>
                <a:spcPts val="0"/>
              </a:spcBef>
              <a:spcAft>
                <a:spcPts val="0"/>
              </a:spcAft>
              <a:buClrTx/>
              <a:buSzTx/>
              <a:buFontTx/>
              <a:buNone/>
              <a:tabLst/>
              <a:defRPr/>
            </a:pPr>
            <a:endParaRPr kumimoji="0" lang="tr-TR" sz="1771" b="0" i="0" u="none" strike="noStrike" kern="1200" cap="none" spc="0" normalizeH="0" baseline="0" noProof="0" dirty="0">
              <a:ln>
                <a:noFill/>
              </a:ln>
              <a:solidFill>
                <a:srgbClr val="000000"/>
              </a:solidFill>
              <a:effectLst/>
              <a:uLnTx/>
              <a:uFillTx/>
              <a:latin typeface="Arial"/>
              <a:ea typeface="+mn-ea"/>
              <a:cs typeface="+mn-cs"/>
            </a:endParaRPr>
          </a:p>
          <a:p>
            <a:pPr marL="303604" marR="0" lvl="0" indent="-303604" algn="just" defTabSz="4418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771" b="0" i="0" u="none" strike="noStrike" kern="1200" cap="none" spc="0" normalizeH="0" baseline="0" noProof="0" dirty="0">
                <a:ln>
                  <a:noFill/>
                </a:ln>
                <a:solidFill>
                  <a:srgbClr val="000000"/>
                </a:solidFill>
                <a:effectLst/>
                <a:uLnTx/>
                <a:uFillTx/>
                <a:latin typeface="Arial"/>
                <a:ea typeface="+mn-ea"/>
                <a:cs typeface="+mn-cs"/>
              </a:rPr>
              <a:t>Çelik sektörü başta olmak üzere enerji yoğun sektörlerin </a:t>
            </a:r>
            <a:r>
              <a:rPr kumimoji="0" lang="tr-TR" sz="1771" b="0" i="0" u="none" strike="noStrike" kern="1200" cap="none" spc="0" normalizeH="0" baseline="0" noProof="0" dirty="0" err="1">
                <a:ln>
                  <a:noFill/>
                </a:ln>
                <a:solidFill>
                  <a:srgbClr val="000000"/>
                </a:solidFill>
                <a:effectLst/>
                <a:uLnTx/>
                <a:uFillTx/>
                <a:latin typeface="Arial"/>
                <a:ea typeface="+mn-ea"/>
                <a:cs typeface="+mn-cs"/>
              </a:rPr>
              <a:t>karbonsuzlaştırılması</a:t>
            </a:r>
            <a:r>
              <a:rPr kumimoji="0" lang="tr-TR" sz="1771" b="0" i="0" u="none" strike="noStrike" kern="1200" cap="none" spc="0" normalizeH="0" baseline="0" noProof="0" dirty="0">
                <a:ln>
                  <a:noFill/>
                </a:ln>
                <a:solidFill>
                  <a:srgbClr val="000000"/>
                </a:solidFill>
                <a:effectLst/>
                <a:uLnTx/>
                <a:uFillTx/>
                <a:latin typeface="Arial"/>
                <a:ea typeface="+mn-ea"/>
                <a:cs typeface="+mn-cs"/>
              </a:rPr>
              <a:t> ve modernize edilmesi gündemdedir.</a:t>
            </a:r>
          </a:p>
          <a:p>
            <a:pPr marL="0" marR="0" lvl="0" indent="0" algn="just" defTabSz="441804" rtl="0" eaLnBrk="1" fontAlgn="auto" latinLnBrk="0" hangingPunct="1">
              <a:lnSpc>
                <a:spcPct val="100000"/>
              </a:lnSpc>
              <a:spcBef>
                <a:spcPts val="0"/>
              </a:spcBef>
              <a:spcAft>
                <a:spcPts val="0"/>
              </a:spcAft>
              <a:buClrTx/>
              <a:buSzTx/>
              <a:buFontTx/>
              <a:buNone/>
              <a:tabLst/>
              <a:defRPr/>
            </a:pPr>
            <a:endParaRPr kumimoji="0" lang="tr-TR" sz="1771" b="0" i="0" u="none" strike="noStrike" kern="1200" cap="none" spc="0" normalizeH="0" baseline="0" noProof="0" dirty="0">
              <a:ln>
                <a:noFill/>
              </a:ln>
              <a:solidFill>
                <a:srgbClr val="000000"/>
              </a:solidFill>
              <a:effectLst/>
              <a:uLnTx/>
              <a:uFillTx/>
              <a:latin typeface="Arial"/>
              <a:ea typeface="+mn-ea"/>
              <a:cs typeface="+mn-cs"/>
            </a:endParaRPr>
          </a:p>
          <a:p>
            <a:pPr marL="303604" marR="0" lvl="0" indent="-303604" algn="just" defTabSz="4418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771" b="0" i="0" u="none" strike="noStrike" kern="1200" cap="none" spc="0" normalizeH="0" baseline="0" noProof="0" dirty="0">
                <a:ln>
                  <a:noFill/>
                </a:ln>
                <a:solidFill>
                  <a:srgbClr val="000000"/>
                </a:solidFill>
                <a:effectLst/>
                <a:uLnTx/>
                <a:uFillTx/>
                <a:latin typeface="Arial"/>
                <a:ea typeface="+mn-ea"/>
                <a:cs typeface="+mn-cs"/>
              </a:rPr>
              <a:t>Kaynak yoğun sektörlerde döngüsel ekonominin teşviki yoluyla çevresel ayak izinin azaltılması amaçlanmaktadır.</a:t>
            </a:r>
          </a:p>
        </p:txBody>
      </p:sp>
      <p:grpSp>
        <p:nvGrpSpPr>
          <p:cNvPr id="22" name="Grup 21">
            <a:extLst>
              <a:ext uri="{FF2B5EF4-FFF2-40B4-BE49-F238E27FC236}">
                <a16:creationId xmlns:a16="http://schemas.microsoft.com/office/drawing/2014/main" id="{4074880B-47F4-4FB4-BA7F-BB55CAA6E987}"/>
              </a:ext>
            </a:extLst>
          </p:cNvPr>
          <p:cNvGrpSpPr/>
          <p:nvPr/>
        </p:nvGrpSpPr>
        <p:grpSpPr>
          <a:xfrm>
            <a:off x="170042" y="1280953"/>
            <a:ext cx="1582983" cy="1602266"/>
            <a:chOff x="1385464" y="2393"/>
            <a:chExt cx="3534474" cy="3534474"/>
          </a:xfrm>
          <a:solidFill>
            <a:schemeClr val="bg2"/>
          </a:solidFill>
        </p:grpSpPr>
        <p:sp>
          <p:nvSpPr>
            <p:cNvPr id="23" name="Oval 22">
              <a:extLst>
                <a:ext uri="{FF2B5EF4-FFF2-40B4-BE49-F238E27FC236}">
                  <a16:creationId xmlns:a16="http://schemas.microsoft.com/office/drawing/2014/main" id="{3738EF2D-27C6-4F48-A8CD-12173730053E}"/>
                </a:ext>
              </a:extLst>
            </p:cNvPr>
            <p:cNvSpPr/>
            <p:nvPr/>
          </p:nvSpPr>
          <p:spPr>
            <a:xfrm>
              <a:off x="1385464" y="2393"/>
              <a:ext cx="3534474" cy="3534474"/>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Oval 4">
              <a:extLst>
                <a:ext uri="{FF2B5EF4-FFF2-40B4-BE49-F238E27FC236}">
                  <a16:creationId xmlns:a16="http://schemas.microsoft.com/office/drawing/2014/main" id="{4818FD12-1C6A-4AF1-A10A-F66C6DEA3B18}"/>
                </a:ext>
              </a:extLst>
            </p:cNvPr>
            <p:cNvSpPr txBox="1"/>
            <p:nvPr/>
          </p:nvSpPr>
          <p:spPr>
            <a:xfrm>
              <a:off x="1857153" y="651532"/>
              <a:ext cx="2591094" cy="208920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92" tIns="68592" rIns="68592" bIns="68592" numCol="1" spcCol="1270" anchor="ctr" anchorCtr="0">
              <a:noAutofit/>
            </a:bodyPr>
            <a:lstStyle/>
            <a:p>
              <a:pPr marL="0" marR="0" lvl="0" indent="0" algn="ctr" defTabSz="2400718" rtl="0" eaLnBrk="1" fontAlgn="auto" latinLnBrk="0" hangingPunct="1">
                <a:lnSpc>
                  <a:spcPct val="90000"/>
                </a:lnSpc>
                <a:spcBef>
                  <a:spcPct val="0"/>
                </a:spcBef>
                <a:spcAft>
                  <a:spcPct val="35000"/>
                </a:spcAft>
                <a:buClrTx/>
                <a:buSzTx/>
                <a:buFontTx/>
                <a:buNone/>
                <a:tabLst/>
                <a:defRPr/>
              </a:pPr>
              <a:r>
                <a:rPr kumimoji="0" lang="tr-TR" sz="1594" b="0" i="0" u="none" strike="noStrike" kern="1200" cap="none" spc="0" normalizeH="0" baseline="0" noProof="0" dirty="0">
                  <a:ln>
                    <a:noFill/>
                  </a:ln>
                  <a:solidFill>
                    <a:srgbClr val="FFFFFF"/>
                  </a:solidFill>
                  <a:effectLst/>
                  <a:uLnTx/>
                  <a:uFillTx/>
                  <a:latin typeface="Arial"/>
                  <a:ea typeface="+mn-ea"/>
                  <a:cs typeface="+mn-cs"/>
                </a:rPr>
                <a:t>Döngüsel Ekonomi</a:t>
              </a:r>
            </a:p>
          </p:txBody>
        </p:sp>
      </p:grpSp>
      <p:sp>
        <p:nvSpPr>
          <p:cNvPr id="25" name="Dikdörtgen 24">
            <a:extLst>
              <a:ext uri="{FF2B5EF4-FFF2-40B4-BE49-F238E27FC236}">
                <a16:creationId xmlns:a16="http://schemas.microsoft.com/office/drawing/2014/main" id="{3EAC19A9-7AAA-4CEC-907A-7BEE420892D8}"/>
              </a:ext>
            </a:extLst>
          </p:cNvPr>
          <p:cNvSpPr/>
          <p:nvPr/>
        </p:nvSpPr>
        <p:spPr>
          <a:xfrm>
            <a:off x="1528863" y="1110739"/>
            <a:ext cx="1864037"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800" b="1" dirty="0">
                <a:solidFill>
                  <a:schemeClr val="accent1"/>
                </a:solidFill>
                <a:latin typeface="Montserrat"/>
                <a:sym typeface="Montserrat"/>
              </a:rPr>
              <a:t>İklim-Nötr</a:t>
            </a:r>
          </a:p>
        </p:txBody>
      </p:sp>
      <p:sp>
        <p:nvSpPr>
          <p:cNvPr id="26" name="Dikdörtgen 25">
            <a:extLst>
              <a:ext uri="{FF2B5EF4-FFF2-40B4-BE49-F238E27FC236}">
                <a16:creationId xmlns:a16="http://schemas.microsoft.com/office/drawing/2014/main" id="{D98AA710-7199-4C7B-AC47-248F811D3236}"/>
              </a:ext>
            </a:extLst>
          </p:cNvPr>
          <p:cNvSpPr/>
          <p:nvPr/>
        </p:nvSpPr>
        <p:spPr>
          <a:xfrm>
            <a:off x="5152752" y="1632922"/>
            <a:ext cx="1314012"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800" b="1" dirty="0">
                <a:solidFill>
                  <a:schemeClr val="accent1"/>
                </a:solidFill>
                <a:latin typeface="Montserrat"/>
              </a:rPr>
              <a:t>Dijital</a:t>
            </a:r>
          </a:p>
        </p:txBody>
      </p:sp>
      <p:sp>
        <p:nvSpPr>
          <p:cNvPr id="27" name="Dikdörtgen 26">
            <a:extLst>
              <a:ext uri="{FF2B5EF4-FFF2-40B4-BE49-F238E27FC236}">
                <a16:creationId xmlns:a16="http://schemas.microsoft.com/office/drawing/2014/main" id="{241DC725-8F07-4409-AE99-4AD851E95984}"/>
              </a:ext>
            </a:extLst>
          </p:cNvPr>
          <p:cNvSpPr/>
          <p:nvPr/>
        </p:nvSpPr>
        <p:spPr>
          <a:xfrm>
            <a:off x="1528863" y="5482747"/>
            <a:ext cx="1980147"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800" b="1" dirty="0">
                <a:solidFill>
                  <a:schemeClr val="accent1"/>
                </a:solidFill>
                <a:latin typeface="Montserrat"/>
              </a:rPr>
              <a:t>Döngüsel</a:t>
            </a:r>
          </a:p>
        </p:txBody>
      </p:sp>
      <p:sp>
        <p:nvSpPr>
          <p:cNvPr id="28" name="Dikdörtgen 27">
            <a:extLst>
              <a:ext uri="{FF2B5EF4-FFF2-40B4-BE49-F238E27FC236}">
                <a16:creationId xmlns:a16="http://schemas.microsoft.com/office/drawing/2014/main" id="{5C60DFE6-5631-415E-AC3E-6D8883D911B3}"/>
              </a:ext>
            </a:extLst>
          </p:cNvPr>
          <p:cNvSpPr/>
          <p:nvPr/>
        </p:nvSpPr>
        <p:spPr>
          <a:xfrm>
            <a:off x="4992762" y="4217837"/>
            <a:ext cx="2046819" cy="95410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800" b="1" dirty="0" err="1">
                <a:solidFill>
                  <a:schemeClr val="accent1"/>
                </a:solidFill>
                <a:latin typeface="Montserrat"/>
              </a:rPr>
              <a:t>Sektörel</a:t>
            </a:r>
            <a:r>
              <a:rPr kumimoji="0" lang="tr-TR" sz="2800" b="1" i="0" u="none" strike="noStrike" kern="1200" cap="none" spc="0" normalizeH="0" baseline="0" noProof="0" dirty="0">
                <a:ln w="9525">
                  <a:solidFill>
                    <a:prstClr val="white"/>
                  </a:solidFill>
                  <a:prstDash val="solid"/>
                </a:ln>
                <a:solidFill>
                  <a:srgbClr val="00B050"/>
                </a:solidFill>
                <a:effectLst>
                  <a:outerShdw blurRad="12700" dist="38100" dir="2700000" algn="tl" rotWithShape="0">
                    <a:srgbClr val="5B9BD5">
                      <a:lumMod val="60000"/>
                      <a:lumOff val="40000"/>
                    </a:srgbClr>
                  </a:outerShd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2800" b="1" dirty="0">
                <a:solidFill>
                  <a:schemeClr val="accent1"/>
                </a:solidFill>
                <a:latin typeface="Montserrat"/>
              </a:rPr>
              <a:t>Stratejiler</a:t>
            </a:r>
          </a:p>
        </p:txBody>
      </p:sp>
    </p:spTree>
    <p:extLst>
      <p:ext uri="{BB962C8B-B14F-4D97-AF65-F5344CB8AC3E}">
        <p14:creationId xmlns:p14="http://schemas.microsoft.com/office/powerpoint/2010/main" val="37598468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9" name="Google Shape;149;p19"/>
          <p:cNvSpPr txBox="1">
            <a:spLocks noGrp="1"/>
          </p:cNvSpPr>
          <p:nvPr>
            <p:ph type="title"/>
          </p:nvPr>
        </p:nvSpPr>
        <p:spPr>
          <a:xfrm>
            <a:off x="148546" y="148374"/>
            <a:ext cx="7637172" cy="484012"/>
          </a:xfrm>
          <a:prstGeom prst="rect">
            <a:avLst/>
          </a:prstGeom>
        </p:spPr>
        <p:txBody>
          <a:bodyPr spcFirstLastPara="1" wrap="square" lIns="0" tIns="0" rIns="0" bIns="0" anchor="b" anchorCtr="0">
            <a:noAutofit/>
          </a:bodyPr>
          <a:lstStyle/>
          <a:p>
            <a:pPr algn="ctr"/>
            <a:r>
              <a:rPr lang="tr-TR" dirty="0"/>
              <a:t>SÜRDÜRÜLEBİLİR ÜRÜN POLİTİKA ÇERÇEVESİ</a:t>
            </a:r>
          </a:p>
        </p:txBody>
      </p:sp>
      <p:pic>
        <p:nvPicPr>
          <p:cNvPr id="6" name="Resim 5"/>
          <p:cNvPicPr>
            <a:picLocks noChangeAspect="1"/>
          </p:cNvPicPr>
          <p:nvPr/>
        </p:nvPicPr>
        <p:blipFill rotWithShape="1">
          <a:blip r:embed="rId3"/>
          <a:srcRect r="27577"/>
          <a:stretch/>
        </p:blipFill>
        <p:spPr>
          <a:xfrm>
            <a:off x="8736207" y="190967"/>
            <a:ext cx="3397044" cy="1056000"/>
          </a:xfrm>
          <a:prstGeom prst="rect">
            <a:avLst/>
          </a:prstGeom>
        </p:spPr>
      </p:pic>
      <p:sp>
        <p:nvSpPr>
          <p:cNvPr id="2" name="Dikdörtgen: Yuvarlatılmış Köşeler 1">
            <a:extLst>
              <a:ext uri="{FF2B5EF4-FFF2-40B4-BE49-F238E27FC236}">
                <a16:creationId xmlns:a16="http://schemas.microsoft.com/office/drawing/2014/main" id="{B4B9933C-9FB7-446A-AF8E-01DFA847ABA6}"/>
              </a:ext>
            </a:extLst>
          </p:cNvPr>
          <p:cNvSpPr/>
          <p:nvPr/>
        </p:nvSpPr>
        <p:spPr>
          <a:xfrm>
            <a:off x="7696940" y="1597981"/>
            <a:ext cx="798990" cy="4083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8" name="Diyagram 7">
            <a:extLst>
              <a:ext uri="{FF2B5EF4-FFF2-40B4-BE49-F238E27FC236}">
                <a16:creationId xmlns:a16="http://schemas.microsoft.com/office/drawing/2014/main" id="{6942E2C4-DC36-4CD0-93B6-C97CE4DB604C}"/>
              </a:ext>
            </a:extLst>
          </p:cNvPr>
          <p:cNvGraphicFramePr/>
          <p:nvPr>
            <p:extLst>
              <p:ext uri="{D42A27DB-BD31-4B8C-83A1-F6EECF244321}">
                <p14:modId xmlns:p14="http://schemas.microsoft.com/office/powerpoint/2010/main" val="2107305710"/>
              </p:ext>
            </p:extLst>
          </p:nvPr>
        </p:nvGraphicFramePr>
        <p:xfrm>
          <a:off x="7770632" y="2577354"/>
          <a:ext cx="2944718" cy="25187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Metin kutusu 8">
            <a:extLst>
              <a:ext uri="{FF2B5EF4-FFF2-40B4-BE49-F238E27FC236}">
                <a16:creationId xmlns:a16="http://schemas.microsoft.com/office/drawing/2014/main" id="{7A2EFDCA-933A-4169-AB96-795A5A37C079}"/>
              </a:ext>
            </a:extLst>
          </p:cNvPr>
          <p:cNvSpPr txBox="1"/>
          <p:nvPr/>
        </p:nvSpPr>
        <p:spPr>
          <a:xfrm>
            <a:off x="375986" y="731103"/>
            <a:ext cx="6516949" cy="6087564"/>
          </a:xfrm>
          <a:prstGeom prst="rect">
            <a:avLst/>
          </a:prstGeom>
          <a:noFill/>
        </p:spPr>
        <p:txBody>
          <a:bodyPr wrap="square" rtlCol="0">
            <a:spAutoFit/>
          </a:bodyPr>
          <a:lstStyle/>
          <a:p>
            <a:pPr marL="303604" marR="0" lvl="0" indent="-303604" algn="just" defTabSz="4418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771" b="0" i="0" u="none" strike="noStrike" kern="1200" cap="none" spc="0" normalizeH="0" baseline="0" noProof="0" dirty="0">
                <a:ln>
                  <a:noFill/>
                </a:ln>
                <a:solidFill>
                  <a:srgbClr val="000000"/>
                </a:solidFill>
                <a:effectLst/>
                <a:uLnTx/>
                <a:uFillTx/>
                <a:latin typeface="Arial"/>
                <a:ea typeface="+mn-ea"/>
                <a:cs typeface="+mn-cs"/>
              </a:rPr>
              <a:t>Üretim aşamasında </a:t>
            </a:r>
            <a:r>
              <a:rPr kumimoji="0" lang="tr-TR" sz="1771" b="1" i="0" u="none" strike="noStrike" kern="1200" cap="none" spc="0" normalizeH="0" baseline="0" noProof="0" dirty="0">
                <a:ln>
                  <a:noFill/>
                </a:ln>
                <a:solidFill>
                  <a:srgbClr val="000000"/>
                </a:solidFill>
                <a:effectLst/>
                <a:uLnTx/>
                <a:uFillTx/>
                <a:latin typeface="Arial"/>
                <a:ea typeface="+mn-ea"/>
                <a:cs typeface="+mn-cs"/>
              </a:rPr>
              <a:t>kaynak yoğun kullanımının sınırlandırılması </a:t>
            </a:r>
            <a:r>
              <a:rPr kumimoji="0" lang="tr-TR" sz="1771" b="0" i="0" u="none" strike="noStrike" kern="1200" cap="none" spc="0" normalizeH="0" baseline="0" noProof="0" dirty="0">
                <a:ln>
                  <a:noFill/>
                </a:ln>
                <a:solidFill>
                  <a:srgbClr val="000000"/>
                </a:solidFill>
                <a:effectLst/>
                <a:uLnTx/>
                <a:uFillTx/>
                <a:latin typeface="Arial"/>
                <a:ea typeface="+mn-ea"/>
                <a:cs typeface="+mn-cs"/>
              </a:rPr>
              <a:t>ve</a:t>
            </a:r>
            <a:r>
              <a:rPr kumimoji="0" lang="tr-TR" sz="1771" b="1" i="0" u="none" strike="noStrike" kern="1200" cap="none" spc="0" normalizeH="0" baseline="0" noProof="0" dirty="0">
                <a:ln>
                  <a:noFill/>
                </a:ln>
                <a:solidFill>
                  <a:srgbClr val="000000"/>
                </a:solidFill>
                <a:effectLst/>
                <a:uLnTx/>
                <a:uFillTx/>
                <a:latin typeface="Arial"/>
                <a:ea typeface="+mn-ea"/>
                <a:cs typeface="+mn-cs"/>
              </a:rPr>
              <a:t> yeniden kullanımın</a:t>
            </a:r>
            <a:r>
              <a:rPr kumimoji="0" lang="tr-TR" sz="1771" b="0" i="0" u="none" strike="noStrike" kern="1200" cap="none" spc="0" normalizeH="0" baseline="0" noProof="0" dirty="0">
                <a:ln>
                  <a:noFill/>
                </a:ln>
                <a:solidFill>
                  <a:srgbClr val="000000"/>
                </a:solidFill>
                <a:effectLst/>
                <a:uLnTx/>
                <a:uFillTx/>
                <a:latin typeface="Arial"/>
                <a:ea typeface="+mn-ea"/>
                <a:cs typeface="+mn-cs"/>
              </a:rPr>
              <a:t> teşviki,</a:t>
            </a:r>
          </a:p>
          <a:p>
            <a:pPr marL="0" marR="0" lvl="0" indent="0" algn="just" defTabSz="441804" rtl="0" eaLnBrk="1" fontAlgn="auto" latinLnBrk="0" hangingPunct="1">
              <a:lnSpc>
                <a:spcPct val="100000"/>
              </a:lnSpc>
              <a:spcBef>
                <a:spcPts val="0"/>
              </a:spcBef>
              <a:spcAft>
                <a:spcPts val="0"/>
              </a:spcAft>
              <a:buClrTx/>
              <a:buSzTx/>
              <a:buFontTx/>
              <a:buNone/>
              <a:tabLst/>
              <a:defRPr/>
            </a:pPr>
            <a:endParaRPr kumimoji="0" lang="tr-TR" sz="1771" b="0" i="0" u="none" strike="noStrike" kern="1200" cap="none" spc="0" normalizeH="0" baseline="0" noProof="0" dirty="0">
              <a:ln>
                <a:noFill/>
              </a:ln>
              <a:solidFill>
                <a:srgbClr val="000000"/>
              </a:solidFill>
              <a:effectLst/>
              <a:uLnTx/>
              <a:uFillTx/>
              <a:latin typeface="Arial"/>
              <a:ea typeface="+mn-ea"/>
              <a:cs typeface="+mn-cs"/>
            </a:endParaRPr>
          </a:p>
          <a:p>
            <a:pPr marL="303604" marR="0" lvl="0" indent="-303604" algn="just" defTabSz="4418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771" b="1" i="0" u="none" strike="noStrike" kern="1200" cap="none" spc="0" normalizeH="0" baseline="0" noProof="0" dirty="0">
                <a:ln>
                  <a:noFill/>
                </a:ln>
                <a:solidFill>
                  <a:srgbClr val="000000"/>
                </a:solidFill>
                <a:effectLst/>
                <a:uLnTx/>
                <a:uFillTx/>
                <a:latin typeface="Arial"/>
                <a:ea typeface="+mn-ea"/>
                <a:cs typeface="+mn-cs"/>
              </a:rPr>
              <a:t>Ürün tasarımı </a:t>
            </a:r>
            <a:r>
              <a:rPr kumimoji="0" lang="tr-TR" sz="1771" b="0" i="0" u="none" strike="noStrike" kern="1200" cap="none" spc="0" normalizeH="0" baseline="0" noProof="0" dirty="0">
                <a:ln>
                  <a:noFill/>
                </a:ln>
                <a:solidFill>
                  <a:srgbClr val="000000"/>
                </a:solidFill>
                <a:effectLst/>
                <a:uLnTx/>
                <a:uFillTx/>
                <a:latin typeface="Arial"/>
                <a:ea typeface="+mn-ea"/>
                <a:cs typeface="+mn-cs"/>
              </a:rPr>
              <a:t>yoluyla </a:t>
            </a:r>
            <a:r>
              <a:rPr kumimoji="0" lang="tr-TR" sz="1771" b="1" i="0" u="none" strike="noStrike" kern="1200" cap="none" spc="0" normalizeH="0" baseline="0" noProof="0" dirty="0">
                <a:ln>
                  <a:noFill/>
                </a:ln>
                <a:solidFill>
                  <a:srgbClr val="000000"/>
                </a:solidFill>
                <a:effectLst/>
                <a:uLnTx/>
                <a:uFillTx/>
                <a:latin typeface="Arial"/>
                <a:ea typeface="+mn-ea"/>
                <a:cs typeface="+mn-cs"/>
              </a:rPr>
              <a:t>çevresel ayak izini azaltacak </a:t>
            </a:r>
            <a:r>
              <a:rPr kumimoji="0" lang="tr-TR" sz="1771" b="0" i="0" u="none" strike="noStrike" kern="1200" cap="none" spc="0" normalizeH="0" baseline="0" noProof="0" dirty="0">
                <a:ln>
                  <a:noFill/>
                </a:ln>
                <a:solidFill>
                  <a:srgbClr val="000000"/>
                </a:solidFill>
                <a:effectLst/>
                <a:uLnTx/>
                <a:uFillTx/>
                <a:latin typeface="Arial"/>
                <a:ea typeface="+mn-ea"/>
                <a:cs typeface="+mn-cs"/>
              </a:rPr>
              <a:t>kriterler geliştirilmesi, </a:t>
            </a:r>
          </a:p>
          <a:p>
            <a:pPr marL="0" marR="0" lvl="0" indent="0" algn="just" defTabSz="441804" rtl="0" eaLnBrk="1" fontAlgn="auto" latinLnBrk="0" hangingPunct="1">
              <a:lnSpc>
                <a:spcPct val="100000"/>
              </a:lnSpc>
              <a:spcBef>
                <a:spcPts val="0"/>
              </a:spcBef>
              <a:spcAft>
                <a:spcPts val="0"/>
              </a:spcAft>
              <a:buClrTx/>
              <a:buSzTx/>
              <a:buFontTx/>
              <a:buNone/>
              <a:tabLst/>
              <a:defRPr/>
            </a:pPr>
            <a:endParaRPr kumimoji="0" lang="tr-TR" sz="1771" b="0" i="0" u="none" strike="noStrike" kern="1200" cap="none" spc="0" normalizeH="0" baseline="0" noProof="0" dirty="0">
              <a:ln>
                <a:noFill/>
              </a:ln>
              <a:solidFill>
                <a:srgbClr val="000000"/>
              </a:solidFill>
              <a:effectLst/>
              <a:uLnTx/>
              <a:uFillTx/>
              <a:latin typeface="Arial"/>
              <a:ea typeface="+mn-ea"/>
              <a:cs typeface="+mn-cs"/>
            </a:endParaRPr>
          </a:p>
          <a:p>
            <a:pPr marL="303604" marR="0" lvl="0" indent="-303604" algn="just" defTabSz="4418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771" b="1" i="0" u="none" strike="noStrike" kern="1200" cap="none" spc="0" normalizeH="0" baseline="0" noProof="0" dirty="0">
                <a:ln>
                  <a:noFill/>
                </a:ln>
                <a:solidFill>
                  <a:srgbClr val="000000"/>
                </a:solidFill>
                <a:effectLst/>
                <a:uLnTx/>
                <a:uFillTx/>
                <a:latin typeface="Arial"/>
                <a:ea typeface="+mn-ea"/>
                <a:cs typeface="+mn-cs"/>
              </a:rPr>
              <a:t>Tehlikeli kimyasalların kullanımının sınırlanması,</a:t>
            </a:r>
          </a:p>
          <a:p>
            <a:pPr marL="0" marR="0" lvl="0" indent="0" algn="just" defTabSz="441804" rtl="0" eaLnBrk="1" fontAlgn="auto" latinLnBrk="0" hangingPunct="1">
              <a:lnSpc>
                <a:spcPct val="100000"/>
              </a:lnSpc>
              <a:spcBef>
                <a:spcPts val="0"/>
              </a:spcBef>
              <a:spcAft>
                <a:spcPts val="0"/>
              </a:spcAft>
              <a:buClrTx/>
              <a:buSzTx/>
              <a:buFontTx/>
              <a:buNone/>
              <a:tabLst/>
              <a:defRPr/>
            </a:pPr>
            <a:endParaRPr kumimoji="0" lang="tr-TR" sz="1771" b="0" i="0" u="none" strike="noStrike" kern="1200" cap="none" spc="0" normalizeH="0" baseline="0" noProof="0" dirty="0">
              <a:ln>
                <a:noFill/>
              </a:ln>
              <a:solidFill>
                <a:srgbClr val="000000"/>
              </a:solidFill>
              <a:effectLst/>
              <a:uLnTx/>
              <a:uFillTx/>
              <a:latin typeface="Arial"/>
              <a:ea typeface="+mn-ea"/>
              <a:cs typeface="+mn-cs"/>
            </a:endParaRPr>
          </a:p>
          <a:p>
            <a:pPr marL="303604" marR="0" lvl="0" indent="-303604" algn="just" defTabSz="4418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771" b="1" i="0" u="none" strike="noStrike" kern="1200" cap="none" spc="0" normalizeH="0" baseline="0" noProof="0" dirty="0">
                <a:ln>
                  <a:noFill/>
                </a:ln>
                <a:solidFill>
                  <a:srgbClr val="000000"/>
                </a:solidFill>
                <a:effectLst/>
                <a:uLnTx/>
                <a:uFillTx/>
                <a:latin typeface="Arial"/>
                <a:ea typeface="+mn-ea"/>
                <a:cs typeface="+mn-cs"/>
              </a:rPr>
              <a:t>Geri dönüşümlü içerik kullanımı </a:t>
            </a:r>
            <a:r>
              <a:rPr kumimoji="0" lang="tr-TR" sz="1771" b="0" i="0" u="none" strike="noStrike" kern="1200" cap="none" spc="0" normalizeH="0" baseline="0" noProof="0" dirty="0">
                <a:ln>
                  <a:noFill/>
                </a:ln>
                <a:solidFill>
                  <a:srgbClr val="000000"/>
                </a:solidFill>
                <a:effectLst/>
                <a:uLnTx/>
                <a:uFillTx/>
                <a:latin typeface="Arial"/>
                <a:ea typeface="+mn-ea"/>
                <a:cs typeface="+mn-cs"/>
              </a:rPr>
              <a:t>için hedefler belirlenmesi,</a:t>
            </a:r>
          </a:p>
          <a:p>
            <a:pPr marL="0" marR="0" lvl="0" indent="0" algn="just" defTabSz="441804" rtl="0" eaLnBrk="1" fontAlgn="auto" latinLnBrk="0" hangingPunct="1">
              <a:lnSpc>
                <a:spcPct val="100000"/>
              </a:lnSpc>
              <a:spcBef>
                <a:spcPts val="0"/>
              </a:spcBef>
              <a:spcAft>
                <a:spcPts val="0"/>
              </a:spcAft>
              <a:buClrTx/>
              <a:buSzTx/>
              <a:buFontTx/>
              <a:buNone/>
              <a:tabLst/>
              <a:defRPr/>
            </a:pPr>
            <a:endParaRPr kumimoji="0" lang="tr-TR" sz="1771" b="0" i="0" u="none" strike="noStrike" kern="1200" cap="none" spc="0" normalizeH="0" baseline="0" noProof="0" dirty="0">
              <a:ln>
                <a:noFill/>
              </a:ln>
              <a:solidFill>
                <a:srgbClr val="000000"/>
              </a:solidFill>
              <a:effectLst/>
              <a:uLnTx/>
              <a:uFillTx/>
              <a:latin typeface="Arial"/>
              <a:ea typeface="+mn-ea"/>
              <a:cs typeface="+mn-cs"/>
            </a:endParaRPr>
          </a:p>
          <a:p>
            <a:pPr marL="303604" marR="0" lvl="0" indent="-303604" algn="just" defTabSz="4418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771" b="1" i="0" u="none" strike="noStrike" kern="1200" cap="none" spc="0" normalizeH="0" baseline="0" noProof="0" dirty="0">
                <a:ln>
                  <a:noFill/>
                </a:ln>
                <a:solidFill>
                  <a:srgbClr val="000000"/>
                </a:solidFill>
                <a:effectLst/>
                <a:uLnTx/>
                <a:uFillTx/>
                <a:latin typeface="Arial"/>
                <a:ea typeface="+mn-ea"/>
                <a:cs typeface="+mn-cs"/>
              </a:rPr>
              <a:t>Üreticinin</a:t>
            </a:r>
            <a:r>
              <a:rPr kumimoji="0" lang="tr-TR" sz="1771" b="0" i="0" u="none" strike="noStrike" kern="1200" cap="none" spc="0" normalizeH="0" baseline="0" noProof="0" dirty="0">
                <a:ln>
                  <a:noFill/>
                </a:ln>
                <a:solidFill>
                  <a:srgbClr val="000000"/>
                </a:solidFill>
                <a:effectLst/>
                <a:uLnTx/>
                <a:uFillTx/>
                <a:latin typeface="Arial"/>
                <a:ea typeface="+mn-ea"/>
                <a:cs typeface="+mn-cs"/>
              </a:rPr>
              <a:t> </a:t>
            </a:r>
            <a:r>
              <a:rPr kumimoji="0" lang="tr-TR" sz="1771" b="1" i="0" u="none" strike="noStrike" kern="1200" cap="none" spc="0" normalizeH="0" baseline="0" noProof="0" dirty="0">
                <a:ln>
                  <a:noFill/>
                </a:ln>
                <a:solidFill>
                  <a:srgbClr val="000000"/>
                </a:solidFill>
                <a:effectLst/>
                <a:uLnTx/>
                <a:uFillTx/>
                <a:latin typeface="Arial"/>
                <a:ea typeface="+mn-ea"/>
                <a:cs typeface="+mn-cs"/>
              </a:rPr>
              <a:t>ürünün yaşam döngüsü</a:t>
            </a:r>
            <a:r>
              <a:rPr kumimoji="0" lang="tr-TR" sz="1771" b="0" i="0" u="none" strike="noStrike" kern="1200" cap="none" spc="0" normalizeH="0" baseline="0" noProof="0" dirty="0">
                <a:ln>
                  <a:noFill/>
                </a:ln>
                <a:solidFill>
                  <a:srgbClr val="000000"/>
                </a:solidFill>
                <a:effectLst/>
                <a:uLnTx/>
                <a:uFillTx/>
                <a:latin typeface="Arial"/>
                <a:ea typeface="+mn-ea"/>
                <a:cs typeface="+mn-cs"/>
              </a:rPr>
              <a:t>nün tamamlanmasına kadar geçen süreçte </a:t>
            </a:r>
            <a:r>
              <a:rPr kumimoji="0" lang="tr-TR" sz="1771" b="1" i="0" u="none" strike="noStrike" kern="1200" cap="none" spc="0" normalizeH="0" baseline="0" noProof="0" dirty="0">
                <a:ln>
                  <a:noFill/>
                </a:ln>
                <a:solidFill>
                  <a:srgbClr val="000000"/>
                </a:solidFill>
                <a:effectLst/>
                <a:uLnTx/>
                <a:uFillTx/>
                <a:latin typeface="Arial"/>
                <a:ea typeface="+mn-ea"/>
                <a:cs typeface="+mn-cs"/>
              </a:rPr>
              <a:t>sorumluluklarının artırılması,</a:t>
            </a:r>
          </a:p>
          <a:p>
            <a:pPr marL="303604" marR="0" lvl="0" indent="-303604" algn="just" defTabSz="44180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tr-TR" sz="1771" b="0" i="0" u="none" strike="noStrike" kern="1200" cap="none" spc="0" normalizeH="0" baseline="0" noProof="0" dirty="0">
              <a:ln>
                <a:noFill/>
              </a:ln>
              <a:solidFill>
                <a:srgbClr val="000000"/>
              </a:solidFill>
              <a:effectLst/>
              <a:uLnTx/>
              <a:uFillTx/>
              <a:latin typeface="Arial"/>
              <a:ea typeface="+mn-ea"/>
              <a:cs typeface="+mn-cs"/>
            </a:endParaRPr>
          </a:p>
          <a:p>
            <a:pPr marL="303604" marR="0" lvl="0" indent="-303604" algn="just" defTabSz="4418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771" b="1" i="0" u="none" strike="noStrike" kern="1200" cap="none" spc="0" normalizeH="0" baseline="0" noProof="0" dirty="0">
                <a:ln>
                  <a:noFill/>
                </a:ln>
                <a:solidFill>
                  <a:srgbClr val="000000"/>
                </a:solidFill>
                <a:effectLst/>
                <a:uLnTx/>
                <a:uFillTx/>
                <a:latin typeface="Arial"/>
                <a:ea typeface="+mn-ea"/>
                <a:cs typeface="+mn-cs"/>
              </a:rPr>
              <a:t>Sürdürülebilirlik/</a:t>
            </a:r>
            <a:r>
              <a:rPr kumimoji="0" lang="tr-TR" sz="1771" b="1" i="0" u="none" strike="noStrike" kern="1200" cap="none" spc="0" normalizeH="0" baseline="0" noProof="0" dirty="0" err="1">
                <a:ln>
                  <a:noFill/>
                </a:ln>
                <a:solidFill>
                  <a:srgbClr val="000000"/>
                </a:solidFill>
                <a:effectLst/>
                <a:uLnTx/>
                <a:uFillTx/>
                <a:latin typeface="Arial"/>
                <a:ea typeface="+mn-ea"/>
                <a:cs typeface="+mn-cs"/>
              </a:rPr>
              <a:t>döngüsellik</a:t>
            </a:r>
            <a:r>
              <a:rPr kumimoji="0" lang="tr-TR" sz="1771" b="1" i="0" u="none" strike="noStrike" kern="1200" cap="none" spc="0" normalizeH="0" baseline="0" noProof="0" dirty="0">
                <a:ln>
                  <a:noFill/>
                </a:ln>
                <a:solidFill>
                  <a:srgbClr val="000000"/>
                </a:solidFill>
                <a:effectLst/>
                <a:uLnTx/>
                <a:uFillTx/>
                <a:latin typeface="Arial"/>
                <a:ea typeface="+mn-ea"/>
                <a:cs typeface="+mn-cs"/>
              </a:rPr>
              <a:t> etiketleri </a:t>
            </a:r>
            <a:r>
              <a:rPr kumimoji="0" lang="tr-TR" sz="1771" b="0" i="0" u="none" strike="noStrike" kern="1200" cap="none" spc="0" normalizeH="0" baseline="0" noProof="0" dirty="0">
                <a:ln>
                  <a:noFill/>
                </a:ln>
                <a:solidFill>
                  <a:srgbClr val="000000"/>
                </a:solidFill>
                <a:effectLst/>
                <a:uLnTx/>
                <a:uFillTx/>
                <a:latin typeface="Arial"/>
                <a:ea typeface="+mn-ea"/>
                <a:cs typeface="+mn-cs"/>
              </a:rPr>
              <a:t>oluşturulması</a:t>
            </a:r>
          </a:p>
          <a:p>
            <a:pPr marL="303604" marR="0" lvl="0" indent="-303604" algn="just" defTabSz="44180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tr-TR" sz="1771" b="0" i="0" u="none" strike="noStrike" kern="1200" cap="none" spc="0" normalizeH="0" baseline="0" noProof="0" dirty="0">
              <a:ln>
                <a:noFill/>
              </a:ln>
              <a:solidFill>
                <a:srgbClr val="000000"/>
              </a:solidFill>
              <a:effectLst/>
              <a:uLnTx/>
              <a:uFillTx/>
              <a:latin typeface="Arial"/>
              <a:ea typeface="+mn-ea"/>
              <a:cs typeface="+mn-cs"/>
            </a:endParaRPr>
          </a:p>
          <a:p>
            <a:pPr marL="303604" marR="0" lvl="0" indent="-303604" algn="just" defTabSz="4418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771" b="1" i="0" u="none" strike="noStrike" kern="1200" cap="none" spc="0" normalizeH="0" baseline="0" noProof="0" dirty="0">
                <a:ln>
                  <a:noFill/>
                </a:ln>
                <a:solidFill>
                  <a:srgbClr val="000000"/>
                </a:solidFill>
                <a:effectLst/>
                <a:uLnTx/>
                <a:uFillTx/>
                <a:latin typeface="Arial"/>
                <a:ea typeface="+mn-ea"/>
                <a:cs typeface="+mn-cs"/>
              </a:rPr>
              <a:t>Sürdürülebilirlik Ürün </a:t>
            </a:r>
            <a:r>
              <a:rPr kumimoji="0" lang="tr-TR" sz="1771" b="1" i="0" u="none" strike="noStrike" kern="1200" cap="none" spc="0" normalizeH="0" baseline="0" noProof="0" dirty="0" err="1">
                <a:ln>
                  <a:noFill/>
                </a:ln>
                <a:solidFill>
                  <a:srgbClr val="000000"/>
                </a:solidFill>
                <a:effectLst/>
                <a:uLnTx/>
                <a:uFillTx/>
                <a:latin typeface="Arial"/>
                <a:ea typeface="+mn-ea"/>
                <a:cs typeface="+mn-cs"/>
              </a:rPr>
              <a:t>İnsiyatifi’</a:t>
            </a:r>
            <a:r>
              <a:rPr kumimoji="0" lang="tr-TR" sz="1771" b="0" i="0" u="none" strike="noStrike" kern="1200" cap="none" spc="0" normalizeH="0" baseline="0" noProof="0" dirty="0" err="1">
                <a:ln>
                  <a:noFill/>
                </a:ln>
                <a:solidFill>
                  <a:srgbClr val="000000"/>
                </a:solidFill>
                <a:effectLst/>
                <a:uLnTx/>
                <a:uFillTx/>
                <a:latin typeface="Arial"/>
                <a:ea typeface="+mn-ea"/>
                <a:cs typeface="+mn-cs"/>
              </a:rPr>
              <a:t>nin</a:t>
            </a:r>
            <a:r>
              <a:rPr kumimoji="0" lang="tr-TR" sz="1771" b="0" i="0" u="none" strike="noStrike" kern="1200" cap="none" spc="0" normalizeH="0" baseline="0" noProof="0" dirty="0">
                <a:ln>
                  <a:noFill/>
                </a:ln>
                <a:solidFill>
                  <a:srgbClr val="000000"/>
                </a:solidFill>
                <a:effectLst/>
                <a:uLnTx/>
                <a:uFillTx/>
                <a:latin typeface="Arial"/>
                <a:ea typeface="+mn-ea"/>
                <a:cs typeface="+mn-cs"/>
              </a:rPr>
              <a:t> 2022 Mart ayında açıklanması öngörülmekte olup, öncelikli olarak tekstil ve plastik sektörlerine uygulanması hedeflenmektedir. Sürdürülebilirlik Ürün </a:t>
            </a:r>
            <a:r>
              <a:rPr kumimoji="0" lang="tr-TR" sz="1771" b="0" i="0" u="none" strike="noStrike" kern="1200" cap="none" spc="0" normalizeH="0" baseline="0" noProof="0" dirty="0" err="1">
                <a:ln>
                  <a:noFill/>
                </a:ln>
                <a:solidFill>
                  <a:srgbClr val="000000"/>
                </a:solidFill>
                <a:effectLst/>
                <a:uLnTx/>
                <a:uFillTx/>
                <a:latin typeface="Arial"/>
                <a:ea typeface="+mn-ea"/>
                <a:cs typeface="+mn-cs"/>
              </a:rPr>
              <a:t>İnsiyatifi</a:t>
            </a:r>
            <a:r>
              <a:rPr kumimoji="0" lang="tr-TR" sz="1771" b="0" i="0" u="none" strike="noStrike" kern="1200" cap="none" spc="0" normalizeH="0" baseline="0" noProof="0" dirty="0">
                <a:ln>
                  <a:noFill/>
                </a:ln>
                <a:solidFill>
                  <a:srgbClr val="000000"/>
                </a:solidFill>
                <a:effectLst/>
                <a:uLnTx/>
                <a:uFillTx/>
                <a:latin typeface="Arial"/>
                <a:ea typeface="+mn-ea"/>
                <a:cs typeface="+mn-cs"/>
              </a:rPr>
              <a:t> kapsamında belirli bir karbon emisyonu üzerindeki malların piyasaya sürülmesine izin verilmemesi planlanmaktadır.</a:t>
            </a:r>
          </a:p>
          <a:p>
            <a:pPr marL="303604" marR="0" lvl="0" indent="-303604" algn="just" defTabSz="44180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tr-TR" sz="1771"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24" name="Grup 23">
            <a:extLst>
              <a:ext uri="{FF2B5EF4-FFF2-40B4-BE49-F238E27FC236}">
                <a16:creationId xmlns:a16="http://schemas.microsoft.com/office/drawing/2014/main" id="{C444B559-AC6E-467F-8E1A-DE424DA47D21}"/>
              </a:ext>
            </a:extLst>
          </p:cNvPr>
          <p:cNvGrpSpPr/>
          <p:nvPr/>
        </p:nvGrpSpPr>
        <p:grpSpPr>
          <a:xfrm>
            <a:off x="10562693" y="3488304"/>
            <a:ext cx="1364384" cy="1275360"/>
            <a:chOff x="10456159" y="2760333"/>
            <a:chExt cx="1364384" cy="1275360"/>
          </a:xfrm>
        </p:grpSpPr>
        <p:sp>
          <p:nvSpPr>
            <p:cNvPr id="13" name="Oval 12">
              <a:extLst>
                <a:ext uri="{FF2B5EF4-FFF2-40B4-BE49-F238E27FC236}">
                  <a16:creationId xmlns:a16="http://schemas.microsoft.com/office/drawing/2014/main" id="{23ABF703-3FA6-4DA1-8A7D-BFE3F5181968}"/>
                </a:ext>
              </a:extLst>
            </p:cNvPr>
            <p:cNvSpPr/>
            <p:nvPr/>
          </p:nvSpPr>
          <p:spPr>
            <a:xfrm>
              <a:off x="10510325" y="2760333"/>
              <a:ext cx="1274706" cy="1275360"/>
            </a:xfrm>
            <a:prstGeom prst="ellipse">
              <a:avLst/>
            </a:prstGeom>
            <a:solidFill>
              <a:schemeClr val="bg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441804" rtl="0" eaLnBrk="1" fontAlgn="auto" latinLnBrk="0" hangingPunct="1">
                <a:lnSpc>
                  <a:spcPct val="100000"/>
                </a:lnSpc>
                <a:spcBef>
                  <a:spcPts val="0"/>
                </a:spcBef>
                <a:spcAft>
                  <a:spcPts val="0"/>
                </a:spcAft>
                <a:buClrTx/>
                <a:buSzTx/>
                <a:buFontTx/>
                <a:buNone/>
                <a:tabLst/>
                <a:defRPr/>
              </a:pPr>
              <a:endParaRPr kumimoji="0" lang="tr-TR" sz="1771" b="0" i="0" u="none" strike="noStrike" kern="1200" cap="none" spc="0" normalizeH="0" baseline="0" noProof="0" dirty="0">
                <a:ln>
                  <a:noFill/>
                </a:ln>
                <a:solidFill>
                  <a:srgbClr val="FFFFFF"/>
                </a:solidFill>
                <a:effectLst/>
                <a:uLnTx/>
                <a:uFillTx/>
                <a:latin typeface="Arial"/>
                <a:ea typeface="+mn-ea"/>
                <a:cs typeface="+mn-cs"/>
              </a:endParaRPr>
            </a:p>
          </p:txBody>
        </p:sp>
        <p:sp>
          <p:nvSpPr>
            <p:cNvPr id="16" name="Dikdörtgen 15">
              <a:extLst>
                <a:ext uri="{FF2B5EF4-FFF2-40B4-BE49-F238E27FC236}">
                  <a16:creationId xmlns:a16="http://schemas.microsoft.com/office/drawing/2014/main" id="{DC7B2E94-D8A6-408C-A13E-C68C44DA9121}"/>
                </a:ext>
              </a:extLst>
            </p:cNvPr>
            <p:cNvSpPr/>
            <p:nvPr/>
          </p:nvSpPr>
          <p:spPr>
            <a:xfrm>
              <a:off x="10456159" y="2942011"/>
              <a:ext cx="1364384" cy="637354"/>
            </a:xfrm>
            <a:prstGeom prst="rect">
              <a:avLst/>
            </a:prstGeom>
          </p:spPr>
          <p:txBody>
            <a:bodyPr wrap="square">
              <a:spAutoFit/>
            </a:bodyPr>
            <a:lstStyle/>
            <a:p>
              <a:pPr marL="0" marR="0" lvl="0" indent="0" algn="ctr" defTabSz="441804" rtl="0" eaLnBrk="1" fontAlgn="auto" latinLnBrk="0" hangingPunct="1">
                <a:lnSpc>
                  <a:spcPct val="100000"/>
                </a:lnSpc>
                <a:spcBef>
                  <a:spcPts val="0"/>
                </a:spcBef>
                <a:spcAft>
                  <a:spcPts val="0"/>
                </a:spcAft>
                <a:buClrTx/>
                <a:buSzTx/>
                <a:buFontTx/>
                <a:buNone/>
                <a:tabLst/>
                <a:defRPr/>
              </a:pPr>
              <a:r>
                <a:rPr kumimoji="0" lang="tr-TR" sz="1771" b="1" i="0" u="none" strike="noStrike" kern="1200" cap="none" spc="0" normalizeH="0" baseline="0" noProof="0" dirty="0">
                  <a:ln>
                    <a:noFill/>
                  </a:ln>
                  <a:solidFill>
                    <a:srgbClr val="FFFFFF"/>
                  </a:solidFill>
                  <a:effectLst/>
                  <a:uLnTx/>
                  <a:uFillTx/>
                  <a:latin typeface="Arial"/>
                  <a:ea typeface="+mn-ea"/>
                  <a:cs typeface="+mn-cs"/>
                </a:rPr>
                <a:t>Piller / </a:t>
              </a:r>
            </a:p>
            <a:p>
              <a:pPr marL="0" marR="0" lvl="0" indent="0" algn="ctr" defTabSz="441804" rtl="0" eaLnBrk="1" fontAlgn="auto" latinLnBrk="0" hangingPunct="1">
                <a:lnSpc>
                  <a:spcPct val="100000"/>
                </a:lnSpc>
                <a:spcBef>
                  <a:spcPts val="0"/>
                </a:spcBef>
                <a:spcAft>
                  <a:spcPts val="0"/>
                </a:spcAft>
                <a:buClrTx/>
                <a:buSzTx/>
                <a:buFontTx/>
                <a:buNone/>
                <a:tabLst/>
                <a:defRPr/>
              </a:pPr>
              <a:r>
                <a:rPr lang="tr-TR" sz="1771" b="1" dirty="0">
                  <a:solidFill>
                    <a:srgbClr val="FFFFFF"/>
                  </a:solidFill>
                  <a:latin typeface="Arial"/>
                </a:rPr>
                <a:t>Bataryalar</a:t>
              </a:r>
            </a:p>
          </p:txBody>
        </p:sp>
      </p:grpSp>
      <p:grpSp>
        <p:nvGrpSpPr>
          <p:cNvPr id="3" name="Grup 2">
            <a:extLst>
              <a:ext uri="{FF2B5EF4-FFF2-40B4-BE49-F238E27FC236}">
                <a16:creationId xmlns:a16="http://schemas.microsoft.com/office/drawing/2014/main" id="{FC441138-1D05-4C59-AC88-48128071423F}"/>
              </a:ext>
            </a:extLst>
          </p:cNvPr>
          <p:cNvGrpSpPr/>
          <p:nvPr/>
        </p:nvGrpSpPr>
        <p:grpSpPr>
          <a:xfrm>
            <a:off x="7256685" y="1305292"/>
            <a:ext cx="1414995" cy="1429032"/>
            <a:chOff x="7150151" y="577321"/>
            <a:chExt cx="1414995" cy="1429032"/>
          </a:xfrm>
        </p:grpSpPr>
        <p:sp>
          <p:nvSpPr>
            <p:cNvPr id="11" name="Oval 10">
              <a:extLst>
                <a:ext uri="{FF2B5EF4-FFF2-40B4-BE49-F238E27FC236}">
                  <a16:creationId xmlns:a16="http://schemas.microsoft.com/office/drawing/2014/main" id="{E542ECA7-BF72-4379-A338-0F449B8ABAF6}"/>
                </a:ext>
              </a:extLst>
            </p:cNvPr>
            <p:cNvSpPr/>
            <p:nvPr/>
          </p:nvSpPr>
          <p:spPr>
            <a:xfrm>
              <a:off x="7150151" y="577321"/>
              <a:ext cx="1414995" cy="1429032"/>
            </a:xfrm>
            <a:prstGeom prst="ellipse">
              <a:avLst/>
            </a:prstGeom>
            <a:solidFill>
              <a:schemeClr val="bg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441804" rtl="0" eaLnBrk="1" fontAlgn="auto" latinLnBrk="0" hangingPunct="1">
                <a:lnSpc>
                  <a:spcPct val="100000"/>
                </a:lnSpc>
                <a:spcBef>
                  <a:spcPts val="0"/>
                </a:spcBef>
                <a:spcAft>
                  <a:spcPts val="0"/>
                </a:spcAft>
                <a:buClrTx/>
                <a:buSzTx/>
                <a:buFontTx/>
                <a:buNone/>
                <a:tabLst/>
                <a:defRPr/>
              </a:pPr>
              <a:endParaRPr kumimoji="0" lang="tr-TR" sz="1771"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441804" rtl="0" eaLnBrk="1" fontAlgn="auto" latinLnBrk="0" hangingPunct="1">
                <a:lnSpc>
                  <a:spcPct val="100000"/>
                </a:lnSpc>
                <a:spcBef>
                  <a:spcPts val="0"/>
                </a:spcBef>
                <a:spcAft>
                  <a:spcPts val="0"/>
                </a:spcAft>
                <a:buClrTx/>
                <a:buSzTx/>
                <a:buFontTx/>
                <a:buNone/>
                <a:tabLst/>
                <a:defRPr/>
              </a:pPr>
              <a:endParaRPr kumimoji="0" lang="tr-TR" sz="1328" b="1" i="0" u="none" strike="noStrike" kern="1200" cap="none" spc="0" normalizeH="0" baseline="0" noProof="0" dirty="0">
                <a:ln>
                  <a:noFill/>
                </a:ln>
                <a:solidFill>
                  <a:srgbClr val="FFFFFF"/>
                </a:solidFill>
                <a:effectLst/>
                <a:uLnTx/>
                <a:uFillTx/>
                <a:latin typeface="Arial"/>
                <a:ea typeface="+mn-ea"/>
                <a:cs typeface="+mn-cs"/>
              </a:endParaRPr>
            </a:p>
          </p:txBody>
        </p:sp>
        <p:sp>
          <p:nvSpPr>
            <p:cNvPr id="18" name="Metin kutusu 17">
              <a:extLst>
                <a:ext uri="{FF2B5EF4-FFF2-40B4-BE49-F238E27FC236}">
                  <a16:creationId xmlns:a16="http://schemas.microsoft.com/office/drawing/2014/main" id="{3F8E21C7-FB1E-4BA6-8AB9-EE9669C6C4F1}"/>
                </a:ext>
              </a:extLst>
            </p:cNvPr>
            <p:cNvSpPr txBox="1"/>
            <p:nvPr/>
          </p:nvSpPr>
          <p:spPr>
            <a:xfrm>
              <a:off x="7271052" y="1078710"/>
              <a:ext cx="1280458" cy="351186"/>
            </a:xfrm>
            <a:prstGeom prst="rect">
              <a:avLst/>
            </a:prstGeom>
            <a:noFill/>
          </p:spPr>
          <p:txBody>
            <a:bodyPr wrap="square" rtlCol="0">
              <a:spAutoFit/>
            </a:bodyPr>
            <a:lstStyle/>
            <a:p>
              <a:pPr marL="0" marR="0" lvl="0" indent="0" algn="l" defTabSz="441804" rtl="0" eaLnBrk="1" fontAlgn="auto" latinLnBrk="0" hangingPunct="1">
                <a:lnSpc>
                  <a:spcPct val="100000"/>
                </a:lnSpc>
                <a:spcBef>
                  <a:spcPts val="0"/>
                </a:spcBef>
                <a:spcAft>
                  <a:spcPts val="0"/>
                </a:spcAft>
                <a:buClrTx/>
                <a:buSzTx/>
                <a:buFontTx/>
                <a:buNone/>
                <a:tabLst/>
                <a:defRPr/>
              </a:pPr>
              <a:r>
                <a:rPr kumimoji="0" lang="tr-TR" sz="1682" b="1" i="0" u="none" strike="noStrike" kern="1200" cap="none" spc="0" normalizeH="0" baseline="0" noProof="0" dirty="0">
                  <a:ln>
                    <a:noFill/>
                  </a:ln>
                  <a:solidFill>
                    <a:srgbClr val="FFFFFF"/>
                  </a:solidFill>
                  <a:effectLst/>
                  <a:uLnTx/>
                  <a:uFillTx/>
                  <a:latin typeface="Arial"/>
                  <a:ea typeface="+mn-ea"/>
                  <a:cs typeface="+mn-cs"/>
                </a:rPr>
                <a:t>Elektronik</a:t>
              </a:r>
              <a:endParaRPr kumimoji="0" lang="tr-TR" sz="1682"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4" name="Grup 3">
            <a:extLst>
              <a:ext uri="{FF2B5EF4-FFF2-40B4-BE49-F238E27FC236}">
                <a16:creationId xmlns:a16="http://schemas.microsoft.com/office/drawing/2014/main" id="{89376584-F27C-4454-A6C8-832B0ACF300D}"/>
              </a:ext>
            </a:extLst>
          </p:cNvPr>
          <p:cNvGrpSpPr/>
          <p:nvPr/>
        </p:nvGrpSpPr>
        <p:grpSpPr>
          <a:xfrm>
            <a:off x="8931240" y="1388301"/>
            <a:ext cx="1124435" cy="1189053"/>
            <a:chOff x="8824706" y="660330"/>
            <a:chExt cx="1124435" cy="1189053"/>
          </a:xfrm>
        </p:grpSpPr>
        <p:sp>
          <p:nvSpPr>
            <p:cNvPr id="10" name="Oval 9">
              <a:extLst>
                <a:ext uri="{FF2B5EF4-FFF2-40B4-BE49-F238E27FC236}">
                  <a16:creationId xmlns:a16="http://schemas.microsoft.com/office/drawing/2014/main" id="{B7CB0553-EBF9-4309-9C32-161023C073CC}"/>
                </a:ext>
              </a:extLst>
            </p:cNvPr>
            <p:cNvSpPr/>
            <p:nvPr/>
          </p:nvSpPr>
          <p:spPr>
            <a:xfrm>
              <a:off x="8824706" y="660330"/>
              <a:ext cx="1124435" cy="1189053"/>
            </a:xfrm>
            <a:prstGeom prst="ellipse">
              <a:avLst/>
            </a:prstGeom>
            <a:solidFill>
              <a:schemeClr val="bg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ctr" defTabSz="441804" rtl="0" eaLnBrk="1" fontAlgn="auto" latinLnBrk="0" hangingPunct="1">
                <a:lnSpc>
                  <a:spcPct val="100000"/>
                </a:lnSpc>
                <a:spcBef>
                  <a:spcPts val="0"/>
                </a:spcBef>
                <a:spcAft>
                  <a:spcPts val="0"/>
                </a:spcAft>
                <a:buClrTx/>
                <a:buSzTx/>
                <a:buFontTx/>
                <a:buNone/>
                <a:tabLst/>
                <a:defRPr/>
              </a:pPr>
              <a:endParaRPr kumimoji="0" lang="tr-TR" sz="1771"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441804" rtl="0" eaLnBrk="1" fontAlgn="auto" latinLnBrk="0" hangingPunct="1">
                <a:lnSpc>
                  <a:spcPct val="100000"/>
                </a:lnSpc>
                <a:spcBef>
                  <a:spcPts val="0"/>
                </a:spcBef>
                <a:spcAft>
                  <a:spcPts val="0"/>
                </a:spcAft>
                <a:buClrTx/>
                <a:buSzTx/>
                <a:buFontTx/>
                <a:buNone/>
                <a:tabLst/>
                <a:defRPr/>
              </a:pPr>
              <a:endParaRPr kumimoji="0" lang="tr-TR" sz="1682" b="1" i="0" u="none" strike="noStrike" kern="1200" cap="none" spc="0" normalizeH="0" baseline="0" noProof="0" dirty="0">
                <a:ln>
                  <a:noFill/>
                </a:ln>
                <a:solidFill>
                  <a:srgbClr val="FFFFFF"/>
                </a:solidFill>
                <a:effectLst/>
                <a:uLnTx/>
                <a:uFillTx/>
                <a:latin typeface="Arial"/>
                <a:ea typeface="+mn-ea"/>
                <a:cs typeface="+mn-cs"/>
              </a:endParaRPr>
            </a:p>
          </p:txBody>
        </p:sp>
        <p:sp>
          <p:nvSpPr>
            <p:cNvPr id="19" name="Metin kutusu 18">
              <a:extLst>
                <a:ext uri="{FF2B5EF4-FFF2-40B4-BE49-F238E27FC236}">
                  <a16:creationId xmlns:a16="http://schemas.microsoft.com/office/drawing/2014/main" id="{9BEE011A-45C4-4C6B-998C-DE18BAAABE04}"/>
                </a:ext>
              </a:extLst>
            </p:cNvPr>
            <p:cNvSpPr txBox="1"/>
            <p:nvPr/>
          </p:nvSpPr>
          <p:spPr>
            <a:xfrm>
              <a:off x="8881944" y="1057835"/>
              <a:ext cx="968360" cy="351186"/>
            </a:xfrm>
            <a:prstGeom prst="rect">
              <a:avLst/>
            </a:prstGeom>
            <a:noFill/>
          </p:spPr>
          <p:txBody>
            <a:bodyPr wrap="square" rtlCol="0">
              <a:spAutoFit/>
            </a:bodyPr>
            <a:lstStyle/>
            <a:p>
              <a:pPr marL="0" marR="0" lvl="0" indent="0" algn="ctr" defTabSz="441804" rtl="0" eaLnBrk="1" fontAlgn="auto" latinLnBrk="0" hangingPunct="1">
                <a:lnSpc>
                  <a:spcPct val="100000"/>
                </a:lnSpc>
                <a:spcBef>
                  <a:spcPts val="0"/>
                </a:spcBef>
                <a:spcAft>
                  <a:spcPts val="0"/>
                </a:spcAft>
                <a:buClrTx/>
                <a:buSzTx/>
                <a:buFontTx/>
                <a:buNone/>
                <a:tabLst/>
                <a:defRPr/>
              </a:pPr>
              <a:r>
                <a:rPr kumimoji="0" lang="tr-TR" sz="1682" b="1" i="0" u="none" strike="noStrike" kern="1200" cap="none" spc="0" normalizeH="0" baseline="0" noProof="0" dirty="0">
                  <a:ln>
                    <a:noFill/>
                  </a:ln>
                  <a:solidFill>
                    <a:srgbClr val="FFFFFF"/>
                  </a:solidFill>
                  <a:effectLst/>
                  <a:uLnTx/>
                  <a:uFillTx/>
                  <a:latin typeface="Arial"/>
                  <a:ea typeface="+mn-ea"/>
                  <a:cs typeface="+mn-cs"/>
                </a:rPr>
                <a:t>Tekstil</a:t>
              </a:r>
              <a:endParaRPr kumimoji="0" lang="tr-TR" sz="1682"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5" name="Grup 4">
            <a:extLst>
              <a:ext uri="{FF2B5EF4-FFF2-40B4-BE49-F238E27FC236}">
                <a16:creationId xmlns:a16="http://schemas.microsoft.com/office/drawing/2014/main" id="{F7FFC80A-7229-4671-BF6C-F3007D10463B}"/>
              </a:ext>
            </a:extLst>
          </p:cNvPr>
          <p:cNvGrpSpPr/>
          <p:nvPr/>
        </p:nvGrpSpPr>
        <p:grpSpPr>
          <a:xfrm>
            <a:off x="10114632" y="2032438"/>
            <a:ext cx="1352389" cy="1275360"/>
            <a:chOff x="10008098" y="1304467"/>
            <a:chExt cx="1352389" cy="1275360"/>
          </a:xfrm>
        </p:grpSpPr>
        <p:sp>
          <p:nvSpPr>
            <p:cNvPr id="12" name="Oval 11">
              <a:extLst>
                <a:ext uri="{FF2B5EF4-FFF2-40B4-BE49-F238E27FC236}">
                  <a16:creationId xmlns:a16="http://schemas.microsoft.com/office/drawing/2014/main" id="{39E981CB-A29B-423E-B0A5-9D25B0366144}"/>
                </a:ext>
              </a:extLst>
            </p:cNvPr>
            <p:cNvSpPr/>
            <p:nvPr/>
          </p:nvSpPr>
          <p:spPr>
            <a:xfrm>
              <a:off x="10008098" y="1304467"/>
              <a:ext cx="1326499" cy="1275360"/>
            </a:xfrm>
            <a:prstGeom prst="ellipse">
              <a:avLst/>
            </a:prstGeom>
            <a:solidFill>
              <a:schemeClr val="bg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ctr" defTabSz="441804" rtl="0" eaLnBrk="1" fontAlgn="auto" latinLnBrk="0" hangingPunct="1">
                <a:lnSpc>
                  <a:spcPct val="100000"/>
                </a:lnSpc>
                <a:spcBef>
                  <a:spcPts val="0"/>
                </a:spcBef>
                <a:spcAft>
                  <a:spcPts val="0"/>
                </a:spcAft>
                <a:buClrTx/>
                <a:buSzTx/>
                <a:buFontTx/>
                <a:buNone/>
                <a:tabLst/>
                <a:defRPr/>
              </a:pPr>
              <a:endParaRPr kumimoji="0" lang="tr-TR" sz="1328"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441804" rtl="0" eaLnBrk="1" fontAlgn="auto" latinLnBrk="0" hangingPunct="1">
                <a:lnSpc>
                  <a:spcPct val="100000"/>
                </a:lnSpc>
                <a:spcBef>
                  <a:spcPts val="0"/>
                </a:spcBef>
                <a:spcAft>
                  <a:spcPts val="0"/>
                </a:spcAft>
                <a:buClrTx/>
                <a:buSzTx/>
                <a:buFontTx/>
                <a:buNone/>
                <a:tabLst/>
                <a:defRPr/>
              </a:pPr>
              <a:endParaRPr kumimoji="0" lang="tr-TR" sz="1328" b="1" i="0" u="none" strike="noStrike" kern="1200" cap="none" spc="0" normalizeH="0" baseline="0" noProof="0" dirty="0">
                <a:ln>
                  <a:noFill/>
                </a:ln>
                <a:solidFill>
                  <a:srgbClr val="FFFFFF"/>
                </a:solidFill>
                <a:effectLst/>
                <a:uLnTx/>
                <a:uFillTx/>
                <a:latin typeface="Arial"/>
                <a:ea typeface="+mn-ea"/>
                <a:cs typeface="+mn-cs"/>
              </a:endParaRPr>
            </a:p>
          </p:txBody>
        </p:sp>
        <p:sp>
          <p:nvSpPr>
            <p:cNvPr id="20" name="Metin kutusu 19">
              <a:extLst>
                <a:ext uri="{FF2B5EF4-FFF2-40B4-BE49-F238E27FC236}">
                  <a16:creationId xmlns:a16="http://schemas.microsoft.com/office/drawing/2014/main" id="{5AF622ED-49CA-41F7-8442-AE79BC67BF42}"/>
                </a:ext>
              </a:extLst>
            </p:cNvPr>
            <p:cNvSpPr txBox="1"/>
            <p:nvPr/>
          </p:nvSpPr>
          <p:spPr>
            <a:xfrm>
              <a:off x="10080029" y="1765018"/>
              <a:ext cx="1280458" cy="364843"/>
            </a:xfrm>
            <a:prstGeom prst="rect">
              <a:avLst/>
            </a:prstGeom>
            <a:noFill/>
          </p:spPr>
          <p:txBody>
            <a:bodyPr wrap="square" rtlCol="0">
              <a:spAutoFit/>
            </a:bodyPr>
            <a:lstStyle/>
            <a:p>
              <a:pPr marL="0" marR="0" lvl="0" indent="0" algn="l" defTabSz="441804" rtl="0" eaLnBrk="1" fontAlgn="auto" latinLnBrk="0" hangingPunct="1">
                <a:lnSpc>
                  <a:spcPct val="100000"/>
                </a:lnSpc>
                <a:spcBef>
                  <a:spcPts val="0"/>
                </a:spcBef>
                <a:spcAft>
                  <a:spcPts val="0"/>
                </a:spcAft>
                <a:buClrTx/>
                <a:buSzTx/>
                <a:buFontTx/>
                <a:buNone/>
                <a:tabLst/>
                <a:defRPr/>
              </a:pPr>
              <a:r>
                <a:rPr kumimoji="0" lang="tr-TR" sz="1771" b="1" i="0" u="none" strike="noStrike" kern="1200" cap="none" spc="0" normalizeH="0" baseline="0" noProof="0" dirty="0">
                  <a:ln>
                    <a:noFill/>
                  </a:ln>
                  <a:solidFill>
                    <a:srgbClr val="FFFFFF"/>
                  </a:solidFill>
                  <a:effectLst/>
                  <a:uLnTx/>
                  <a:uFillTx/>
                  <a:latin typeface="Arial"/>
                  <a:ea typeface="+mn-ea"/>
                  <a:cs typeface="+mn-cs"/>
                </a:rPr>
                <a:t>Plastikler</a:t>
              </a:r>
              <a:endParaRPr kumimoji="0" lang="tr-TR" sz="1682"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25" name="Grup 24">
            <a:extLst>
              <a:ext uri="{FF2B5EF4-FFF2-40B4-BE49-F238E27FC236}">
                <a16:creationId xmlns:a16="http://schemas.microsoft.com/office/drawing/2014/main" id="{117E8955-FAA2-47FC-982A-865B7B3F8D12}"/>
              </a:ext>
            </a:extLst>
          </p:cNvPr>
          <p:cNvGrpSpPr/>
          <p:nvPr/>
        </p:nvGrpSpPr>
        <p:grpSpPr>
          <a:xfrm>
            <a:off x="9871295" y="4713302"/>
            <a:ext cx="1217599" cy="1189053"/>
            <a:chOff x="9764761" y="3985331"/>
            <a:chExt cx="1217599" cy="1189053"/>
          </a:xfrm>
        </p:grpSpPr>
        <p:sp>
          <p:nvSpPr>
            <p:cNvPr id="14" name="Oval 13">
              <a:extLst>
                <a:ext uri="{FF2B5EF4-FFF2-40B4-BE49-F238E27FC236}">
                  <a16:creationId xmlns:a16="http://schemas.microsoft.com/office/drawing/2014/main" id="{CC1768D6-F097-43DC-8E36-E4E38F66AB91}"/>
                </a:ext>
              </a:extLst>
            </p:cNvPr>
            <p:cNvSpPr/>
            <p:nvPr/>
          </p:nvSpPr>
          <p:spPr>
            <a:xfrm>
              <a:off x="9764761" y="3985331"/>
              <a:ext cx="1196292" cy="1189053"/>
            </a:xfrm>
            <a:prstGeom prst="ellipse">
              <a:avLst/>
            </a:prstGeom>
            <a:solidFill>
              <a:schemeClr val="bg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ctr" defTabSz="441804" rtl="0" eaLnBrk="1" fontAlgn="auto" latinLnBrk="0" hangingPunct="1">
                <a:lnSpc>
                  <a:spcPct val="100000"/>
                </a:lnSpc>
                <a:spcBef>
                  <a:spcPts val="0"/>
                </a:spcBef>
                <a:spcAft>
                  <a:spcPts val="0"/>
                </a:spcAft>
                <a:buClrTx/>
                <a:buSzTx/>
                <a:buFontTx/>
                <a:buNone/>
                <a:tabLst/>
                <a:defRPr/>
              </a:pPr>
              <a:endParaRPr kumimoji="0" lang="tr-TR" sz="1594"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441804" rtl="0" eaLnBrk="1" fontAlgn="auto" latinLnBrk="0" hangingPunct="1">
                <a:lnSpc>
                  <a:spcPct val="100000"/>
                </a:lnSpc>
                <a:spcBef>
                  <a:spcPts val="0"/>
                </a:spcBef>
                <a:spcAft>
                  <a:spcPts val="0"/>
                </a:spcAft>
                <a:buClrTx/>
                <a:buSzTx/>
                <a:buFontTx/>
                <a:buNone/>
                <a:tabLst/>
                <a:defRPr/>
              </a:pPr>
              <a:endParaRPr kumimoji="0" lang="tr-TR" sz="1594" b="1" i="0" u="none" strike="noStrike" kern="1200" cap="none" spc="0" normalizeH="0" baseline="0" noProof="0" dirty="0">
                <a:ln>
                  <a:noFill/>
                </a:ln>
                <a:solidFill>
                  <a:srgbClr val="FFFFFF"/>
                </a:solidFill>
                <a:effectLst/>
                <a:uLnTx/>
                <a:uFillTx/>
                <a:latin typeface="Arial"/>
                <a:ea typeface="+mn-ea"/>
                <a:cs typeface="+mn-cs"/>
              </a:endParaRPr>
            </a:p>
          </p:txBody>
        </p:sp>
        <p:sp>
          <p:nvSpPr>
            <p:cNvPr id="21" name="Metin kutusu 20">
              <a:extLst>
                <a:ext uri="{FF2B5EF4-FFF2-40B4-BE49-F238E27FC236}">
                  <a16:creationId xmlns:a16="http://schemas.microsoft.com/office/drawing/2014/main" id="{152EDC79-EE76-4E0A-BD49-20B623A99777}"/>
                </a:ext>
              </a:extLst>
            </p:cNvPr>
            <p:cNvSpPr txBox="1"/>
            <p:nvPr/>
          </p:nvSpPr>
          <p:spPr>
            <a:xfrm>
              <a:off x="9841536" y="4404346"/>
              <a:ext cx="1140824" cy="364843"/>
            </a:xfrm>
            <a:prstGeom prst="rect">
              <a:avLst/>
            </a:prstGeom>
            <a:noFill/>
          </p:spPr>
          <p:txBody>
            <a:bodyPr wrap="square" rtlCol="0">
              <a:spAutoFit/>
            </a:bodyPr>
            <a:lstStyle/>
            <a:p>
              <a:pPr marL="0" marR="0" lvl="0" indent="0" algn="l" defTabSz="441804" rtl="0" eaLnBrk="1" fontAlgn="auto" latinLnBrk="0" hangingPunct="1">
                <a:lnSpc>
                  <a:spcPct val="100000"/>
                </a:lnSpc>
                <a:spcBef>
                  <a:spcPts val="0"/>
                </a:spcBef>
                <a:spcAft>
                  <a:spcPts val="0"/>
                </a:spcAft>
                <a:buClrTx/>
                <a:buSzTx/>
                <a:buFontTx/>
                <a:buNone/>
                <a:tabLst/>
                <a:defRPr/>
              </a:pPr>
              <a:r>
                <a:rPr kumimoji="0" lang="tr-TR" sz="1771" b="1" i="0" u="none" strike="noStrike" kern="1200" cap="none" spc="0" normalizeH="0" baseline="0" noProof="0" dirty="0">
                  <a:ln>
                    <a:noFill/>
                  </a:ln>
                  <a:solidFill>
                    <a:srgbClr val="FFFFFF"/>
                  </a:solidFill>
                  <a:effectLst/>
                  <a:uLnTx/>
                  <a:uFillTx/>
                  <a:latin typeface="Arial"/>
                  <a:ea typeface="+mn-ea"/>
                  <a:cs typeface="+mn-cs"/>
                </a:rPr>
                <a:t>Ambalaj</a:t>
              </a:r>
              <a:endParaRPr kumimoji="0" lang="tr-TR" sz="1682"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26" name="Grup 25">
            <a:extLst>
              <a:ext uri="{FF2B5EF4-FFF2-40B4-BE49-F238E27FC236}">
                <a16:creationId xmlns:a16="http://schemas.microsoft.com/office/drawing/2014/main" id="{F301E6B9-F382-421E-90C6-DA92D670AE7A}"/>
              </a:ext>
            </a:extLst>
          </p:cNvPr>
          <p:cNvGrpSpPr/>
          <p:nvPr/>
        </p:nvGrpSpPr>
        <p:grpSpPr>
          <a:xfrm>
            <a:off x="8369022" y="5117019"/>
            <a:ext cx="1124435" cy="1317606"/>
            <a:chOff x="8262488" y="4389048"/>
            <a:chExt cx="1124435" cy="1317606"/>
          </a:xfrm>
        </p:grpSpPr>
        <p:sp>
          <p:nvSpPr>
            <p:cNvPr id="17" name="Oval 16">
              <a:extLst>
                <a:ext uri="{FF2B5EF4-FFF2-40B4-BE49-F238E27FC236}">
                  <a16:creationId xmlns:a16="http://schemas.microsoft.com/office/drawing/2014/main" id="{E130221A-70BD-43BD-8511-C5E076600ABA}"/>
                </a:ext>
              </a:extLst>
            </p:cNvPr>
            <p:cNvSpPr/>
            <p:nvPr/>
          </p:nvSpPr>
          <p:spPr>
            <a:xfrm>
              <a:off x="8262488" y="4389048"/>
              <a:ext cx="1124435" cy="1189053"/>
            </a:xfrm>
            <a:prstGeom prst="ellipse">
              <a:avLst/>
            </a:prstGeom>
            <a:solidFill>
              <a:schemeClr val="bg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441804" rtl="0" eaLnBrk="1" fontAlgn="auto" latinLnBrk="0" hangingPunct="1">
                <a:lnSpc>
                  <a:spcPct val="100000"/>
                </a:lnSpc>
                <a:spcBef>
                  <a:spcPts val="0"/>
                </a:spcBef>
                <a:spcAft>
                  <a:spcPts val="0"/>
                </a:spcAft>
                <a:buClrTx/>
                <a:buSzTx/>
                <a:buFontTx/>
                <a:buNone/>
                <a:tabLst/>
                <a:defRPr/>
              </a:pPr>
              <a:endParaRPr kumimoji="0" lang="tr-TR" sz="1771" b="0" i="0" u="none" strike="noStrike" kern="1200" cap="none" spc="0" normalizeH="0" baseline="0" noProof="0" dirty="0">
                <a:ln>
                  <a:noFill/>
                </a:ln>
                <a:solidFill>
                  <a:srgbClr val="FFFFFF"/>
                </a:solidFill>
                <a:effectLst/>
                <a:uLnTx/>
                <a:uFillTx/>
                <a:latin typeface="Arial"/>
                <a:ea typeface="+mn-ea"/>
                <a:cs typeface="+mn-cs"/>
              </a:endParaRPr>
            </a:p>
          </p:txBody>
        </p:sp>
        <p:sp>
          <p:nvSpPr>
            <p:cNvPr id="22" name="Dikdörtgen 21">
              <a:extLst>
                <a:ext uri="{FF2B5EF4-FFF2-40B4-BE49-F238E27FC236}">
                  <a16:creationId xmlns:a16="http://schemas.microsoft.com/office/drawing/2014/main" id="{35867072-3ADD-4E07-B9F1-579246F2A140}"/>
                </a:ext>
              </a:extLst>
            </p:cNvPr>
            <p:cNvSpPr/>
            <p:nvPr/>
          </p:nvSpPr>
          <p:spPr>
            <a:xfrm>
              <a:off x="8262488" y="4524279"/>
              <a:ext cx="1124435" cy="1182375"/>
            </a:xfrm>
            <a:prstGeom prst="rect">
              <a:avLst/>
            </a:prstGeom>
          </p:spPr>
          <p:txBody>
            <a:bodyPr wrap="square">
              <a:spAutoFit/>
            </a:bodyPr>
            <a:lstStyle/>
            <a:p>
              <a:pPr marL="0" marR="0" lvl="0" indent="0" algn="ctr" defTabSz="441804" rtl="0" eaLnBrk="1" fontAlgn="auto" latinLnBrk="0" hangingPunct="1">
                <a:lnSpc>
                  <a:spcPct val="100000"/>
                </a:lnSpc>
                <a:spcBef>
                  <a:spcPts val="0"/>
                </a:spcBef>
                <a:spcAft>
                  <a:spcPts val="0"/>
                </a:spcAft>
                <a:buClrTx/>
                <a:buSzTx/>
                <a:buFontTx/>
                <a:buNone/>
                <a:tabLst/>
                <a:defRPr/>
              </a:pPr>
              <a:r>
                <a:rPr kumimoji="0" lang="tr-TR" sz="1771" b="1" i="0" u="none" strike="noStrike" kern="1200" cap="none" spc="0" normalizeH="0" baseline="0" noProof="0" dirty="0">
                  <a:ln>
                    <a:noFill/>
                  </a:ln>
                  <a:solidFill>
                    <a:srgbClr val="FFFFFF"/>
                  </a:solidFill>
                  <a:effectLst/>
                  <a:uLnTx/>
                  <a:uFillTx/>
                  <a:latin typeface="Arial"/>
                  <a:ea typeface="+mn-ea"/>
                  <a:cs typeface="+mn-cs"/>
                </a:rPr>
                <a:t>Yapı </a:t>
              </a:r>
            </a:p>
            <a:p>
              <a:pPr marL="0" marR="0" lvl="0" indent="0" algn="ctr" defTabSz="441804" rtl="0" eaLnBrk="1" fontAlgn="auto" latinLnBrk="0" hangingPunct="1">
                <a:lnSpc>
                  <a:spcPct val="100000"/>
                </a:lnSpc>
                <a:spcBef>
                  <a:spcPts val="0"/>
                </a:spcBef>
                <a:spcAft>
                  <a:spcPts val="0"/>
                </a:spcAft>
                <a:buClrTx/>
                <a:buSzTx/>
                <a:buFontTx/>
                <a:buNone/>
                <a:tabLst/>
                <a:defRPr/>
              </a:pPr>
              <a:r>
                <a:rPr kumimoji="0" lang="tr-TR" sz="1771" b="1" i="0" u="none" strike="noStrike" kern="1200" cap="none" spc="0" normalizeH="0" baseline="0" noProof="0" dirty="0">
                  <a:ln>
                    <a:noFill/>
                  </a:ln>
                  <a:solidFill>
                    <a:srgbClr val="FFFFFF"/>
                  </a:solidFill>
                  <a:effectLst/>
                  <a:uLnTx/>
                  <a:uFillTx/>
                  <a:latin typeface="Arial"/>
                  <a:ea typeface="+mn-ea"/>
                  <a:cs typeface="+mn-cs"/>
                </a:rPr>
                <a:t>Malzemeleri</a:t>
              </a:r>
            </a:p>
            <a:p>
              <a:pPr marL="0" marR="0" lvl="0" indent="0" algn="ctr" defTabSz="441804" rtl="0" eaLnBrk="1" fontAlgn="auto" latinLnBrk="0" hangingPunct="1">
                <a:lnSpc>
                  <a:spcPct val="100000"/>
                </a:lnSpc>
                <a:spcBef>
                  <a:spcPts val="0"/>
                </a:spcBef>
                <a:spcAft>
                  <a:spcPts val="0"/>
                </a:spcAft>
                <a:buClrTx/>
                <a:buSzTx/>
                <a:buFontTx/>
                <a:buNone/>
                <a:tabLst/>
                <a:defRPr/>
              </a:pPr>
              <a:endParaRPr kumimoji="0" lang="tr-TR" sz="1771"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27" name="Grup 26">
            <a:extLst>
              <a:ext uri="{FF2B5EF4-FFF2-40B4-BE49-F238E27FC236}">
                <a16:creationId xmlns:a16="http://schemas.microsoft.com/office/drawing/2014/main" id="{F1C5B79B-16F0-4DD8-90BD-FC64F09F71A2}"/>
              </a:ext>
            </a:extLst>
          </p:cNvPr>
          <p:cNvGrpSpPr/>
          <p:nvPr/>
        </p:nvGrpSpPr>
        <p:grpSpPr>
          <a:xfrm>
            <a:off x="7025359" y="4497525"/>
            <a:ext cx="1124435" cy="1189053"/>
            <a:chOff x="6918825" y="3769554"/>
            <a:chExt cx="1124435" cy="1189053"/>
          </a:xfrm>
        </p:grpSpPr>
        <p:sp>
          <p:nvSpPr>
            <p:cNvPr id="15" name="Oval 14">
              <a:extLst>
                <a:ext uri="{FF2B5EF4-FFF2-40B4-BE49-F238E27FC236}">
                  <a16:creationId xmlns:a16="http://schemas.microsoft.com/office/drawing/2014/main" id="{D713FF4E-1101-4840-BC84-01C27536D897}"/>
                </a:ext>
              </a:extLst>
            </p:cNvPr>
            <p:cNvSpPr/>
            <p:nvPr/>
          </p:nvSpPr>
          <p:spPr>
            <a:xfrm>
              <a:off x="6918825" y="3769554"/>
              <a:ext cx="1124435" cy="1189053"/>
            </a:xfrm>
            <a:prstGeom prst="ellipse">
              <a:avLst/>
            </a:prstGeom>
            <a:solidFill>
              <a:schemeClr val="bg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441804" rtl="0" eaLnBrk="1" fontAlgn="auto" latinLnBrk="0" hangingPunct="1">
                <a:lnSpc>
                  <a:spcPct val="100000"/>
                </a:lnSpc>
                <a:spcBef>
                  <a:spcPts val="0"/>
                </a:spcBef>
                <a:spcAft>
                  <a:spcPts val="0"/>
                </a:spcAft>
                <a:buClrTx/>
                <a:buSzTx/>
                <a:buFontTx/>
                <a:buNone/>
                <a:tabLst/>
                <a:defRPr/>
              </a:pPr>
              <a:endParaRPr kumimoji="0" lang="tr-TR" sz="1771"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441804" rtl="0" eaLnBrk="1" fontAlgn="auto" latinLnBrk="0" hangingPunct="1">
                <a:lnSpc>
                  <a:spcPct val="100000"/>
                </a:lnSpc>
                <a:spcBef>
                  <a:spcPts val="0"/>
                </a:spcBef>
                <a:spcAft>
                  <a:spcPts val="0"/>
                </a:spcAft>
                <a:buClrTx/>
                <a:buSzTx/>
                <a:buFontTx/>
                <a:buNone/>
                <a:tabLst/>
                <a:defRPr/>
              </a:pPr>
              <a:endParaRPr kumimoji="0" lang="tr-TR" sz="1771"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Metin kutusu 22">
              <a:extLst>
                <a:ext uri="{FF2B5EF4-FFF2-40B4-BE49-F238E27FC236}">
                  <a16:creationId xmlns:a16="http://schemas.microsoft.com/office/drawing/2014/main" id="{6978038C-0833-4FA8-8ABA-D31A6FBA0403}"/>
                </a:ext>
              </a:extLst>
            </p:cNvPr>
            <p:cNvSpPr txBox="1"/>
            <p:nvPr/>
          </p:nvSpPr>
          <p:spPr>
            <a:xfrm>
              <a:off x="6973418" y="4171638"/>
              <a:ext cx="1042255" cy="364843"/>
            </a:xfrm>
            <a:prstGeom prst="rect">
              <a:avLst/>
            </a:prstGeom>
            <a:noFill/>
          </p:spPr>
          <p:txBody>
            <a:bodyPr wrap="square" rtlCol="0">
              <a:spAutoFit/>
            </a:bodyPr>
            <a:lstStyle/>
            <a:p>
              <a:pPr marL="0" marR="0" lvl="0" indent="0" algn="ctr" defTabSz="441804" rtl="0" eaLnBrk="1" fontAlgn="auto" latinLnBrk="0" hangingPunct="1">
                <a:lnSpc>
                  <a:spcPct val="100000"/>
                </a:lnSpc>
                <a:spcBef>
                  <a:spcPts val="0"/>
                </a:spcBef>
                <a:spcAft>
                  <a:spcPts val="0"/>
                </a:spcAft>
                <a:buClrTx/>
                <a:buSzTx/>
                <a:buFontTx/>
                <a:buNone/>
                <a:tabLst/>
                <a:defRPr/>
              </a:pPr>
              <a:r>
                <a:rPr kumimoji="0" lang="tr-TR" sz="1771" b="1" i="0" u="none" strike="noStrike" kern="1200" cap="none" spc="0" normalizeH="0" baseline="0" noProof="0" dirty="0">
                  <a:ln>
                    <a:noFill/>
                  </a:ln>
                  <a:solidFill>
                    <a:srgbClr val="FFFFFF"/>
                  </a:solidFill>
                  <a:effectLst/>
                  <a:uLnTx/>
                  <a:uFillTx/>
                  <a:latin typeface="Arial"/>
                  <a:ea typeface="+mn-ea"/>
                  <a:cs typeface="+mn-cs"/>
                </a:rPr>
                <a:t>Gıda</a:t>
              </a:r>
              <a:endParaRPr kumimoji="0" lang="tr-TR" sz="1682" b="0" i="0" u="none" strike="noStrike" kern="1200" cap="none" spc="0" normalizeH="0" baseline="0" noProof="0" dirty="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22165383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9" name="Google Shape;149;p19"/>
          <p:cNvSpPr txBox="1">
            <a:spLocks noGrp="1"/>
          </p:cNvSpPr>
          <p:nvPr>
            <p:ph type="title"/>
          </p:nvPr>
        </p:nvSpPr>
        <p:spPr>
          <a:xfrm>
            <a:off x="246200" y="71022"/>
            <a:ext cx="6030313" cy="496512"/>
          </a:xfrm>
          <a:prstGeom prst="rect">
            <a:avLst/>
          </a:prstGeom>
        </p:spPr>
        <p:txBody>
          <a:bodyPr spcFirstLastPara="1" wrap="square" lIns="0" tIns="0" rIns="0" bIns="0" anchor="b" anchorCtr="0">
            <a:noAutofit/>
          </a:bodyPr>
          <a:lstStyle/>
          <a:p>
            <a:pPr algn="ctr"/>
            <a:r>
              <a:rPr lang="tr-TR" dirty="0"/>
              <a:t>SÜRDÜRÜLEBİLİR ÜRÜN İNİSİYATİFİ</a:t>
            </a:r>
          </a:p>
        </p:txBody>
      </p:sp>
      <p:pic>
        <p:nvPicPr>
          <p:cNvPr id="6" name="Resim 5"/>
          <p:cNvPicPr>
            <a:picLocks noChangeAspect="1"/>
          </p:cNvPicPr>
          <p:nvPr/>
        </p:nvPicPr>
        <p:blipFill rotWithShape="1">
          <a:blip r:embed="rId3"/>
          <a:srcRect r="27577"/>
          <a:stretch/>
        </p:blipFill>
        <p:spPr>
          <a:xfrm>
            <a:off x="8736207" y="190967"/>
            <a:ext cx="3397044" cy="1056000"/>
          </a:xfrm>
          <a:prstGeom prst="rect">
            <a:avLst/>
          </a:prstGeom>
        </p:spPr>
      </p:pic>
      <p:sp>
        <p:nvSpPr>
          <p:cNvPr id="2" name="Dikdörtgen: Yuvarlatılmış Köşeler 1">
            <a:extLst>
              <a:ext uri="{FF2B5EF4-FFF2-40B4-BE49-F238E27FC236}">
                <a16:creationId xmlns:a16="http://schemas.microsoft.com/office/drawing/2014/main" id="{B4B9933C-9FB7-446A-AF8E-01DFA847ABA6}"/>
              </a:ext>
            </a:extLst>
          </p:cNvPr>
          <p:cNvSpPr/>
          <p:nvPr/>
        </p:nvSpPr>
        <p:spPr>
          <a:xfrm>
            <a:off x="7696940" y="1597981"/>
            <a:ext cx="798990" cy="4083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a:extLst>
              <a:ext uri="{FF2B5EF4-FFF2-40B4-BE49-F238E27FC236}">
                <a16:creationId xmlns:a16="http://schemas.microsoft.com/office/drawing/2014/main" id="{F9E1E381-6117-4E2B-811D-D5464ACB8D69}"/>
              </a:ext>
            </a:extLst>
          </p:cNvPr>
          <p:cNvPicPr>
            <a:picLocks noChangeAspect="1"/>
          </p:cNvPicPr>
          <p:nvPr/>
        </p:nvPicPr>
        <p:blipFill>
          <a:blip r:embed="rId4"/>
          <a:stretch>
            <a:fillRect/>
          </a:stretch>
        </p:blipFill>
        <p:spPr>
          <a:xfrm>
            <a:off x="1063128" y="944030"/>
            <a:ext cx="5308574" cy="5429617"/>
          </a:xfrm>
          <a:prstGeom prst="rect">
            <a:avLst/>
          </a:prstGeom>
        </p:spPr>
      </p:pic>
      <p:sp>
        <p:nvSpPr>
          <p:cNvPr id="9" name="Dikdörtgen: Yuvarlatılmış Köşeler 8">
            <a:extLst>
              <a:ext uri="{FF2B5EF4-FFF2-40B4-BE49-F238E27FC236}">
                <a16:creationId xmlns:a16="http://schemas.microsoft.com/office/drawing/2014/main" id="{F237D925-5840-4B1F-AACF-84B7EFBA45C8}"/>
              </a:ext>
            </a:extLst>
          </p:cNvPr>
          <p:cNvSpPr/>
          <p:nvPr/>
        </p:nvSpPr>
        <p:spPr>
          <a:xfrm>
            <a:off x="2242191" y="485668"/>
            <a:ext cx="2950448" cy="645459"/>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1400" b="1" i="0" u="none" strike="noStrike" kern="0" cap="none" spc="0" normalizeH="0" baseline="0" noProof="0" dirty="0">
                <a:ln>
                  <a:noFill/>
                </a:ln>
                <a:solidFill>
                  <a:srgbClr val="4472C4">
                    <a:lumMod val="75000"/>
                  </a:srgbClr>
                </a:solidFill>
                <a:effectLst/>
                <a:uLnTx/>
                <a:uFillTx/>
                <a:latin typeface="Calibri"/>
                <a:ea typeface="+mn-ea"/>
                <a:cs typeface="+mn-cs"/>
              </a:rPr>
              <a:t>Ürünlerin Dayanıklılığının artırılması</a:t>
            </a:r>
          </a:p>
        </p:txBody>
      </p:sp>
      <p:sp>
        <p:nvSpPr>
          <p:cNvPr id="10" name="Dikdörtgen: Yuvarlatılmış Köşeler 9">
            <a:extLst>
              <a:ext uri="{FF2B5EF4-FFF2-40B4-BE49-F238E27FC236}">
                <a16:creationId xmlns:a16="http://schemas.microsoft.com/office/drawing/2014/main" id="{3B044D6C-0CAA-414B-932B-74C7788D8853}"/>
              </a:ext>
            </a:extLst>
          </p:cNvPr>
          <p:cNvSpPr/>
          <p:nvPr/>
        </p:nvSpPr>
        <p:spPr>
          <a:xfrm>
            <a:off x="5979372" y="1422574"/>
            <a:ext cx="1638061" cy="1875849"/>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1400" b="1" i="0" u="none" strike="noStrike" kern="0" cap="none" spc="0" normalizeH="0" baseline="0" noProof="0" dirty="0">
                <a:ln>
                  <a:noFill/>
                </a:ln>
                <a:solidFill>
                  <a:srgbClr val="4472C4">
                    <a:lumMod val="75000"/>
                  </a:srgbClr>
                </a:solidFill>
                <a:effectLst/>
                <a:uLnTx/>
                <a:uFillTx/>
                <a:latin typeface="Calibri"/>
                <a:ea typeface="+mn-ea"/>
                <a:cs typeface="+mn-cs"/>
              </a:rPr>
              <a:t>DİJİTAL ÜRÜN PASAPORTU</a:t>
            </a:r>
          </a:p>
        </p:txBody>
      </p:sp>
      <p:sp>
        <p:nvSpPr>
          <p:cNvPr id="11" name="Dikdörtgen: Yuvarlatılmış Köşeler 10">
            <a:extLst>
              <a:ext uri="{FF2B5EF4-FFF2-40B4-BE49-F238E27FC236}">
                <a16:creationId xmlns:a16="http://schemas.microsoft.com/office/drawing/2014/main" id="{FD519890-F26E-4F4E-8D9C-AC905D115325}"/>
              </a:ext>
            </a:extLst>
          </p:cNvPr>
          <p:cNvSpPr/>
          <p:nvPr/>
        </p:nvSpPr>
        <p:spPr>
          <a:xfrm>
            <a:off x="5776434" y="4215112"/>
            <a:ext cx="1759567" cy="170242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1400" b="1" i="0" u="none" strike="noStrike" kern="0" cap="none" spc="0" normalizeH="0" baseline="0" noProof="0" dirty="0">
                <a:ln>
                  <a:noFill/>
                </a:ln>
                <a:solidFill>
                  <a:srgbClr val="4472C4">
                    <a:lumMod val="75000"/>
                  </a:srgbClr>
                </a:solidFill>
                <a:effectLst/>
                <a:uLnTx/>
                <a:uFillTx/>
                <a:latin typeface="Calibri"/>
                <a:ea typeface="+mn-ea"/>
                <a:cs typeface="+mn-cs"/>
              </a:rPr>
              <a:t>Karbon ve Çevresel Ayak İzinin Azaltılması</a:t>
            </a:r>
          </a:p>
        </p:txBody>
      </p:sp>
      <p:sp>
        <p:nvSpPr>
          <p:cNvPr id="12" name="Dikdörtgen: Yuvarlatılmış Köşeler 11">
            <a:extLst>
              <a:ext uri="{FF2B5EF4-FFF2-40B4-BE49-F238E27FC236}">
                <a16:creationId xmlns:a16="http://schemas.microsoft.com/office/drawing/2014/main" id="{1185848A-A491-4AD7-98AA-EFF50E1C0295}"/>
              </a:ext>
            </a:extLst>
          </p:cNvPr>
          <p:cNvSpPr/>
          <p:nvPr/>
        </p:nvSpPr>
        <p:spPr>
          <a:xfrm>
            <a:off x="2336849" y="5992911"/>
            <a:ext cx="2709502" cy="376820"/>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1400" b="1" i="0" u="none" strike="noStrike" kern="0" cap="none" spc="0" normalizeH="0" baseline="0" noProof="0" dirty="0">
                <a:ln>
                  <a:noFill/>
                </a:ln>
                <a:solidFill>
                  <a:srgbClr val="4472C4">
                    <a:lumMod val="75000"/>
                  </a:srgbClr>
                </a:solidFill>
                <a:effectLst/>
                <a:uLnTx/>
                <a:uFillTx/>
                <a:latin typeface="Calibri"/>
                <a:ea typeface="+mn-ea"/>
                <a:cs typeface="+mn-cs"/>
              </a:rPr>
              <a:t>İklim-Nötr ve Döngüsel Ekonomiye Uygun Ürünler</a:t>
            </a:r>
          </a:p>
        </p:txBody>
      </p:sp>
      <p:sp>
        <p:nvSpPr>
          <p:cNvPr id="13" name="Dikdörtgen: Yuvarlatılmış Köşeler 12">
            <a:extLst>
              <a:ext uri="{FF2B5EF4-FFF2-40B4-BE49-F238E27FC236}">
                <a16:creationId xmlns:a16="http://schemas.microsoft.com/office/drawing/2014/main" id="{0B4BC5A4-5A09-4F1F-BD9E-0C3BF0D7D0C5}"/>
              </a:ext>
            </a:extLst>
          </p:cNvPr>
          <p:cNvSpPr/>
          <p:nvPr/>
        </p:nvSpPr>
        <p:spPr>
          <a:xfrm>
            <a:off x="115" y="4592100"/>
            <a:ext cx="1838963" cy="1047342"/>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1400" b="1" i="0" u="none" strike="noStrike" kern="0" cap="none" spc="0" normalizeH="0" baseline="0" noProof="0" dirty="0">
                <a:ln>
                  <a:noFill/>
                </a:ln>
                <a:solidFill>
                  <a:srgbClr val="4472C4">
                    <a:lumMod val="75000"/>
                  </a:srgbClr>
                </a:solidFill>
                <a:effectLst/>
                <a:uLnTx/>
                <a:uFillTx/>
                <a:latin typeface="Calibri"/>
                <a:ea typeface="+mn-ea"/>
                <a:cs typeface="+mn-cs"/>
              </a:rPr>
              <a:t>Geri </a:t>
            </a:r>
            <a:r>
              <a:rPr kumimoji="0" lang="tr-TR" sz="1400" b="1" i="0" u="none" strike="noStrike" kern="0" cap="none" spc="0" normalizeH="0" baseline="0" noProof="0" dirty="0" err="1">
                <a:ln>
                  <a:noFill/>
                </a:ln>
                <a:solidFill>
                  <a:srgbClr val="4472C4">
                    <a:lumMod val="75000"/>
                  </a:srgbClr>
                </a:solidFill>
                <a:effectLst/>
                <a:uLnTx/>
                <a:uFillTx/>
                <a:latin typeface="Calibri"/>
                <a:ea typeface="+mn-ea"/>
                <a:cs typeface="+mn-cs"/>
              </a:rPr>
              <a:t>Dönüştürülebilirliğin</a:t>
            </a:r>
            <a:r>
              <a:rPr kumimoji="0" lang="tr-TR" sz="1400" b="1" i="0" u="none" strike="noStrike" kern="0" cap="none" spc="0" normalizeH="0" baseline="0" noProof="0" dirty="0">
                <a:ln>
                  <a:noFill/>
                </a:ln>
                <a:solidFill>
                  <a:srgbClr val="4472C4">
                    <a:lumMod val="75000"/>
                  </a:srgbClr>
                </a:solidFill>
                <a:effectLst/>
                <a:uLnTx/>
                <a:uFillTx/>
                <a:latin typeface="Calibri"/>
                <a:ea typeface="+mn-ea"/>
                <a:cs typeface="+mn-cs"/>
              </a:rPr>
              <a:t> Artırılması</a:t>
            </a:r>
          </a:p>
        </p:txBody>
      </p:sp>
      <p:sp>
        <p:nvSpPr>
          <p:cNvPr id="14" name="Dikdörtgen: Yuvarlatılmış Köşeler 13">
            <a:extLst>
              <a:ext uri="{FF2B5EF4-FFF2-40B4-BE49-F238E27FC236}">
                <a16:creationId xmlns:a16="http://schemas.microsoft.com/office/drawing/2014/main" id="{D95FC779-15B4-4B83-8D1A-E8CD5E0C002D}"/>
              </a:ext>
            </a:extLst>
          </p:cNvPr>
          <p:cNvSpPr/>
          <p:nvPr/>
        </p:nvSpPr>
        <p:spPr>
          <a:xfrm>
            <a:off x="116453" y="1899929"/>
            <a:ext cx="1516830" cy="1047342"/>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1400" b="1" i="0" u="none" strike="noStrike" kern="0" cap="none" spc="0" normalizeH="0" baseline="0" noProof="0" dirty="0">
                <a:ln>
                  <a:noFill/>
                </a:ln>
                <a:solidFill>
                  <a:srgbClr val="4472C4">
                    <a:lumMod val="75000"/>
                  </a:srgbClr>
                </a:solidFill>
                <a:effectLst/>
                <a:uLnTx/>
                <a:uFillTx/>
                <a:latin typeface="Calibri"/>
                <a:ea typeface="+mn-ea"/>
                <a:cs typeface="+mn-cs"/>
              </a:rPr>
              <a:t>Zorunlu Asgari Geri Dönüştürülmüş Materyal Kullanımı</a:t>
            </a:r>
          </a:p>
        </p:txBody>
      </p:sp>
      <p:sp>
        <p:nvSpPr>
          <p:cNvPr id="15" name="Dikdörtgen: Yuvarlatılmış Köşeler 14">
            <a:extLst>
              <a:ext uri="{FF2B5EF4-FFF2-40B4-BE49-F238E27FC236}">
                <a16:creationId xmlns:a16="http://schemas.microsoft.com/office/drawing/2014/main" id="{03A3EC01-958E-4C51-B0FA-184A3D164BAB}"/>
              </a:ext>
            </a:extLst>
          </p:cNvPr>
          <p:cNvSpPr/>
          <p:nvPr/>
        </p:nvSpPr>
        <p:spPr>
          <a:xfrm>
            <a:off x="7434715" y="1343817"/>
            <a:ext cx="4640090" cy="645459"/>
          </a:xfrm>
          <a:prstGeom prst="roundRect">
            <a:avLst/>
          </a:prstGeom>
          <a:solidFill>
            <a:srgbClr val="B7D57A"/>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a:ln>
                  <a:noFill/>
                </a:ln>
                <a:solidFill>
                  <a:prstClr val="white"/>
                </a:solidFill>
                <a:effectLst/>
                <a:uLnTx/>
                <a:uFillTx/>
                <a:latin typeface="Calibri"/>
                <a:ea typeface="+mn-ea"/>
                <a:cs typeface="+mn-cs"/>
              </a:rPr>
              <a:t>Sürdürülebilirliğin AB genelinde norm haline getirilmesi için ortak kurallar</a:t>
            </a:r>
          </a:p>
        </p:txBody>
      </p:sp>
      <p:sp>
        <p:nvSpPr>
          <p:cNvPr id="16" name="Metin kutusu 15">
            <a:extLst>
              <a:ext uri="{FF2B5EF4-FFF2-40B4-BE49-F238E27FC236}">
                <a16:creationId xmlns:a16="http://schemas.microsoft.com/office/drawing/2014/main" id="{FD50AF1B-85B8-498A-A3C8-7461A4C02B0D}"/>
              </a:ext>
            </a:extLst>
          </p:cNvPr>
          <p:cNvSpPr txBox="1"/>
          <p:nvPr/>
        </p:nvSpPr>
        <p:spPr>
          <a:xfrm>
            <a:off x="7818064" y="3206002"/>
            <a:ext cx="4075313" cy="923330"/>
          </a:xfrm>
          <a:prstGeom prst="rect">
            <a:avLst/>
          </a:prstGeom>
          <a:noFill/>
          <a:ln>
            <a:solidFill>
              <a:srgbClr val="92D050"/>
            </a:solidFill>
          </a:ln>
        </p:spPr>
        <p:txBody>
          <a:bodyPr wrap="square" rtlCol="0">
            <a:spAutoFit/>
          </a:bodyPr>
          <a:lstStyle/>
          <a:p>
            <a:pPr marL="285750" indent="-285750">
              <a:buFont typeface="Arial" panose="020B0604020202020204" pitchFamily="34" charset="0"/>
              <a:buChar char="•"/>
              <a:defRPr/>
            </a:pPr>
            <a:r>
              <a:rPr lang="tr-TR" dirty="0">
                <a:solidFill>
                  <a:srgbClr val="1E4D9B"/>
                </a:solidFill>
                <a:latin typeface="Calibri"/>
              </a:rPr>
              <a:t>Öncelikli sektörler: </a:t>
            </a:r>
            <a:r>
              <a:rPr lang="tr-TR" b="1" dirty="0">
                <a:solidFill>
                  <a:srgbClr val="1E4D9B"/>
                </a:solidFill>
                <a:latin typeface="Calibri"/>
              </a:rPr>
              <a:t>tekstil, mobilya, yatak, lastik, deterjan, boya, mineral yağ, demir-çelik ve alüminyum</a:t>
            </a:r>
            <a:r>
              <a:rPr lang="tr-TR" dirty="0">
                <a:solidFill>
                  <a:srgbClr val="1E4D9B"/>
                </a:solidFill>
                <a:latin typeface="Calibri"/>
              </a:rPr>
              <a:t> </a:t>
            </a:r>
          </a:p>
        </p:txBody>
      </p:sp>
      <p:sp>
        <p:nvSpPr>
          <p:cNvPr id="17" name="Dikdörtgen: Yuvarlatılmış Köşeler 16">
            <a:extLst>
              <a:ext uri="{FF2B5EF4-FFF2-40B4-BE49-F238E27FC236}">
                <a16:creationId xmlns:a16="http://schemas.microsoft.com/office/drawing/2014/main" id="{AF29492F-3BD3-4170-A033-9E871FB7AEBC}"/>
              </a:ext>
            </a:extLst>
          </p:cNvPr>
          <p:cNvSpPr/>
          <p:nvPr/>
        </p:nvSpPr>
        <p:spPr>
          <a:xfrm>
            <a:off x="7493161" y="4420867"/>
            <a:ext cx="4640090" cy="645459"/>
          </a:xfrm>
          <a:prstGeom prst="roundRect">
            <a:avLst/>
          </a:prstGeom>
          <a:solidFill>
            <a:srgbClr val="B7D57A"/>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a:ln>
                  <a:noFill/>
                </a:ln>
                <a:solidFill>
                  <a:prstClr val="white"/>
                </a:solidFill>
                <a:effectLst/>
                <a:uLnTx/>
                <a:uFillTx/>
                <a:latin typeface="Calibri"/>
                <a:ea typeface="+mn-ea"/>
                <a:cs typeface="+mn-cs"/>
              </a:rPr>
              <a:t>Eko-Dizayn Çalışma Programı</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a:ln>
                  <a:noFill/>
                </a:ln>
                <a:solidFill>
                  <a:prstClr val="white"/>
                </a:solidFill>
                <a:effectLst/>
                <a:uLnTx/>
                <a:uFillTx/>
                <a:latin typeface="Calibri"/>
                <a:ea typeface="+mn-ea"/>
                <a:cs typeface="+mn-cs"/>
              </a:rPr>
              <a:t>2022-2024 </a:t>
            </a:r>
          </a:p>
        </p:txBody>
      </p:sp>
      <p:sp>
        <p:nvSpPr>
          <p:cNvPr id="18" name="Dikdörtgen: Yuvarlatılmış Köşeler 17">
            <a:extLst>
              <a:ext uri="{FF2B5EF4-FFF2-40B4-BE49-F238E27FC236}">
                <a16:creationId xmlns:a16="http://schemas.microsoft.com/office/drawing/2014/main" id="{8927ABB8-BBC6-442F-AF5E-5C656C8962B8}"/>
              </a:ext>
            </a:extLst>
          </p:cNvPr>
          <p:cNvSpPr/>
          <p:nvPr/>
        </p:nvSpPr>
        <p:spPr>
          <a:xfrm>
            <a:off x="7463642" y="2463693"/>
            <a:ext cx="4640090" cy="645459"/>
          </a:xfrm>
          <a:prstGeom prst="roundRect">
            <a:avLst/>
          </a:prstGeom>
          <a:solidFill>
            <a:srgbClr val="0070C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a:ln>
                  <a:noFill/>
                </a:ln>
                <a:solidFill>
                  <a:prstClr val="white"/>
                </a:solidFill>
                <a:effectLst/>
                <a:uLnTx/>
                <a:uFillTx/>
                <a:latin typeface="Calibri"/>
                <a:ea typeface="+mn-ea"/>
                <a:cs typeface="+mn-cs"/>
              </a:rPr>
              <a:t>Eko-Dizayn Yönetmeliği Revizyonu</a:t>
            </a:r>
          </a:p>
        </p:txBody>
      </p:sp>
      <p:sp>
        <p:nvSpPr>
          <p:cNvPr id="19" name="Metin kutusu 18">
            <a:extLst>
              <a:ext uri="{FF2B5EF4-FFF2-40B4-BE49-F238E27FC236}">
                <a16:creationId xmlns:a16="http://schemas.microsoft.com/office/drawing/2014/main" id="{B4F396BC-EA1F-4394-B575-F7EE082E00FC}"/>
              </a:ext>
            </a:extLst>
          </p:cNvPr>
          <p:cNvSpPr txBox="1"/>
          <p:nvPr/>
        </p:nvSpPr>
        <p:spPr>
          <a:xfrm>
            <a:off x="7819570" y="5316276"/>
            <a:ext cx="4075313" cy="646331"/>
          </a:xfrm>
          <a:prstGeom prst="rect">
            <a:avLst/>
          </a:prstGeom>
          <a:noFill/>
          <a:ln>
            <a:solidFill>
              <a:srgbClr val="92D050"/>
            </a:solidFill>
          </a:ln>
        </p:spPr>
        <p:txBody>
          <a:bodyPr wrap="square" rtlCol="0">
            <a:spAutoFit/>
          </a:bodyPr>
          <a:lstStyle/>
          <a:p>
            <a:pPr marL="285750" indent="-285750">
              <a:buFont typeface="Arial" panose="020B0604020202020204" pitchFamily="34" charset="0"/>
              <a:buChar char="•"/>
              <a:defRPr/>
            </a:pPr>
            <a:r>
              <a:rPr lang="tr-TR" dirty="0">
                <a:solidFill>
                  <a:srgbClr val="1E4D9B"/>
                </a:solidFill>
                <a:latin typeface="Calibri"/>
              </a:rPr>
              <a:t>Akıllı telefonlar, tabletler, bilgisayarlar, güneş enerjisi ile çalışan sistemler</a:t>
            </a:r>
          </a:p>
        </p:txBody>
      </p:sp>
    </p:spTree>
    <p:extLst>
      <p:ext uri="{BB962C8B-B14F-4D97-AF65-F5344CB8AC3E}">
        <p14:creationId xmlns:p14="http://schemas.microsoft.com/office/powerpoint/2010/main" val="42290462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9" name="Google Shape;149;p19"/>
          <p:cNvSpPr txBox="1">
            <a:spLocks noGrp="1"/>
          </p:cNvSpPr>
          <p:nvPr>
            <p:ph type="title"/>
          </p:nvPr>
        </p:nvSpPr>
        <p:spPr>
          <a:xfrm>
            <a:off x="246201" y="71021"/>
            <a:ext cx="3397044" cy="556226"/>
          </a:xfrm>
          <a:prstGeom prst="rect">
            <a:avLst/>
          </a:prstGeom>
        </p:spPr>
        <p:txBody>
          <a:bodyPr spcFirstLastPara="1" wrap="square" lIns="0" tIns="0" rIns="0" bIns="0" anchor="b" anchorCtr="0">
            <a:noAutofit/>
          </a:bodyPr>
          <a:lstStyle/>
          <a:p>
            <a:pPr algn="ctr"/>
            <a:r>
              <a:rPr lang="tr-TR" dirty="0"/>
              <a:t>BİZİ NE BEKLİYOR?</a:t>
            </a:r>
          </a:p>
        </p:txBody>
      </p:sp>
      <p:pic>
        <p:nvPicPr>
          <p:cNvPr id="6" name="Resim 5"/>
          <p:cNvPicPr>
            <a:picLocks noChangeAspect="1"/>
          </p:cNvPicPr>
          <p:nvPr/>
        </p:nvPicPr>
        <p:blipFill rotWithShape="1">
          <a:blip r:embed="rId3"/>
          <a:srcRect r="27577"/>
          <a:stretch/>
        </p:blipFill>
        <p:spPr>
          <a:xfrm>
            <a:off x="8736207" y="190967"/>
            <a:ext cx="3397044" cy="1056000"/>
          </a:xfrm>
          <a:prstGeom prst="rect">
            <a:avLst/>
          </a:prstGeom>
        </p:spPr>
      </p:pic>
      <p:sp>
        <p:nvSpPr>
          <p:cNvPr id="2" name="Dikdörtgen: Yuvarlatılmış Köşeler 1">
            <a:extLst>
              <a:ext uri="{FF2B5EF4-FFF2-40B4-BE49-F238E27FC236}">
                <a16:creationId xmlns:a16="http://schemas.microsoft.com/office/drawing/2014/main" id="{B4B9933C-9FB7-446A-AF8E-01DFA847ABA6}"/>
              </a:ext>
            </a:extLst>
          </p:cNvPr>
          <p:cNvSpPr/>
          <p:nvPr/>
        </p:nvSpPr>
        <p:spPr>
          <a:xfrm>
            <a:off x="7696940" y="1597981"/>
            <a:ext cx="798990" cy="4083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Google Shape;933;p32">
            <a:extLst>
              <a:ext uri="{FF2B5EF4-FFF2-40B4-BE49-F238E27FC236}">
                <a16:creationId xmlns:a16="http://schemas.microsoft.com/office/drawing/2014/main" id="{45861E10-3D80-4AC2-9CDF-6C9E6269F3FE}"/>
              </a:ext>
            </a:extLst>
          </p:cNvPr>
          <p:cNvSpPr/>
          <p:nvPr/>
        </p:nvSpPr>
        <p:spPr>
          <a:xfrm>
            <a:off x="4077094" y="913311"/>
            <a:ext cx="624583" cy="3945952"/>
          </a:xfrm>
          <a:prstGeom prst="rect">
            <a:avLst/>
          </a:prstGeom>
          <a:solidFill>
            <a:srgbClr val="5F0D2C"/>
          </a:solidFill>
          <a:ln>
            <a:noFill/>
          </a:ln>
        </p:spPr>
        <p:txBody>
          <a:bodyPr spcFirstLastPara="1" wrap="square" lIns="68564" tIns="34272" rIns="68564" bIns="34272" anchor="ctr" anchorCtr="0">
            <a:noAutofit/>
          </a:bodyPr>
          <a:lstStyle/>
          <a:p>
            <a:pPr marL="0" marR="0" lvl="0" indent="0" algn="ctr" defTabSz="685664" rtl="0" eaLnBrk="1" fontAlgn="auto" latinLnBrk="0" hangingPunct="1">
              <a:lnSpc>
                <a:spcPct val="100000"/>
              </a:lnSpc>
              <a:spcBef>
                <a:spcPts val="0"/>
              </a:spcBef>
              <a:spcAft>
                <a:spcPts val="0"/>
              </a:spcAft>
              <a:buClr>
                <a:srgbClr val="000000"/>
              </a:buClr>
              <a:buSzTx/>
              <a:buFontTx/>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Google Shape;934;p32">
            <a:extLst>
              <a:ext uri="{FF2B5EF4-FFF2-40B4-BE49-F238E27FC236}">
                <a16:creationId xmlns:a16="http://schemas.microsoft.com/office/drawing/2014/main" id="{07DA4AC4-6BD3-492C-A414-34D8E7DA96A8}"/>
              </a:ext>
            </a:extLst>
          </p:cNvPr>
          <p:cNvSpPr/>
          <p:nvPr/>
        </p:nvSpPr>
        <p:spPr>
          <a:xfrm>
            <a:off x="2236773" y="902427"/>
            <a:ext cx="624583" cy="3945952"/>
          </a:xfrm>
          <a:prstGeom prst="rect">
            <a:avLst/>
          </a:prstGeom>
          <a:solidFill>
            <a:srgbClr val="DE5500"/>
          </a:solidFill>
          <a:ln>
            <a:noFill/>
          </a:ln>
        </p:spPr>
        <p:txBody>
          <a:bodyPr spcFirstLastPara="1" wrap="square" lIns="68564" tIns="34272" rIns="68564" bIns="34272" anchor="ctr" anchorCtr="0">
            <a:noAutofit/>
          </a:bodyPr>
          <a:lstStyle/>
          <a:p>
            <a:pPr marL="0" marR="0" lvl="0" indent="0" algn="ctr" defTabSz="685664" rtl="0" eaLnBrk="1" fontAlgn="auto" latinLnBrk="0" hangingPunct="1">
              <a:lnSpc>
                <a:spcPct val="100000"/>
              </a:lnSpc>
              <a:spcBef>
                <a:spcPts val="0"/>
              </a:spcBef>
              <a:spcAft>
                <a:spcPts val="0"/>
              </a:spcAft>
              <a:buClr>
                <a:srgbClr val="000000"/>
              </a:buClr>
              <a:buSzTx/>
              <a:buFontTx/>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 name="Google Shape;935;p32">
            <a:extLst>
              <a:ext uri="{FF2B5EF4-FFF2-40B4-BE49-F238E27FC236}">
                <a16:creationId xmlns:a16="http://schemas.microsoft.com/office/drawing/2014/main" id="{ABECDEB0-ECDD-4AC2-974E-2AF0C544DD09}"/>
              </a:ext>
            </a:extLst>
          </p:cNvPr>
          <p:cNvSpPr/>
          <p:nvPr/>
        </p:nvSpPr>
        <p:spPr>
          <a:xfrm>
            <a:off x="425252" y="922336"/>
            <a:ext cx="624583" cy="3916324"/>
          </a:xfrm>
          <a:prstGeom prst="rect">
            <a:avLst/>
          </a:prstGeom>
          <a:solidFill>
            <a:srgbClr val="FFAA11"/>
          </a:solidFill>
          <a:ln>
            <a:noFill/>
          </a:ln>
        </p:spPr>
        <p:txBody>
          <a:bodyPr spcFirstLastPara="1" wrap="square" lIns="68564" tIns="34272" rIns="68564" bIns="34272" anchor="ctr" anchorCtr="0">
            <a:noAutofit/>
          </a:bodyPr>
          <a:lstStyle/>
          <a:p>
            <a:pPr marL="0" marR="0" lvl="0" indent="0" algn="ctr" defTabSz="685664" rtl="0" eaLnBrk="1" fontAlgn="auto" latinLnBrk="0" hangingPunct="1">
              <a:lnSpc>
                <a:spcPct val="100000"/>
              </a:lnSpc>
              <a:spcBef>
                <a:spcPts val="0"/>
              </a:spcBef>
              <a:spcAft>
                <a:spcPts val="0"/>
              </a:spcAft>
              <a:buClr>
                <a:srgbClr val="000000"/>
              </a:buClr>
              <a:buSzTx/>
              <a:buFontTx/>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1" name="Google Shape;936;p32">
            <a:extLst>
              <a:ext uri="{FF2B5EF4-FFF2-40B4-BE49-F238E27FC236}">
                <a16:creationId xmlns:a16="http://schemas.microsoft.com/office/drawing/2014/main" id="{74708585-C005-438B-8805-13474C9F6561}"/>
              </a:ext>
            </a:extLst>
          </p:cNvPr>
          <p:cNvGrpSpPr/>
          <p:nvPr/>
        </p:nvGrpSpPr>
        <p:grpSpPr>
          <a:xfrm>
            <a:off x="-175305" y="3147068"/>
            <a:ext cx="1948458" cy="1691596"/>
            <a:chOff x="207038" y="3291037"/>
            <a:chExt cx="3088259" cy="2997011"/>
          </a:xfrm>
        </p:grpSpPr>
        <p:sp>
          <p:nvSpPr>
            <p:cNvPr id="12" name="Google Shape;937;p32">
              <a:extLst>
                <a:ext uri="{FF2B5EF4-FFF2-40B4-BE49-F238E27FC236}">
                  <a16:creationId xmlns:a16="http://schemas.microsoft.com/office/drawing/2014/main" id="{28FCE2CE-7B03-43AE-81D7-CCE472CF058F}"/>
                </a:ext>
              </a:extLst>
            </p:cNvPr>
            <p:cNvSpPr/>
            <p:nvPr/>
          </p:nvSpPr>
          <p:spPr>
            <a:xfrm rot="-5400000">
              <a:off x="894755" y="3093437"/>
              <a:ext cx="1632007" cy="2027207"/>
            </a:xfrm>
            <a:prstGeom prst="flowChartDelay">
              <a:avLst/>
            </a:prstGeom>
            <a:solidFill>
              <a:srgbClr val="FFC559"/>
            </a:solidFill>
            <a:ln>
              <a:noFill/>
            </a:ln>
          </p:spPr>
          <p:txBody>
            <a:bodyPr spcFirstLastPara="1" wrap="square" lIns="68564" tIns="34272" rIns="68564" bIns="34272" anchor="ctr" anchorCtr="0">
              <a:noAutofit/>
            </a:bodyPr>
            <a:lstStyle/>
            <a:p>
              <a:pPr marL="0" marR="0" lvl="0" indent="0" algn="ctr" defTabSz="685664" rtl="0" eaLnBrk="1" fontAlgn="auto" latinLnBrk="0" hangingPunct="1">
                <a:lnSpc>
                  <a:spcPct val="100000"/>
                </a:lnSpc>
                <a:spcBef>
                  <a:spcPts val="0"/>
                </a:spcBef>
                <a:spcAft>
                  <a:spcPts val="0"/>
                </a:spcAft>
                <a:buClr>
                  <a:srgbClr val="000000"/>
                </a:buClr>
                <a:buSzTx/>
                <a:buFontTx/>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3" name="Google Shape;938;p32">
              <a:extLst>
                <a:ext uri="{FF2B5EF4-FFF2-40B4-BE49-F238E27FC236}">
                  <a16:creationId xmlns:a16="http://schemas.microsoft.com/office/drawing/2014/main" id="{78B40D01-E8CF-4945-B051-C3686A99D458}"/>
                </a:ext>
              </a:extLst>
            </p:cNvPr>
            <p:cNvGrpSpPr/>
            <p:nvPr/>
          </p:nvGrpSpPr>
          <p:grpSpPr>
            <a:xfrm>
              <a:off x="207038" y="3843774"/>
              <a:ext cx="3088259" cy="2444274"/>
              <a:chOff x="992038" y="699389"/>
              <a:chExt cx="3088259" cy="2444274"/>
            </a:xfrm>
          </p:grpSpPr>
          <p:grpSp>
            <p:nvGrpSpPr>
              <p:cNvPr id="14" name="Google Shape;939;p32">
                <a:extLst>
                  <a:ext uri="{FF2B5EF4-FFF2-40B4-BE49-F238E27FC236}">
                    <a16:creationId xmlns:a16="http://schemas.microsoft.com/office/drawing/2014/main" id="{32689483-5EFA-4A9B-8F93-DF59A4F4AD9B}"/>
                  </a:ext>
                </a:extLst>
              </p:cNvPr>
              <p:cNvGrpSpPr/>
              <p:nvPr/>
            </p:nvGrpSpPr>
            <p:grpSpPr>
              <a:xfrm>
                <a:off x="1482154" y="699389"/>
                <a:ext cx="2027207" cy="2444273"/>
                <a:chOff x="1791362" y="1761265"/>
                <a:chExt cx="2027207" cy="2444273"/>
              </a:xfrm>
            </p:grpSpPr>
            <p:sp>
              <p:nvSpPr>
                <p:cNvPr id="16" name="Google Shape;940;p32">
                  <a:extLst>
                    <a:ext uri="{FF2B5EF4-FFF2-40B4-BE49-F238E27FC236}">
                      <a16:creationId xmlns:a16="http://schemas.microsoft.com/office/drawing/2014/main" id="{BCC3A358-FCA9-4A7D-A1A0-4053B8F8C73B}"/>
                    </a:ext>
                  </a:extLst>
                </p:cNvPr>
                <p:cNvSpPr/>
                <p:nvPr/>
              </p:nvSpPr>
              <p:spPr>
                <a:xfrm>
                  <a:off x="1791362" y="2038261"/>
                  <a:ext cx="2027207" cy="2167277"/>
                </a:xfrm>
                <a:prstGeom prst="rect">
                  <a:avLst/>
                </a:prstGeom>
                <a:solidFill>
                  <a:srgbClr val="FFC559"/>
                </a:solidFill>
                <a:ln>
                  <a:noFill/>
                </a:ln>
              </p:spPr>
              <p:txBody>
                <a:bodyPr spcFirstLastPara="1" wrap="square" lIns="68564" tIns="34272" rIns="68564" bIns="34272" anchor="ctr" anchorCtr="0">
                  <a:noAutofit/>
                </a:bodyPr>
                <a:lstStyle/>
                <a:p>
                  <a:pPr marL="0" marR="0" lvl="0" indent="0" algn="ctr" defTabSz="685664" rtl="0" eaLnBrk="1" fontAlgn="auto" latinLnBrk="0" hangingPunct="1">
                    <a:lnSpc>
                      <a:spcPct val="100000"/>
                    </a:lnSpc>
                    <a:spcBef>
                      <a:spcPts val="0"/>
                    </a:spcBef>
                    <a:spcAft>
                      <a:spcPts val="0"/>
                    </a:spcAft>
                    <a:buClr>
                      <a:srgbClr val="000000"/>
                    </a:buClr>
                    <a:buSzTx/>
                    <a:buFontTx/>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942;p32">
                  <a:extLst>
                    <a:ext uri="{FF2B5EF4-FFF2-40B4-BE49-F238E27FC236}">
                      <a16:creationId xmlns:a16="http://schemas.microsoft.com/office/drawing/2014/main" id="{28A1FF59-8394-4D7D-A0C4-44EBC821103B}"/>
                    </a:ext>
                  </a:extLst>
                </p:cNvPr>
                <p:cNvSpPr txBox="1"/>
                <p:nvPr/>
              </p:nvSpPr>
              <p:spPr>
                <a:xfrm>
                  <a:off x="2000480" y="1761265"/>
                  <a:ext cx="1577259" cy="1496841"/>
                </a:xfrm>
                <a:prstGeom prst="rect">
                  <a:avLst/>
                </a:prstGeom>
                <a:noFill/>
                <a:ln>
                  <a:noFill/>
                </a:ln>
              </p:spPr>
              <p:txBody>
                <a:bodyPr spcFirstLastPara="1" wrap="square" lIns="68564" tIns="34272" rIns="68564" bIns="34272" anchor="t" anchorCtr="0">
                  <a:noAutofit/>
                </a:bodyPr>
                <a:lstStyle/>
                <a:p>
                  <a:pPr marL="0" marR="0" lvl="0" indent="0" algn="ctr" defTabSz="685664" rtl="0" eaLnBrk="1" fontAlgn="auto" latinLnBrk="0" hangingPunct="1">
                    <a:lnSpc>
                      <a:spcPct val="100000"/>
                    </a:lnSpc>
                    <a:spcBef>
                      <a:spcPts val="0"/>
                    </a:spcBef>
                    <a:spcAft>
                      <a:spcPts val="0"/>
                    </a:spcAft>
                    <a:buClr>
                      <a:srgbClr val="000000"/>
                    </a:buClr>
                    <a:buSzTx/>
                    <a:buFontTx/>
                    <a:buNone/>
                    <a:tabLst/>
                    <a:defRPr/>
                  </a:pPr>
                  <a:r>
                    <a:rPr kumimoji="0" lang="tr-TR" sz="1881" b="0" i="0" u="none" strike="noStrike" kern="0" cap="none" spc="0" normalizeH="0" baseline="0" noProof="0" dirty="0">
                      <a:ln>
                        <a:noFill/>
                      </a:ln>
                      <a:solidFill>
                        <a:srgbClr val="FFFFFF"/>
                      </a:solidFill>
                      <a:effectLst/>
                      <a:uLnTx/>
                      <a:uFillTx/>
                      <a:latin typeface="Calibri"/>
                      <a:ea typeface="Calibri"/>
                      <a:cs typeface="Calibri"/>
                      <a:sym typeface="Calibri"/>
                    </a:rPr>
                    <a:t>Yeni bir sanayi yapısı </a:t>
                  </a:r>
                  <a:endParaRPr kumimoji="0" sz="3009"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8" name="Google Shape;944;p32">
                  <a:extLst>
                    <a:ext uri="{FF2B5EF4-FFF2-40B4-BE49-F238E27FC236}">
                      <a16:creationId xmlns:a16="http://schemas.microsoft.com/office/drawing/2014/main" id="{37A48213-2231-45E5-91C2-41A5D9449A0B}"/>
                    </a:ext>
                  </a:extLst>
                </p:cNvPr>
                <p:cNvPicPr preferRelativeResize="0"/>
                <p:nvPr/>
              </p:nvPicPr>
              <p:blipFill rotWithShape="1">
                <a:blip r:embed="rId4">
                  <a:alphaModFix/>
                </a:blip>
                <a:srcRect/>
                <a:stretch/>
              </p:blipFill>
              <p:spPr>
                <a:xfrm>
                  <a:off x="2488682" y="3401962"/>
                  <a:ext cx="632566" cy="642085"/>
                </a:xfrm>
                <a:prstGeom prst="rect">
                  <a:avLst/>
                </a:prstGeom>
                <a:noFill/>
                <a:ln>
                  <a:noFill/>
                </a:ln>
              </p:spPr>
            </p:pic>
          </p:grpSp>
          <p:pic>
            <p:nvPicPr>
              <p:cNvPr id="15" name="Google Shape;945;p32">
                <a:extLst>
                  <a:ext uri="{FF2B5EF4-FFF2-40B4-BE49-F238E27FC236}">
                    <a16:creationId xmlns:a16="http://schemas.microsoft.com/office/drawing/2014/main" id="{C783024A-5110-4840-B156-850C45FCE943}"/>
                  </a:ext>
                </a:extLst>
              </p:cNvPr>
              <p:cNvPicPr preferRelativeResize="0"/>
              <p:nvPr/>
            </p:nvPicPr>
            <p:blipFill rotWithShape="1">
              <a:blip r:embed="rId5">
                <a:alphaModFix/>
              </a:blip>
              <a:srcRect/>
              <a:stretch/>
            </p:blipFill>
            <p:spPr>
              <a:xfrm rot="-5400000">
                <a:off x="2270077" y="1333442"/>
                <a:ext cx="532182" cy="3088259"/>
              </a:xfrm>
              <a:prstGeom prst="rect">
                <a:avLst/>
              </a:prstGeom>
              <a:noFill/>
              <a:ln>
                <a:noFill/>
              </a:ln>
            </p:spPr>
          </p:pic>
        </p:grpSp>
      </p:grpSp>
      <p:grpSp>
        <p:nvGrpSpPr>
          <p:cNvPr id="19" name="Google Shape;946;p32">
            <a:extLst>
              <a:ext uri="{FF2B5EF4-FFF2-40B4-BE49-F238E27FC236}">
                <a16:creationId xmlns:a16="http://schemas.microsoft.com/office/drawing/2014/main" id="{9042D158-AD50-4934-A00A-A585C12F46DD}"/>
              </a:ext>
            </a:extLst>
          </p:cNvPr>
          <p:cNvGrpSpPr/>
          <p:nvPr/>
        </p:nvGrpSpPr>
        <p:grpSpPr>
          <a:xfrm>
            <a:off x="1610315" y="3156096"/>
            <a:ext cx="1948458" cy="1692284"/>
            <a:chOff x="3151834" y="3302981"/>
            <a:chExt cx="3088259" cy="2985069"/>
          </a:xfrm>
        </p:grpSpPr>
        <p:sp>
          <p:nvSpPr>
            <p:cNvPr id="20" name="Google Shape;947;p32">
              <a:extLst>
                <a:ext uri="{FF2B5EF4-FFF2-40B4-BE49-F238E27FC236}">
                  <a16:creationId xmlns:a16="http://schemas.microsoft.com/office/drawing/2014/main" id="{177AD82A-2B7F-43D5-B1AA-6BA7BEA2541B}"/>
                </a:ext>
              </a:extLst>
            </p:cNvPr>
            <p:cNvSpPr/>
            <p:nvPr/>
          </p:nvSpPr>
          <p:spPr>
            <a:xfrm rot="-5400000">
              <a:off x="3871334" y="3105381"/>
              <a:ext cx="1632007" cy="2027207"/>
            </a:xfrm>
            <a:prstGeom prst="flowChartDelay">
              <a:avLst/>
            </a:prstGeom>
            <a:solidFill>
              <a:srgbClr val="FF8137"/>
            </a:solidFill>
            <a:ln>
              <a:noFill/>
            </a:ln>
          </p:spPr>
          <p:txBody>
            <a:bodyPr spcFirstLastPara="1" wrap="square" lIns="68564" tIns="34272" rIns="68564" bIns="34272" anchor="ctr" anchorCtr="0">
              <a:noAutofit/>
            </a:bodyPr>
            <a:lstStyle/>
            <a:p>
              <a:pPr marL="0" marR="0" lvl="0" indent="0" algn="ctr" defTabSz="685664" rtl="0" eaLnBrk="1" fontAlgn="auto" latinLnBrk="0" hangingPunct="1">
                <a:lnSpc>
                  <a:spcPct val="100000"/>
                </a:lnSpc>
                <a:spcBef>
                  <a:spcPts val="0"/>
                </a:spcBef>
                <a:spcAft>
                  <a:spcPts val="0"/>
                </a:spcAft>
                <a:buClr>
                  <a:srgbClr val="000000"/>
                </a:buClr>
                <a:buSzTx/>
                <a:buFontTx/>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1" name="Google Shape;948;p32">
              <a:extLst>
                <a:ext uri="{FF2B5EF4-FFF2-40B4-BE49-F238E27FC236}">
                  <a16:creationId xmlns:a16="http://schemas.microsoft.com/office/drawing/2014/main" id="{BCB5C40A-0391-4E2B-A3C2-CE41FBD675C0}"/>
                </a:ext>
              </a:extLst>
            </p:cNvPr>
            <p:cNvGrpSpPr/>
            <p:nvPr/>
          </p:nvGrpSpPr>
          <p:grpSpPr>
            <a:xfrm>
              <a:off x="3151834" y="3955316"/>
              <a:ext cx="3088259" cy="2332734"/>
              <a:chOff x="4178372" y="810931"/>
              <a:chExt cx="3088259" cy="2332734"/>
            </a:xfrm>
          </p:grpSpPr>
          <p:grpSp>
            <p:nvGrpSpPr>
              <p:cNvPr id="22" name="Google Shape;949;p32">
                <a:extLst>
                  <a:ext uri="{FF2B5EF4-FFF2-40B4-BE49-F238E27FC236}">
                    <a16:creationId xmlns:a16="http://schemas.microsoft.com/office/drawing/2014/main" id="{0AC4062A-B9E0-417C-9947-F1F51DE5CAC1}"/>
                  </a:ext>
                </a:extLst>
              </p:cNvPr>
              <p:cNvGrpSpPr/>
              <p:nvPr/>
            </p:nvGrpSpPr>
            <p:grpSpPr>
              <a:xfrm>
                <a:off x="4700490" y="810931"/>
                <a:ext cx="2027207" cy="2332734"/>
                <a:chOff x="4043543" y="1872807"/>
                <a:chExt cx="2027207" cy="2332734"/>
              </a:xfrm>
            </p:grpSpPr>
            <p:grpSp>
              <p:nvGrpSpPr>
                <p:cNvPr id="24" name="Google Shape;950;p32">
                  <a:extLst>
                    <a:ext uri="{FF2B5EF4-FFF2-40B4-BE49-F238E27FC236}">
                      <a16:creationId xmlns:a16="http://schemas.microsoft.com/office/drawing/2014/main" id="{CA325BB4-30D5-4993-83B6-EEAEC489C05D}"/>
                    </a:ext>
                  </a:extLst>
                </p:cNvPr>
                <p:cNvGrpSpPr/>
                <p:nvPr/>
              </p:nvGrpSpPr>
              <p:grpSpPr>
                <a:xfrm>
                  <a:off x="4043543" y="1872807"/>
                  <a:ext cx="2027207" cy="2332734"/>
                  <a:chOff x="1791363" y="1872807"/>
                  <a:chExt cx="2027207" cy="2332734"/>
                </a:xfrm>
              </p:grpSpPr>
              <p:sp>
                <p:nvSpPr>
                  <p:cNvPr id="26" name="Google Shape;951;p32">
                    <a:extLst>
                      <a:ext uri="{FF2B5EF4-FFF2-40B4-BE49-F238E27FC236}">
                        <a16:creationId xmlns:a16="http://schemas.microsoft.com/office/drawing/2014/main" id="{C37F427F-B8DB-47A9-8D39-C788D24EFB50}"/>
                      </a:ext>
                    </a:extLst>
                  </p:cNvPr>
                  <p:cNvSpPr/>
                  <p:nvPr/>
                </p:nvSpPr>
                <p:spPr>
                  <a:xfrm>
                    <a:off x="1791363" y="2038264"/>
                    <a:ext cx="2027207" cy="2167277"/>
                  </a:xfrm>
                  <a:prstGeom prst="rect">
                    <a:avLst/>
                  </a:prstGeom>
                  <a:solidFill>
                    <a:srgbClr val="FF8137"/>
                  </a:solidFill>
                  <a:ln>
                    <a:noFill/>
                  </a:ln>
                </p:spPr>
                <p:txBody>
                  <a:bodyPr spcFirstLastPara="1" wrap="square" lIns="68564" tIns="34272" rIns="68564" bIns="34272" anchor="ctr" anchorCtr="0">
                    <a:noAutofit/>
                  </a:bodyPr>
                  <a:lstStyle/>
                  <a:p>
                    <a:pPr marL="0" marR="0" lvl="0" indent="0" algn="ctr" defTabSz="685664" rtl="0" eaLnBrk="1" fontAlgn="auto" latinLnBrk="0" hangingPunct="1">
                      <a:lnSpc>
                        <a:spcPct val="100000"/>
                      </a:lnSpc>
                      <a:spcBef>
                        <a:spcPts val="0"/>
                      </a:spcBef>
                      <a:spcAft>
                        <a:spcPts val="0"/>
                      </a:spcAft>
                      <a:buClr>
                        <a:srgbClr val="000000"/>
                      </a:buClr>
                      <a:buSzTx/>
                      <a:buFontTx/>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953;p32">
                    <a:extLst>
                      <a:ext uri="{FF2B5EF4-FFF2-40B4-BE49-F238E27FC236}">
                        <a16:creationId xmlns:a16="http://schemas.microsoft.com/office/drawing/2014/main" id="{F5B856E1-D3F7-4788-93F6-60D88E74677F}"/>
                      </a:ext>
                    </a:extLst>
                  </p:cNvPr>
                  <p:cNvSpPr txBox="1"/>
                  <p:nvPr/>
                </p:nvSpPr>
                <p:spPr>
                  <a:xfrm>
                    <a:off x="1821389" y="1872807"/>
                    <a:ext cx="1946983" cy="1632008"/>
                  </a:xfrm>
                  <a:prstGeom prst="rect">
                    <a:avLst/>
                  </a:prstGeom>
                  <a:solidFill>
                    <a:srgbClr val="FF8137"/>
                  </a:solidFill>
                  <a:ln>
                    <a:noFill/>
                  </a:ln>
                </p:spPr>
                <p:txBody>
                  <a:bodyPr spcFirstLastPara="1" wrap="square" lIns="68564" tIns="34272" rIns="68564" bIns="34272" anchor="t" anchorCtr="0">
                    <a:noAutofit/>
                  </a:bodyPr>
                  <a:lstStyle/>
                  <a:p>
                    <a:pPr marL="0" marR="0" lvl="0" indent="0" algn="ctr" defTabSz="685664" rtl="0" eaLnBrk="1" fontAlgn="auto" latinLnBrk="0" hangingPunct="1">
                      <a:lnSpc>
                        <a:spcPct val="100000"/>
                      </a:lnSpc>
                      <a:spcBef>
                        <a:spcPts val="0"/>
                      </a:spcBef>
                      <a:spcAft>
                        <a:spcPts val="0"/>
                      </a:spcAft>
                      <a:buClr>
                        <a:srgbClr val="000000"/>
                      </a:buClr>
                      <a:buSzTx/>
                      <a:buFontTx/>
                      <a:buNone/>
                      <a:tabLst/>
                      <a:defRPr/>
                    </a:pPr>
                    <a:r>
                      <a:rPr kumimoji="0" lang="tr-TR" sz="1240" b="0" i="0" u="none" strike="noStrike" kern="0" cap="none" spc="0" normalizeH="0" baseline="0" noProof="0" dirty="0">
                        <a:ln>
                          <a:noFill/>
                        </a:ln>
                        <a:solidFill>
                          <a:srgbClr val="FFFFFF"/>
                        </a:solidFill>
                        <a:effectLst/>
                        <a:uLnTx/>
                        <a:uFillTx/>
                        <a:latin typeface="Calibri"/>
                        <a:ea typeface="Calibri"/>
                        <a:cs typeface="Calibri"/>
                        <a:sym typeface="Calibri"/>
                      </a:rPr>
                      <a:t>Rekabette emisyon yoğunluğu</a:t>
                    </a:r>
                  </a:p>
                  <a:p>
                    <a:pPr marL="0" marR="0" lvl="0" indent="0" algn="ctr" defTabSz="685664" rtl="0" eaLnBrk="1" fontAlgn="auto" latinLnBrk="0" hangingPunct="1">
                      <a:lnSpc>
                        <a:spcPct val="100000"/>
                      </a:lnSpc>
                      <a:spcBef>
                        <a:spcPts val="0"/>
                      </a:spcBef>
                      <a:spcAft>
                        <a:spcPts val="0"/>
                      </a:spcAft>
                      <a:buClr>
                        <a:srgbClr val="000000"/>
                      </a:buClr>
                      <a:buSzTx/>
                      <a:buFontTx/>
                      <a:buNone/>
                      <a:tabLst/>
                      <a:defRPr/>
                    </a:pPr>
                    <a:r>
                      <a:rPr kumimoji="0" lang="tr-TR" sz="1240" b="0" i="0" u="none" strike="noStrike" kern="0" cap="none" spc="0" normalizeH="0" baseline="0" noProof="0" dirty="0">
                        <a:ln>
                          <a:noFill/>
                        </a:ln>
                        <a:solidFill>
                          <a:srgbClr val="FFFFFF"/>
                        </a:solidFill>
                        <a:effectLst/>
                        <a:uLnTx/>
                        <a:uFillTx/>
                        <a:latin typeface="Calibri"/>
                        <a:ea typeface="+mn-ea"/>
                        <a:cs typeface="Calibri"/>
                        <a:sym typeface="Calibri"/>
                      </a:rPr>
                      <a:t>tonCO</a:t>
                    </a:r>
                    <a:r>
                      <a:rPr kumimoji="0" lang="tr-TR" sz="1240" b="0" i="0" u="none" strike="noStrike" kern="0" cap="none" spc="0" normalizeH="0" baseline="-25000" noProof="0" dirty="0">
                        <a:ln>
                          <a:noFill/>
                        </a:ln>
                        <a:solidFill>
                          <a:srgbClr val="FFFFFF"/>
                        </a:solidFill>
                        <a:effectLst/>
                        <a:uLnTx/>
                        <a:uFillTx/>
                        <a:latin typeface="Calibri"/>
                        <a:ea typeface="+mn-ea"/>
                        <a:cs typeface="Calibri"/>
                        <a:sym typeface="Calibri"/>
                      </a:rPr>
                      <a:t>2</a:t>
                    </a:r>
                    <a:r>
                      <a:rPr kumimoji="0" lang="tr-TR" sz="1240" b="0" i="0" u="none" strike="noStrike" kern="0" cap="none" spc="0" normalizeH="0" baseline="0" noProof="0" dirty="0">
                        <a:ln>
                          <a:noFill/>
                        </a:ln>
                        <a:solidFill>
                          <a:srgbClr val="FFFFFF"/>
                        </a:solidFill>
                        <a:effectLst/>
                        <a:uLnTx/>
                        <a:uFillTx/>
                        <a:latin typeface="Calibri"/>
                        <a:ea typeface="+mn-ea"/>
                        <a:cs typeface="Calibri"/>
                        <a:sym typeface="Calibri"/>
                      </a:rPr>
                      <a:t>/ton ürün</a:t>
                    </a:r>
                    <a:endParaRPr kumimoji="0" sz="1771" b="0" i="0" u="none" strike="noStrike" kern="0" cap="none" spc="0" normalizeH="0" baseline="-25000" noProof="0" dirty="0">
                      <a:ln>
                        <a:noFill/>
                      </a:ln>
                      <a:solidFill>
                        <a:srgbClr val="000000"/>
                      </a:solidFill>
                      <a:effectLst/>
                      <a:uLnTx/>
                      <a:uFillTx/>
                      <a:latin typeface="Arial"/>
                      <a:ea typeface="+mn-ea"/>
                      <a:cs typeface="Arial"/>
                      <a:sym typeface="Arial"/>
                    </a:endParaRPr>
                  </a:p>
                </p:txBody>
              </p:sp>
            </p:grpSp>
            <p:pic>
              <p:nvPicPr>
                <p:cNvPr id="25" name="Google Shape;955;p32">
                  <a:extLst>
                    <a:ext uri="{FF2B5EF4-FFF2-40B4-BE49-F238E27FC236}">
                      <a16:creationId xmlns:a16="http://schemas.microsoft.com/office/drawing/2014/main" id="{026B367A-78E5-4C23-90D3-AE7C02B66D4E}"/>
                    </a:ext>
                  </a:extLst>
                </p:cNvPr>
                <p:cNvPicPr preferRelativeResize="0"/>
                <p:nvPr/>
              </p:nvPicPr>
              <p:blipFill rotWithShape="1">
                <a:blip r:embed="rId6">
                  <a:alphaModFix/>
                </a:blip>
                <a:srcRect/>
                <a:stretch/>
              </p:blipFill>
              <p:spPr>
                <a:xfrm>
                  <a:off x="4731513" y="3414802"/>
                  <a:ext cx="595089" cy="595089"/>
                </a:xfrm>
                <a:prstGeom prst="rect">
                  <a:avLst/>
                </a:prstGeom>
                <a:noFill/>
                <a:ln>
                  <a:noFill/>
                </a:ln>
              </p:spPr>
            </p:pic>
          </p:grpSp>
          <p:pic>
            <p:nvPicPr>
              <p:cNvPr id="23" name="Google Shape;956;p32">
                <a:extLst>
                  <a:ext uri="{FF2B5EF4-FFF2-40B4-BE49-F238E27FC236}">
                    <a16:creationId xmlns:a16="http://schemas.microsoft.com/office/drawing/2014/main" id="{A27F9C3D-B118-4CB3-B052-B987660BDA68}"/>
                  </a:ext>
                </a:extLst>
              </p:cNvPr>
              <p:cNvPicPr preferRelativeResize="0"/>
              <p:nvPr/>
            </p:nvPicPr>
            <p:blipFill rotWithShape="1">
              <a:blip r:embed="rId5">
                <a:alphaModFix/>
              </a:blip>
              <a:srcRect/>
              <a:stretch/>
            </p:blipFill>
            <p:spPr>
              <a:xfrm rot="-5400000">
                <a:off x="5456411" y="1330411"/>
                <a:ext cx="532182" cy="3088259"/>
              </a:xfrm>
              <a:prstGeom prst="rect">
                <a:avLst/>
              </a:prstGeom>
              <a:noFill/>
              <a:ln>
                <a:noFill/>
              </a:ln>
            </p:spPr>
          </p:pic>
        </p:grpSp>
      </p:grpSp>
      <p:grpSp>
        <p:nvGrpSpPr>
          <p:cNvPr id="28" name="Google Shape;957;p32">
            <a:extLst>
              <a:ext uri="{FF2B5EF4-FFF2-40B4-BE49-F238E27FC236}">
                <a16:creationId xmlns:a16="http://schemas.microsoft.com/office/drawing/2014/main" id="{A8796014-9B82-4500-BF90-3DB06EE48493}"/>
              </a:ext>
            </a:extLst>
          </p:cNvPr>
          <p:cNvGrpSpPr/>
          <p:nvPr/>
        </p:nvGrpSpPr>
        <p:grpSpPr>
          <a:xfrm>
            <a:off x="3429001" y="3144695"/>
            <a:ext cx="1948458" cy="1703683"/>
            <a:chOff x="6058354" y="3302332"/>
            <a:chExt cx="3088259" cy="2977363"/>
          </a:xfrm>
        </p:grpSpPr>
        <p:sp>
          <p:nvSpPr>
            <p:cNvPr id="29" name="Google Shape;958;p32">
              <a:extLst>
                <a:ext uri="{FF2B5EF4-FFF2-40B4-BE49-F238E27FC236}">
                  <a16:creationId xmlns:a16="http://schemas.microsoft.com/office/drawing/2014/main" id="{EEEF1646-6986-4BBC-BEF8-6EA093756AF8}"/>
                </a:ext>
              </a:extLst>
            </p:cNvPr>
            <p:cNvSpPr/>
            <p:nvPr/>
          </p:nvSpPr>
          <p:spPr>
            <a:xfrm rot="-5400000">
              <a:off x="6787517" y="3104732"/>
              <a:ext cx="1632007" cy="2027207"/>
            </a:xfrm>
            <a:prstGeom prst="flowChartDelay">
              <a:avLst/>
            </a:prstGeom>
            <a:solidFill>
              <a:srgbClr val="8D1441"/>
            </a:solidFill>
            <a:ln>
              <a:noFill/>
            </a:ln>
          </p:spPr>
          <p:txBody>
            <a:bodyPr spcFirstLastPara="1" wrap="square" lIns="68564" tIns="34272" rIns="68564" bIns="34272" anchor="ctr" anchorCtr="0">
              <a:noAutofit/>
            </a:bodyPr>
            <a:lstStyle/>
            <a:p>
              <a:pPr marL="0" marR="0" lvl="0" indent="0" algn="ctr" defTabSz="685664" rtl="0" eaLnBrk="1" fontAlgn="auto" latinLnBrk="0" hangingPunct="1">
                <a:lnSpc>
                  <a:spcPct val="100000"/>
                </a:lnSpc>
                <a:spcBef>
                  <a:spcPts val="0"/>
                </a:spcBef>
                <a:spcAft>
                  <a:spcPts val="0"/>
                </a:spcAft>
                <a:buClr>
                  <a:srgbClr val="000000"/>
                </a:buClr>
                <a:buSzTx/>
                <a:buFontTx/>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0" name="Google Shape;959;p32">
              <a:extLst>
                <a:ext uri="{FF2B5EF4-FFF2-40B4-BE49-F238E27FC236}">
                  <a16:creationId xmlns:a16="http://schemas.microsoft.com/office/drawing/2014/main" id="{41AE275A-5991-41AF-9664-AE76699EAA0C}"/>
                </a:ext>
              </a:extLst>
            </p:cNvPr>
            <p:cNvGrpSpPr/>
            <p:nvPr/>
          </p:nvGrpSpPr>
          <p:grpSpPr>
            <a:xfrm>
              <a:off x="6058354" y="3897642"/>
              <a:ext cx="3088259" cy="2382053"/>
              <a:chOff x="7871374" y="761610"/>
              <a:chExt cx="3088259" cy="2382053"/>
            </a:xfrm>
          </p:grpSpPr>
          <p:grpSp>
            <p:nvGrpSpPr>
              <p:cNvPr id="31" name="Google Shape;960;p32">
                <a:extLst>
                  <a:ext uri="{FF2B5EF4-FFF2-40B4-BE49-F238E27FC236}">
                    <a16:creationId xmlns:a16="http://schemas.microsoft.com/office/drawing/2014/main" id="{2D4AEF28-7BBD-45B5-A39C-071908752913}"/>
                  </a:ext>
                </a:extLst>
              </p:cNvPr>
              <p:cNvGrpSpPr/>
              <p:nvPr/>
            </p:nvGrpSpPr>
            <p:grpSpPr>
              <a:xfrm>
                <a:off x="8401904" y="761610"/>
                <a:ext cx="2027207" cy="2382053"/>
                <a:chOff x="6295723" y="1823486"/>
                <a:chExt cx="2027207" cy="2382053"/>
              </a:xfrm>
            </p:grpSpPr>
            <p:grpSp>
              <p:nvGrpSpPr>
                <p:cNvPr id="33" name="Google Shape;961;p32">
                  <a:extLst>
                    <a:ext uri="{FF2B5EF4-FFF2-40B4-BE49-F238E27FC236}">
                      <a16:creationId xmlns:a16="http://schemas.microsoft.com/office/drawing/2014/main" id="{D04B1716-B365-4721-AC6E-3435E82E4E82}"/>
                    </a:ext>
                  </a:extLst>
                </p:cNvPr>
                <p:cNvGrpSpPr/>
                <p:nvPr/>
              </p:nvGrpSpPr>
              <p:grpSpPr>
                <a:xfrm>
                  <a:off x="6295723" y="1823486"/>
                  <a:ext cx="2027207" cy="2382053"/>
                  <a:chOff x="1791363" y="1823486"/>
                  <a:chExt cx="2027207" cy="2382053"/>
                </a:xfrm>
              </p:grpSpPr>
              <p:sp>
                <p:nvSpPr>
                  <p:cNvPr id="35" name="Google Shape;962;p32">
                    <a:extLst>
                      <a:ext uri="{FF2B5EF4-FFF2-40B4-BE49-F238E27FC236}">
                        <a16:creationId xmlns:a16="http://schemas.microsoft.com/office/drawing/2014/main" id="{06D9952D-5F8F-4CD1-A74A-69DF1811D246}"/>
                      </a:ext>
                    </a:extLst>
                  </p:cNvPr>
                  <p:cNvSpPr/>
                  <p:nvPr/>
                </p:nvSpPr>
                <p:spPr>
                  <a:xfrm>
                    <a:off x="1791363" y="2038262"/>
                    <a:ext cx="2027207" cy="2167277"/>
                  </a:xfrm>
                  <a:prstGeom prst="rect">
                    <a:avLst/>
                  </a:prstGeom>
                  <a:solidFill>
                    <a:srgbClr val="8D1441"/>
                  </a:solidFill>
                  <a:ln>
                    <a:noFill/>
                  </a:ln>
                </p:spPr>
                <p:txBody>
                  <a:bodyPr spcFirstLastPara="1" wrap="square" lIns="68564" tIns="34272" rIns="68564" bIns="34272" anchor="ctr" anchorCtr="0">
                    <a:noAutofit/>
                  </a:bodyPr>
                  <a:lstStyle/>
                  <a:p>
                    <a:pPr marL="0" marR="0" lvl="0" indent="0" algn="ctr" defTabSz="685664" rtl="0" eaLnBrk="1" fontAlgn="auto" latinLnBrk="0" hangingPunct="1">
                      <a:lnSpc>
                        <a:spcPct val="100000"/>
                      </a:lnSpc>
                      <a:spcBef>
                        <a:spcPts val="0"/>
                      </a:spcBef>
                      <a:spcAft>
                        <a:spcPts val="0"/>
                      </a:spcAft>
                      <a:buClr>
                        <a:srgbClr val="000000"/>
                      </a:buClr>
                      <a:buSzTx/>
                      <a:buFontTx/>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Google Shape;964;p32">
                    <a:extLst>
                      <a:ext uri="{FF2B5EF4-FFF2-40B4-BE49-F238E27FC236}">
                        <a16:creationId xmlns:a16="http://schemas.microsoft.com/office/drawing/2014/main" id="{0C059DB5-A028-4F63-B656-5B4AC8553399}"/>
                      </a:ext>
                    </a:extLst>
                  </p:cNvPr>
                  <p:cNvSpPr txBox="1"/>
                  <p:nvPr/>
                </p:nvSpPr>
                <p:spPr>
                  <a:xfrm>
                    <a:off x="1882721" y="1823486"/>
                    <a:ext cx="1770730" cy="1480044"/>
                  </a:xfrm>
                  <a:prstGeom prst="rect">
                    <a:avLst/>
                  </a:prstGeom>
                  <a:solidFill>
                    <a:srgbClr val="8D1441"/>
                  </a:solidFill>
                  <a:ln>
                    <a:noFill/>
                  </a:ln>
                </p:spPr>
                <p:txBody>
                  <a:bodyPr spcFirstLastPara="1" wrap="square" lIns="68564" tIns="34272" rIns="68564" bIns="34272" anchor="t" anchorCtr="0">
                    <a:noAutofit/>
                  </a:bodyPr>
                  <a:lstStyle/>
                  <a:p>
                    <a:pPr marL="0" marR="0" lvl="0" indent="0" algn="ctr" defTabSz="685664" rtl="0" eaLnBrk="1" fontAlgn="auto" latinLnBrk="0" hangingPunct="1">
                      <a:lnSpc>
                        <a:spcPct val="100000"/>
                      </a:lnSpc>
                      <a:spcBef>
                        <a:spcPts val="0"/>
                      </a:spcBef>
                      <a:spcAft>
                        <a:spcPts val="0"/>
                      </a:spcAft>
                      <a:buClr>
                        <a:srgbClr val="000000"/>
                      </a:buClr>
                      <a:buSzTx/>
                      <a:buFontTx/>
                      <a:buNone/>
                      <a:tabLst/>
                      <a:defRPr/>
                    </a:pPr>
                    <a:r>
                      <a:rPr kumimoji="0" lang="tr-TR" sz="1693" b="0" i="0" u="none" strike="noStrike" kern="0" cap="none" spc="0" normalizeH="0" baseline="0" noProof="0" dirty="0">
                        <a:ln>
                          <a:noFill/>
                        </a:ln>
                        <a:solidFill>
                          <a:srgbClr val="FFFFFF"/>
                        </a:solidFill>
                        <a:effectLst/>
                        <a:uLnTx/>
                        <a:uFillTx/>
                        <a:latin typeface="Calibri"/>
                        <a:ea typeface="Calibri"/>
                        <a:cs typeface="Calibri"/>
                        <a:sym typeface="Calibri"/>
                      </a:rPr>
                      <a:t>Dinamik bir regülasyon</a:t>
                    </a:r>
                    <a:endParaRPr kumimoji="0" sz="2632" b="0" i="0" u="none" strike="noStrike" kern="0" cap="none" spc="0" normalizeH="0" baseline="0" noProof="0" dirty="0">
                      <a:ln>
                        <a:noFill/>
                      </a:ln>
                      <a:solidFill>
                        <a:srgbClr val="000000"/>
                      </a:solidFill>
                      <a:effectLst/>
                      <a:uLnTx/>
                      <a:uFillTx/>
                      <a:latin typeface="Arial"/>
                      <a:ea typeface="+mn-ea"/>
                      <a:cs typeface="Arial"/>
                      <a:sym typeface="Arial"/>
                    </a:endParaRPr>
                  </a:p>
                </p:txBody>
              </p:sp>
            </p:grpSp>
            <p:pic>
              <p:nvPicPr>
                <p:cNvPr id="34" name="Google Shape;966;p32">
                  <a:extLst>
                    <a:ext uri="{FF2B5EF4-FFF2-40B4-BE49-F238E27FC236}">
                      <a16:creationId xmlns:a16="http://schemas.microsoft.com/office/drawing/2014/main" id="{9B852199-72E9-4E43-85C3-A20D49EB4425}"/>
                    </a:ext>
                  </a:extLst>
                </p:cNvPr>
                <p:cNvPicPr preferRelativeResize="0"/>
                <p:nvPr/>
              </p:nvPicPr>
              <p:blipFill rotWithShape="1">
                <a:blip r:embed="rId7">
                  <a:alphaModFix/>
                </a:blip>
                <a:srcRect/>
                <a:stretch/>
              </p:blipFill>
              <p:spPr>
                <a:xfrm>
                  <a:off x="7078623" y="3453633"/>
                  <a:ext cx="461403" cy="472019"/>
                </a:xfrm>
                <a:prstGeom prst="rect">
                  <a:avLst/>
                </a:prstGeom>
                <a:noFill/>
                <a:ln>
                  <a:noFill/>
                </a:ln>
              </p:spPr>
            </p:pic>
          </p:grpSp>
          <p:pic>
            <p:nvPicPr>
              <p:cNvPr id="32" name="Google Shape;967;p32">
                <a:extLst>
                  <a:ext uri="{FF2B5EF4-FFF2-40B4-BE49-F238E27FC236}">
                    <a16:creationId xmlns:a16="http://schemas.microsoft.com/office/drawing/2014/main" id="{9E10A4A6-012E-4335-A0B4-9E0171660ED8}"/>
                  </a:ext>
                </a:extLst>
              </p:cNvPr>
              <p:cNvPicPr preferRelativeResize="0"/>
              <p:nvPr/>
            </p:nvPicPr>
            <p:blipFill rotWithShape="1">
              <a:blip r:embed="rId5">
                <a:alphaModFix/>
              </a:blip>
              <a:srcRect/>
              <a:stretch/>
            </p:blipFill>
            <p:spPr>
              <a:xfrm rot="-5400000">
                <a:off x="9149413" y="1328799"/>
                <a:ext cx="532182" cy="3088259"/>
              </a:xfrm>
              <a:prstGeom prst="rect">
                <a:avLst/>
              </a:prstGeom>
              <a:noFill/>
              <a:ln>
                <a:noFill/>
              </a:ln>
            </p:spPr>
          </p:pic>
        </p:grpSp>
      </p:grpSp>
      <p:sp>
        <p:nvSpPr>
          <p:cNvPr id="37" name="Google Shape;968;p32">
            <a:extLst>
              <a:ext uri="{FF2B5EF4-FFF2-40B4-BE49-F238E27FC236}">
                <a16:creationId xmlns:a16="http://schemas.microsoft.com/office/drawing/2014/main" id="{297123AA-3DFE-43E0-88E2-2820233F706D}"/>
              </a:ext>
            </a:extLst>
          </p:cNvPr>
          <p:cNvSpPr/>
          <p:nvPr/>
        </p:nvSpPr>
        <p:spPr>
          <a:xfrm>
            <a:off x="5852954" y="903088"/>
            <a:ext cx="624583" cy="3924513"/>
          </a:xfrm>
          <a:prstGeom prst="rect">
            <a:avLst/>
          </a:prstGeom>
          <a:solidFill>
            <a:srgbClr val="38C2D0"/>
          </a:solidFill>
          <a:ln>
            <a:noFill/>
          </a:ln>
        </p:spPr>
        <p:txBody>
          <a:bodyPr spcFirstLastPara="1" wrap="square" lIns="68564" tIns="34272" rIns="68564" bIns="34272" anchor="ctr" anchorCtr="0">
            <a:noAutofit/>
          </a:bodyPr>
          <a:lstStyle/>
          <a:p>
            <a:pPr marL="0" marR="0" lvl="0" indent="0" algn="ctr" defTabSz="685664" rtl="0" eaLnBrk="1" fontAlgn="auto" latinLnBrk="0" hangingPunct="1">
              <a:lnSpc>
                <a:spcPct val="100000"/>
              </a:lnSpc>
              <a:spcBef>
                <a:spcPts val="0"/>
              </a:spcBef>
              <a:spcAft>
                <a:spcPts val="0"/>
              </a:spcAft>
              <a:buClr>
                <a:srgbClr val="000000"/>
              </a:buClr>
              <a:buSzTx/>
              <a:buFontTx/>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8" name="Google Shape;969;p32">
            <a:extLst>
              <a:ext uri="{FF2B5EF4-FFF2-40B4-BE49-F238E27FC236}">
                <a16:creationId xmlns:a16="http://schemas.microsoft.com/office/drawing/2014/main" id="{8A8345DB-15B4-4644-8024-4453CF837CAF}"/>
              </a:ext>
            </a:extLst>
          </p:cNvPr>
          <p:cNvGrpSpPr/>
          <p:nvPr/>
        </p:nvGrpSpPr>
        <p:grpSpPr>
          <a:xfrm>
            <a:off x="5222704" y="3133012"/>
            <a:ext cx="1948458" cy="1701774"/>
            <a:chOff x="8984122" y="3297689"/>
            <a:chExt cx="3088259" cy="2977363"/>
          </a:xfrm>
        </p:grpSpPr>
        <p:sp>
          <p:nvSpPr>
            <p:cNvPr id="39" name="Google Shape;970;p32">
              <a:extLst>
                <a:ext uri="{FF2B5EF4-FFF2-40B4-BE49-F238E27FC236}">
                  <a16:creationId xmlns:a16="http://schemas.microsoft.com/office/drawing/2014/main" id="{60802E6F-3A39-4A12-BE7F-4FC7A8E58E94}"/>
                </a:ext>
              </a:extLst>
            </p:cNvPr>
            <p:cNvSpPr/>
            <p:nvPr/>
          </p:nvSpPr>
          <p:spPr>
            <a:xfrm rot="-5400000">
              <a:off x="9713285" y="3100089"/>
              <a:ext cx="1632007" cy="2027207"/>
            </a:xfrm>
            <a:prstGeom prst="flowChartDelay">
              <a:avLst/>
            </a:prstGeom>
            <a:solidFill>
              <a:srgbClr val="65D1DB"/>
            </a:solidFill>
            <a:ln>
              <a:noFill/>
            </a:ln>
          </p:spPr>
          <p:txBody>
            <a:bodyPr spcFirstLastPara="1" wrap="square" lIns="68564" tIns="34272" rIns="68564" bIns="34272" anchor="ctr" anchorCtr="0">
              <a:noAutofit/>
            </a:bodyPr>
            <a:lstStyle/>
            <a:p>
              <a:pPr marL="0" marR="0" lvl="0" indent="0" algn="ctr" defTabSz="685664" rtl="0" eaLnBrk="1" fontAlgn="auto" latinLnBrk="0" hangingPunct="1">
                <a:lnSpc>
                  <a:spcPct val="100000"/>
                </a:lnSpc>
                <a:spcBef>
                  <a:spcPts val="0"/>
                </a:spcBef>
                <a:spcAft>
                  <a:spcPts val="0"/>
                </a:spcAft>
                <a:buClr>
                  <a:srgbClr val="000000"/>
                </a:buClr>
                <a:buSzTx/>
                <a:buFontTx/>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0" name="Google Shape;971;p32">
              <a:extLst>
                <a:ext uri="{FF2B5EF4-FFF2-40B4-BE49-F238E27FC236}">
                  <a16:creationId xmlns:a16="http://schemas.microsoft.com/office/drawing/2014/main" id="{4187D10B-49BC-462A-AD8E-E757807A71DE}"/>
                </a:ext>
              </a:extLst>
            </p:cNvPr>
            <p:cNvGrpSpPr/>
            <p:nvPr/>
          </p:nvGrpSpPr>
          <p:grpSpPr>
            <a:xfrm>
              <a:off x="8984122" y="3809687"/>
              <a:ext cx="3088259" cy="2465365"/>
              <a:chOff x="7871374" y="678298"/>
              <a:chExt cx="3088259" cy="2465365"/>
            </a:xfrm>
          </p:grpSpPr>
          <p:grpSp>
            <p:nvGrpSpPr>
              <p:cNvPr id="41" name="Google Shape;972;p32">
                <a:extLst>
                  <a:ext uri="{FF2B5EF4-FFF2-40B4-BE49-F238E27FC236}">
                    <a16:creationId xmlns:a16="http://schemas.microsoft.com/office/drawing/2014/main" id="{DCFF7F24-9F0A-4ABA-88A9-87AB157B2C46}"/>
                  </a:ext>
                </a:extLst>
              </p:cNvPr>
              <p:cNvGrpSpPr/>
              <p:nvPr/>
            </p:nvGrpSpPr>
            <p:grpSpPr>
              <a:xfrm>
                <a:off x="8401904" y="678298"/>
                <a:ext cx="2027207" cy="2465365"/>
                <a:chOff x="6295723" y="1740174"/>
                <a:chExt cx="2027207" cy="2465365"/>
              </a:xfrm>
            </p:grpSpPr>
            <p:grpSp>
              <p:nvGrpSpPr>
                <p:cNvPr id="43" name="Google Shape;973;p32">
                  <a:extLst>
                    <a:ext uri="{FF2B5EF4-FFF2-40B4-BE49-F238E27FC236}">
                      <a16:creationId xmlns:a16="http://schemas.microsoft.com/office/drawing/2014/main" id="{43F54F11-8E4C-4B7D-B227-E27FE973CE61}"/>
                    </a:ext>
                  </a:extLst>
                </p:cNvPr>
                <p:cNvGrpSpPr/>
                <p:nvPr/>
              </p:nvGrpSpPr>
              <p:grpSpPr>
                <a:xfrm>
                  <a:off x="6295723" y="1740174"/>
                  <a:ext cx="2027207" cy="2465365"/>
                  <a:chOff x="1791363" y="1740174"/>
                  <a:chExt cx="2027207" cy="2465365"/>
                </a:xfrm>
              </p:grpSpPr>
              <p:sp>
                <p:nvSpPr>
                  <p:cNvPr id="45" name="Google Shape;974;p32">
                    <a:extLst>
                      <a:ext uri="{FF2B5EF4-FFF2-40B4-BE49-F238E27FC236}">
                        <a16:creationId xmlns:a16="http://schemas.microsoft.com/office/drawing/2014/main" id="{E15BD93A-D6D8-4C24-8572-33DEFDCA17AF}"/>
                      </a:ext>
                    </a:extLst>
                  </p:cNvPr>
                  <p:cNvSpPr/>
                  <p:nvPr/>
                </p:nvSpPr>
                <p:spPr>
                  <a:xfrm>
                    <a:off x="1791363" y="2038262"/>
                    <a:ext cx="2027207" cy="2167277"/>
                  </a:xfrm>
                  <a:prstGeom prst="rect">
                    <a:avLst/>
                  </a:prstGeom>
                  <a:solidFill>
                    <a:srgbClr val="65D1DB"/>
                  </a:solidFill>
                  <a:ln>
                    <a:noFill/>
                  </a:ln>
                </p:spPr>
                <p:txBody>
                  <a:bodyPr spcFirstLastPara="1" wrap="square" lIns="68564" tIns="34272" rIns="68564" bIns="34272" anchor="ctr" anchorCtr="0">
                    <a:noAutofit/>
                  </a:bodyPr>
                  <a:lstStyle/>
                  <a:p>
                    <a:pPr marL="0" marR="0" lvl="0" indent="0" algn="ctr" defTabSz="685664" rtl="0" eaLnBrk="1" fontAlgn="auto" latinLnBrk="0" hangingPunct="1">
                      <a:lnSpc>
                        <a:spcPct val="100000"/>
                      </a:lnSpc>
                      <a:spcBef>
                        <a:spcPts val="0"/>
                      </a:spcBef>
                      <a:spcAft>
                        <a:spcPts val="0"/>
                      </a:spcAft>
                      <a:buClr>
                        <a:srgbClr val="000000"/>
                      </a:buClr>
                      <a:buSzTx/>
                      <a:buFontTx/>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Google Shape;976;p32">
                    <a:extLst>
                      <a:ext uri="{FF2B5EF4-FFF2-40B4-BE49-F238E27FC236}">
                        <a16:creationId xmlns:a16="http://schemas.microsoft.com/office/drawing/2014/main" id="{063D7781-6E78-47FB-8E53-46A7BAF21D77}"/>
                      </a:ext>
                    </a:extLst>
                  </p:cNvPr>
                  <p:cNvSpPr txBox="1"/>
                  <p:nvPr/>
                </p:nvSpPr>
                <p:spPr>
                  <a:xfrm>
                    <a:off x="1792397" y="1740174"/>
                    <a:ext cx="1929091" cy="1632008"/>
                  </a:xfrm>
                  <a:prstGeom prst="rect">
                    <a:avLst/>
                  </a:prstGeom>
                  <a:noFill/>
                  <a:ln>
                    <a:noFill/>
                  </a:ln>
                </p:spPr>
                <p:txBody>
                  <a:bodyPr spcFirstLastPara="1" wrap="square" lIns="68564" tIns="34272" rIns="68564" bIns="34272" anchor="t" anchorCtr="0">
                    <a:noAutofit/>
                  </a:bodyPr>
                  <a:lstStyle/>
                  <a:p>
                    <a:pPr marL="0" marR="0" lvl="0" indent="0" algn="ctr" defTabSz="685664" rtl="0" eaLnBrk="1" fontAlgn="auto" latinLnBrk="0" hangingPunct="1">
                      <a:lnSpc>
                        <a:spcPct val="100000"/>
                      </a:lnSpc>
                      <a:spcBef>
                        <a:spcPts val="0"/>
                      </a:spcBef>
                      <a:spcAft>
                        <a:spcPts val="0"/>
                      </a:spcAft>
                      <a:buClr>
                        <a:srgbClr val="000000"/>
                      </a:buClr>
                      <a:buSzTx/>
                      <a:buFontTx/>
                      <a:buNone/>
                      <a:tabLst/>
                      <a:defRPr/>
                    </a:pPr>
                    <a:r>
                      <a:rPr kumimoji="0" lang="tr-TR" sz="1417" b="0" i="0" u="none" strike="noStrike" kern="0" cap="none" spc="0" normalizeH="0" baseline="0" noProof="0" dirty="0">
                        <a:ln>
                          <a:noFill/>
                        </a:ln>
                        <a:solidFill>
                          <a:srgbClr val="FFFFFF"/>
                        </a:solidFill>
                        <a:effectLst/>
                        <a:uLnTx/>
                        <a:uFillTx/>
                        <a:latin typeface="Calibri"/>
                        <a:ea typeface="Calibri"/>
                        <a:cs typeface="Calibri"/>
                        <a:sym typeface="Calibri"/>
                      </a:rPr>
                      <a:t>Diğer regülasyonları etkileme</a:t>
                    </a:r>
                    <a:endParaRPr kumimoji="0" sz="2125" b="0" i="0" u="none" strike="noStrike" kern="0" cap="none" spc="0" normalizeH="0" baseline="0" noProof="0" dirty="0">
                      <a:ln>
                        <a:noFill/>
                      </a:ln>
                      <a:solidFill>
                        <a:srgbClr val="000000"/>
                      </a:solidFill>
                      <a:effectLst/>
                      <a:uLnTx/>
                      <a:uFillTx/>
                      <a:latin typeface="Arial"/>
                      <a:ea typeface="+mn-ea"/>
                      <a:cs typeface="Arial"/>
                      <a:sym typeface="Arial"/>
                    </a:endParaRPr>
                  </a:p>
                </p:txBody>
              </p:sp>
            </p:grpSp>
            <p:pic>
              <p:nvPicPr>
                <p:cNvPr id="44" name="Google Shape;978;p32">
                  <a:extLst>
                    <a:ext uri="{FF2B5EF4-FFF2-40B4-BE49-F238E27FC236}">
                      <a16:creationId xmlns:a16="http://schemas.microsoft.com/office/drawing/2014/main" id="{14BD1822-5627-43A3-82F9-75DABFD65E90}"/>
                    </a:ext>
                  </a:extLst>
                </p:cNvPr>
                <p:cNvPicPr preferRelativeResize="0"/>
                <p:nvPr/>
              </p:nvPicPr>
              <p:blipFill rotWithShape="1">
                <a:blip r:embed="rId7">
                  <a:alphaModFix/>
                </a:blip>
                <a:srcRect/>
                <a:stretch/>
              </p:blipFill>
              <p:spPr>
                <a:xfrm>
                  <a:off x="7078623" y="3453633"/>
                  <a:ext cx="461403" cy="472019"/>
                </a:xfrm>
                <a:prstGeom prst="rect">
                  <a:avLst/>
                </a:prstGeom>
                <a:noFill/>
                <a:ln>
                  <a:noFill/>
                </a:ln>
              </p:spPr>
            </p:pic>
          </p:grpSp>
          <p:pic>
            <p:nvPicPr>
              <p:cNvPr id="42" name="Google Shape;979;p32">
                <a:extLst>
                  <a:ext uri="{FF2B5EF4-FFF2-40B4-BE49-F238E27FC236}">
                    <a16:creationId xmlns:a16="http://schemas.microsoft.com/office/drawing/2014/main" id="{4BE6B4DD-1FC5-49D1-895E-EC0A3F6ADE4B}"/>
                  </a:ext>
                </a:extLst>
              </p:cNvPr>
              <p:cNvPicPr preferRelativeResize="0"/>
              <p:nvPr/>
            </p:nvPicPr>
            <p:blipFill rotWithShape="1">
              <a:blip r:embed="rId5">
                <a:alphaModFix/>
              </a:blip>
              <a:srcRect/>
              <a:stretch/>
            </p:blipFill>
            <p:spPr>
              <a:xfrm rot="-5400000">
                <a:off x="9149413" y="1328799"/>
                <a:ext cx="532182" cy="3088259"/>
              </a:xfrm>
              <a:prstGeom prst="rect">
                <a:avLst/>
              </a:prstGeom>
              <a:noFill/>
              <a:ln>
                <a:noFill/>
              </a:ln>
            </p:spPr>
          </p:pic>
        </p:grpSp>
      </p:grpSp>
      <p:cxnSp>
        <p:nvCxnSpPr>
          <p:cNvPr id="47" name="Google Shape;981;p32">
            <a:extLst>
              <a:ext uri="{FF2B5EF4-FFF2-40B4-BE49-F238E27FC236}">
                <a16:creationId xmlns:a16="http://schemas.microsoft.com/office/drawing/2014/main" id="{5038037A-878C-40F8-A85A-AFDBCCA00DE3}"/>
              </a:ext>
            </a:extLst>
          </p:cNvPr>
          <p:cNvCxnSpPr>
            <a:cxnSpLocks/>
            <a:endCxn id="51" idx="2"/>
          </p:cNvCxnSpPr>
          <p:nvPr/>
        </p:nvCxnSpPr>
        <p:spPr>
          <a:xfrm>
            <a:off x="1003593" y="1454667"/>
            <a:ext cx="1057433" cy="443600"/>
          </a:xfrm>
          <a:prstGeom prst="straightConnector1">
            <a:avLst/>
          </a:prstGeom>
          <a:noFill/>
          <a:ln w="38100" cap="flat" cmpd="sng">
            <a:solidFill>
              <a:schemeClr val="dk1"/>
            </a:solidFill>
            <a:prstDash val="solid"/>
            <a:miter lim="800000"/>
            <a:headEnd type="none" w="sm" len="sm"/>
            <a:tailEnd type="none" w="sm" len="sm"/>
          </a:ln>
        </p:spPr>
      </p:cxnSp>
      <p:cxnSp>
        <p:nvCxnSpPr>
          <p:cNvPr id="48" name="Google Shape;983;p32">
            <a:extLst>
              <a:ext uri="{FF2B5EF4-FFF2-40B4-BE49-F238E27FC236}">
                <a16:creationId xmlns:a16="http://schemas.microsoft.com/office/drawing/2014/main" id="{DC517186-09EA-4530-99C0-0EC0F2509DA8}"/>
              </a:ext>
            </a:extLst>
          </p:cNvPr>
          <p:cNvCxnSpPr>
            <a:cxnSpLocks/>
            <a:endCxn id="50" idx="2"/>
          </p:cNvCxnSpPr>
          <p:nvPr/>
        </p:nvCxnSpPr>
        <p:spPr>
          <a:xfrm>
            <a:off x="2892430" y="2036158"/>
            <a:ext cx="1028062" cy="163167"/>
          </a:xfrm>
          <a:prstGeom prst="straightConnector1">
            <a:avLst/>
          </a:prstGeom>
          <a:noFill/>
          <a:ln w="38100" cap="flat" cmpd="sng">
            <a:solidFill>
              <a:schemeClr val="dk1"/>
            </a:solidFill>
            <a:prstDash val="solid"/>
            <a:miter lim="800000"/>
            <a:headEnd type="none" w="sm" len="sm"/>
            <a:tailEnd type="none" w="sm" len="sm"/>
          </a:ln>
        </p:spPr>
      </p:cxnSp>
      <p:cxnSp>
        <p:nvCxnSpPr>
          <p:cNvPr id="49" name="Google Shape;985;p32">
            <a:extLst>
              <a:ext uri="{FF2B5EF4-FFF2-40B4-BE49-F238E27FC236}">
                <a16:creationId xmlns:a16="http://schemas.microsoft.com/office/drawing/2014/main" id="{FE7A49A4-3261-446F-9345-40C1991143DD}"/>
              </a:ext>
            </a:extLst>
          </p:cNvPr>
          <p:cNvCxnSpPr>
            <a:cxnSpLocks/>
            <a:endCxn id="54" idx="2"/>
          </p:cNvCxnSpPr>
          <p:nvPr/>
        </p:nvCxnSpPr>
        <p:spPr>
          <a:xfrm>
            <a:off x="4830303" y="2314402"/>
            <a:ext cx="855298" cy="88985"/>
          </a:xfrm>
          <a:prstGeom prst="straightConnector1">
            <a:avLst/>
          </a:prstGeom>
          <a:noFill/>
          <a:ln w="38100" cap="flat" cmpd="sng">
            <a:solidFill>
              <a:schemeClr val="dk1"/>
            </a:solidFill>
            <a:prstDash val="solid"/>
            <a:miter lim="800000"/>
            <a:headEnd type="none" w="sm" len="sm"/>
            <a:tailEnd type="none" w="sm" len="sm"/>
          </a:ln>
        </p:spPr>
      </p:cxnSp>
      <p:sp>
        <p:nvSpPr>
          <p:cNvPr id="50" name="Google Shape;984;p32">
            <a:extLst>
              <a:ext uri="{FF2B5EF4-FFF2-40B4-BE49-F238E27FC236}">
                <a16:creationId xmlns:a16="http://schemas.microsoft.com/office/drawing/2014/main" id="{D97D37B5-F32A-4195-BF88-20FFC5747ED9}"/>
              </a:ext>
            </a:extLst>
          </p:cNvPr>
          <p:cNvSpPr/>
          <p:nvPr/>
        </p:nvSpPr>
        <p:spPr>
          <a:xfrm>
            <a:off x="3920492" y="1689256"/>
            <a:ext cx="947016" cy="1020137"/>
          </a:xfrm>
          <a:prstGeom prst="ellipse">
            <a:avLst/>
          </a:prstGeom>
          <a:solidFill>
            <a:srgbClr val="8D1441"/>
          </a:solidFill>
          <a:ln>
            <a:noFill/>
          </a:ln>
          <a:effectLst>
            <a:outerShdw blurRad="304800" dist="50800" dir="5400000" sx="105999" sy="105999" algn="ctr" rotWithShape="0">
              <a:srgbClr val="000000">
                <a:alpha val="28627"/>
              </a:srgbClr>
            </a:outerShdw>
          </a:effectLst>
        </p:spPr>
        <p:txBody>
          <a:bodyPr spcFirstLastPara="1" wrap="square" lIns="68564" tIns="34272" rIns="68564" bIns="34272" anchor="ctr" anchorCtr="0">
            <a:noAutofit/>
          </a:bodyPr>
          <a:lstStyle/>
          <a:p>
            <a:pPr marL="0" marR="0" lvl="0" indent="0" algn="ctr" defTabSz="685664" rtl="0" eaLnBrk="1" fontAlgn="auto" latinLnBrk="0" hangingPunct="1">
              <a:lnSpc>
                <a:spcPct val="100000"/>
              </a:lnSpc>
              <a:spcBef>
                <a:spcPts val="0"/>
              </a:spcBef>
              <a:spcAft>
                <a:spcPts val="0"/>
              </a:spcAft>
              <a:buClr>
                <a:srgbClr val="000000"/>
              </a:buClr>
              <a:buSzTx/>
              <a:buFontTx/>
              <a:buNone/>
              <a:tabLst/>
              <a:defRPr/>
            </a:pPr>
            <a:r>
              <a:rPr kumimoji="0" lang="tr-TR" sz="4048" b="0" i="0" u="none" strike="noStrike" kern="0" cap="none" spc="0" normalizeH="0" baseline="0" noProof="0">
                <a:ln>
                  <a:noFill/>
                </a:ln>
                <a:solidFill>
                  <a:srgbClr val="FFFFFF"/>
                </a:solidFill>
                <a:effectLst/>
                <a:uLnTx/>
                <a:uFillTx/>
                <a:latin typeface="Calibri"/>
                <a:ea typeface="Calibri"/>
                <a:cs typeface="Calibri"/>
                <a:sym typeface="Calibri"/>
              </a:rPr>
              <a:t>03</a:t>
            </a:r>
            <a:endParaRPr kumimoji="0" sz="4048"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 name="Google Shape;982;p32">
            <a:extLst>
              <a:ext uri="{FF2B5EF4-FFF2-40B4-BE49-F238E27FC236}">
                <a16:creationId xmlns:a16="http://schemas.microsoft.com/office/drawing/2014/main" id="{A93E4952-7E04-4533-93BB-220BB416FBF0}"/>
              </a:ext>
            </a:extLst>
          </p:cNvPr>
          <p:cNvSpPr/>
          <p:nvPr/>
        </p:nvSpPr>
        <p:spPr>
          <a:xfrm>
            <a:off x="2061026" y="1388199"/>
            <a:ext cx="947016" cy="1020137"/>
          </a:xfrm>
          <a:prstGeom prst="ellipse">
            <a:avLst/>
          </a:prstGeom>
          <a:solidFill>
            <a:srgbClr val="FF8137"/>
          </a:solidFill>
          <a:ln>
            <a:noFill/>
          </a:ln>
          <a:effectLst>
            <a:outerShdw blurRad="304800" dist="50800" dir="5400000" sx="105999" sy="105999" algn="ctr" rotWithShape="0">
              <a:srgbClr val="000000">
                <a:alpha val="28627"/>
              </a:srgbClr>
            </a:outerShdw>
          </a:effectLst>
        </p:spPr>
        <p:txBody>
          <a:bodyPr spcFirstLastPara="1" wrap="square" lIns="68564" tIns="34272" rIns="68564" bIns="34272" anchor="ctr" anchorCtr="0">
            <a:noAutofit/>
          </a:bodyPr>
          <a:lstStyle/>
          <a:p>
            <a:pPr marL="0" marR="0" lvl="0" indent="0" algn="ctr" defTabSz="685664" rtl="0" eaLnBrk="1" fontAlgn="auto" latinLnBrk="0" hangingPunct="1">
              <a:lnSpc>
                <a:spcPct val="100000"/>
              </a:lnSpc>
              <a:spcBef>
                <a:spcPts val="0"/>
              </a:spcBef>
              <a:spcAft>
                <a:spcPts val="0"/>
              </a:spcAft>
              <a:buClr>
                <a:srgbClr val="000000"/>
              </a:buClr>
              <a:buSzTx/>
              <a:buFontTx/>
              <a:buNone/>
              <a:tabLst/>
              <a:defRPr/>
            </a:pPr>
            <a:r>
              <a:rPr kumimoji="0" lang="tr-TR" sz="4048" b="0" i="0" u="none" strike="noStrike" kern="0" cap="none" spc="0" normalizeH="0" baseline="0" noProof="0">
                <a:ln>
                  <a:noFill/>
                </a:ln>
                <a:solidFill>
                  <a:srgbClr val="FFFFFF"/>
                </a:solidFill>
                <a:effectLst/>
                <a:uLnTx/>
                <a:uFillTx/>
                <a:latin typeface="Calibri"/>
                <a:ea typeface="Calibri"/>
                <a:cs typeface="Calibri"/>
                <a:sym typeface="Calibri"/>
              </a:rPr>
              <a:t>02</a:t>
            </a:r>
            <a:endParaRPr kumimoji="0" sz="4048"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Google Shape;987;p32">
            <a:extLst>
              <a:ext uri="{FF2B5EF4-FFF2-40B4-BE49-F238E27FC236}">
                <a16:creationId xmlns:a16="http://schemas.microsoft.com/office/drawing/2014/main" id="{9791F325-CE0B-4C77-BBE6-538C90735E57}"/>
              </a:ext>
            </a:extLst>
          </p:cNvPr>
          <p:cNvSpPr/>
          <p:nvPr/>
        </p:nvSpPr>
        <p:spPr>
          <a:xfrm>
            <a:off x="267855" y="776005"/>
            <a:ext cx="947016" cy="1020137"/>
          </a:xfrm>
          <a:prstGeom prst="ellipse">
            <a:avLst/>
          </a:prstGeom>
          <a:solidFill>
            <a:srgbClr val="FFC559"/>
          </a:solidFill>
          <a:ln>
            <a:noFill/>
          </a:ln>
          <a:effectLst>
            <a:outerShdw blurRad="304800" dist="50800" dir="5400000" sx="105999" sy="105999" algn="ctr" rotWithShape="0">
              <a:srgbClr val="000000">
                <a:alpha val="28627"/>
              </a:srgbClr>
            </a:outerShdw>
          </a:effectLst>
        </p:spPr>
        <p:txBody>
          <a:bodyPr spcFirstLastPara="1" wrap="square" lIns="68564" tIns="34272" rIns="68564" bIns="34272" anchor="ctr" anchorCtr="0">
            <a:noAutofit/>
          </a:bodyPr>
          <a:lstStyle/>
          <a:p>
            <a:pPr marL="0" marR="0" lvl="0" indent="0" algn="ctr" defTabSz="685664" rtl="0" eaLnBrk="1" fontAlgn="auto" latinLnBrk="0" hangingPunct="1">
              <a:lnSpc>
                <a:spcPct val="100000"/>
              </a:lnSpc>
              <a:spcBef>
                <a:spcPts val="0"/>
              </a:spcBef>
              <a:spcAft>
                <a:spcPts val="0"/>
              </a:spcAft>
              <a:buClr>
                <a:srgbClr val="000000"/>
              </a:buClr>
              <a:buSzTx/>
              <a:buFontTx/>
              <a:buNone/>
              <a:tabLst/>
              <a:defRPr/>
            </a:pPr>
            <a:r>
              <a:rPr kumimoji="0" lang="tr-TR" sz="4048" b="0" i="0" u="none" strike="noStrike" kern="0" cap="none" spc="0" normalizeH="0" baseline="0" noProof="0" dirty="0">
                <a:ln>
                  <a:noFill/>
                </a:ln>
                <a:solidFill>
                  <a:srgbClr val="FFFFFF"/>
                </a:solidFill>
                <a:effectLst/>
                <a:uLnTx/>
                <a:uFillTx/>
                <a:latin typeface="Calibri"/>
                <a:ea typeface="Calibri"/>
                <a:cs typeface="Calibri"/>
                <a:sym typeface="Calibri"/>
              </a:rPr>
              <a:t>01</a:t>
            </a:r>
            <a:endParaRPr kumimoji="0" sz="4048"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cxnSp>
        <p:nvCxnSpPr>
          <p:cNvPr id="53" name="Google Shape;988;p32">
            <a:extLst>
              <a:ext uri="{FF2B5EF4-FFF2-40B4-BE49-F238E27FC236}">
                <a16:creationId xmlns:a16="http://schemas.microsoft.com/office/drawing/2014/main" id="{12992405-15BF-4525-B8C4-9F12BBB686B1}"/>
              </a:ext>
            </a:extLst>
          </p:cNvPr>
          <p:cNvCxnSpPr>
            <a:cxnSpLocks/>
            <a:endCxn id="63" idx="2"/>
          </p:cNvCxnSpPr>
          <p:nvPr/>
        </p:nvCxnSpPr>
        <p:spPr>
          <a:xfrm>
            <a:off x="6577879" y="2336620"/>
            <a:ext cx="849201" cy="57020"/>
          </a:xfrm>
          <a:prstGeom prst="straightConnector1">
            <a:avLst/>
          </a:prstGeom>
          <a:noFill/>
          <a:ln w="38100" cap="flat" cmpd="sng">
            <a:solidFill>
              <a:schemeClr val="dk1"/>
            </a:solidFill>
            <a:prstDash val="solid"/>
            <a:miter lim="800000"/>
            <a:headEnd type="none" w="sm" len="sm"/>
            <a:tailEnd type="none" w="sm" len="sm"/>
          </a:ln>
        </p:spPr>
      </p:cxnSp>
      <p:sp>
        <p:nvSpPr>
          <p:cNvPr id="54" name="Google Shape;986;p32">
            <a:extLst>
              <a:ext uri="{FF2B5EF4-FFF2-40B4-BE49-F238E27FC236}">
                <a16:creationId xmlns:a16="http://schemas.microsoft.com/office/drawing/2014/main" id="{74D9D813-A626-41FA-B9FC-8E0C57232A02}"/>
              </a:ext>
            </a:extLst>
          </p:cNvPr>
          <p:cNvSpPr/>
          <p:nvPr/>
        </p:nvSpPr>
        <p:spPr>
          <a:xfrm>
            <a:off x="5685601" y="1893319"/>
            <a:ext cx="947016" cy="1020137"/>
          </a:xfrm>
          <a:prstGeom prst="ellipse">
            <a:avLst/>
          </a:prstGeom>
          <a:solidFill>
            <a:srgbClr val="65D1DB"/>
          </a:solidFill>
          <a:ln>
            <a:noFill/>
          </a:ln>
          <a:effectLst>
            <a:outerShdw blurRad="304800" dist="50800" dir="5400000" sx="105999" sy="105999" algn="ctr" rotWithShape="0">
              <a:srgbClr val="000000">
                <a:alpha val="28627"/>
              </a:srgbClr>
            </a:outerShdw>
          </a:effectLst>
        </p:spPr>
        <p:txBody>
          <a:bodyPr spcFirstLastPara="1" wrap="square" lIns="68564" tIns="34272" rIns="68564" bIns="34272" anchor="ctr" anchorCtr="0">
            <a:noAutofit/>
          </a:bodyPr>
          <a:lstStyle/>
          <a:p>
            <a:pPr marL="0" marR="0" lvl="0" indent="0" algn="ctr" defTabSz="685664" rtl="0" eaLnBrk="1" fontAlgn="auto" latinLnBrk="0" hangingPunct="1">
              <a:lnSpc>
                <a:spcPct val="100000"/>
              </a:lnSpc>
              <a:spcBef>
                <a:spcPts val="0"/>
              </a:spcBef>
              <a:spcAft>
                <a:spcPts val="0"/>
              </a:spcAft>
              <a:buClr>
                <a:srgbClr val="000000"/>
              </a:buClr>
              <a:buSzTx/>
              <a:buFontTx/>
              <a:buNone/>
              <a:tabLst/>
              <a:defRPr/>
            </a:pPr>
            <a:r>
              <a:rPr kumimoji="0" lang="tr-TR" sz="4048" b="0" i="0" u="none" strike="noStrike" kern="0" cap="none" spc="0" normalizeH="0" baseline="0" noProof="0" dirty="0">
                <a:ln>
                  <a:noFill/>
                </a:ln>
                <a:solidFill>
                  <a:srgbClr val="FFFFFF"/>
                </a:solidFill>
                <a:effectLst/>
                <a:uLnTx/>
                <a:uFillTx/>
                <a:latin typeface="Calibri"/>
                <a:ea typeface="Calibri"/>
                <a:cs typeface="Calibri"/>
                <a:sym typeface="Calibri"/>
              </a:rPr>
              <a:t>04</a:t>
            </a:r>
            <a:endParaRPr kumimoji="0" sz="4048"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5" name="Google Shape;968;p32">
            <a:extLst>
              <a:ext uri="{FF2B5EF4-FFF2-40B4-BE49-F238E27FC236}">
                <a16:creationId xmlns:a16="http://schemas.microsoft.com/office/drawing/2014/main" id="{8D3FF249-ACAE-4361-A44B-831435B6216E}"/>
              </a:ext>
            </a:extLst>
          </p:cNvPr>
          <p:cNvSpPr/>
          <p:nvPr/>
        </p:nvSpPr>
        <p:spPr>
          <a:xfrm>
            <a:off x="7573129" y="893340"/>
            <a:ext cx="624583" cy="3924513"/>
          </a:xfrm>
          <a:prstGeom prst="rect">
            <a:avLst/>
          </a:prstGeom>
          <a:solidFill>
            <a:schemeClr val="accent6">
              <a:lumMod val="75000"/>
            </a:schemeClr>
          </a:solidFill>
          <a:ln>
            <a:noFill/>
          </a:ln>
        </p:spPr>
        <p:txBody>
          <a:bodyPr spcFirstLastPara="1" wrap="square" lIns="68564" tIns="34272" rIns="68564" bIns="34272" anchor="ctr" anchorCtr="0">
            <a:noAutofit/>
          </a:bodyPr>
          <a:lstStyle/>
          <a:p>
            <a:pPr marL="0" marR="0" lvl="0" indent="0" algn="ctr" defTabSz="685664" rtl="0" eaLnBrk="1" fontAlgn="auto" latinLnBrk="0" hangingPunct="1">
              <a:lnSpc>
                <a:spcPct val="100000"/>
              </a:lnSpc>
              <a:spcBef>
                <a:spcPts val="0"/>
              </a:spcBef>
              <a:spcAft>
                <a:spcPts val="0"/>
              </a:spcAft>
              <a:buClr>
                <a:srgbClr val="000000"/>
              </a:buClr>
              <a:buSzTx/>
              <a:buFontTx/>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56" name="Google Shape;969;p32">
            <a:extLst>
              <a:ext uri="{FF2B5EF4-FFF2-40B4-BE49-F238E27FC236}">
                <a16:creationId xmlns:a16="http://schemas.microsoft.com/office/drawing/2014/main" id="{576CC85A-B60F-44A5-AB0B-D8C77AAD8B29}"/>
              </a:ext>
            </a:extLst>
          </p:cNvPr>
          <p:cNvGrpSpPr/>
          <p:nvPr/>
        </p:nvGrpSpPr>
        <p:grpSpPr>
          <a:xfrm>
            <a:off x="7225237" y="3122595"/>
            <a:ext cx="1354560" cy="1695260"/>
            <a:chOff x="9514652" y="3297689"/>
            <a:chExt cx="2028240" cy="2977363"/>
          </a:xfrm>
          <a:solidFill>
            <a:schemeClr val="accent6">
              <a:lumMod val="75000"/>
            </a:schemeClr>
          </a:solidFill>
        </p:grpSpPr>
        <p:sp>
          <p:nvSpPr>
            <p:cNvPr id="57" name="Google Shape;970;p32">
              <a:extLst>
                <a:ext uri="{FF2B5EF4-FFF2-40B4-BE49-F238E27FC236}">
                  <a16:creationId xmlns:a16="http://schemas.microsoft.com/office/drawing/2014/main" id="{B72488AC-AC30-46DC-B8CC-EAC1A7A94A1F}"/>
                </a:ext>
              </a:extLst>
            </p:cNvPr>
            <p:cNvSpPr/>
            <p:nvPr/>
          </p:nvSpPr>
          <p:spPr>
            <a:xfrm rot="-5400000">
              <a:off x="9713285" y="3100089"/>
              <a:ext cx="1632007" cy="2027207"/>
            </a:xfrm>
            <a:prstGeom prst="flowChartDelay">
              <a:avLst/>
            </a:prstGeom>
            <a:grpFill/>
            <a:ln>
              <a:noFill/>
            </a:ln>
          </p:spPr>
          <p:txBody>
            <a:bodyPr spcFirstLastPara="1" wrap="square" lIns="68564" tIns="34272" rIns="68564" bIns="34272" anchor="ctr" anchorCtr="0">
              <a:noAutofit/>
            </a:bodyPr>
            <a:lstStyle/>
            <a:p>
              <a:pPr marL="0" marR="0" lvl="0" indent="0" algn="ctr" defTabSz="685664" rtl="0" eaLnBrk="1" fontAlgn="auto" latinLnBrk="0" hangingPunct="1">
                <a:lnSpc>
                  <a:spcPct val="100000"/>
                </a:lnSpc>
                <a:spcBef>
                  <a:spcPts val="0"/>
                </a:spcBef>
                <a:spcAft>
                  <a:spcPts val="0"/>
                </a:spcAft>
                <a:buClr>
                  <a:srgbClr val="000000"/>
                </a:buClr>
                <a:buSzTx/>
                <a:buFontTx/>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58" name="Google Shape;972;p32">
              <a:extLst>
                <a:ext uri="{FF2B5EF4-FFF2-40B4-BE49-F238E27FC236}">
                  <a16:creationId xmlns:a16="http://schemas.microsoft.com/office/drawing/2014/main" id="{39CF3D5F-9ABE-47F8-BAA9-BE73A7D5F44D}"/>
                </a:ext>
              </a:extLst>
            </p:cNvPr>
            <p:cNvGrpSpPr/>
            <p:nvPr/>
          </p:nvGrpSpPr>
          <p:grpSpPr>
            <a:xfrm>
              <a:off x="9514652" y="3975335"/>
              <a:ext cx="2027207" cy="2299717"/>
              <a:chOff x="6295723" y="1905822"/>
              <a:chExt cx="2027207" cy="2299717"/>
            </a:xfrm>
            <a:grpFill/>
          </p:grpSpPr>
          <p:grpSp>
            <p:nvGrpSpPr>
              <p:cNvPr id="59" name="Google Shape;973;p32">
                <a:extLst>
                  <a:ext uri="{FF2B5EF4-FFF2-40B4-BE49-F238E27FC236}">
                    <a16:creationId xmlns:a16="http://schemas.microsoft.com/office/drawing/2014/main" id="{CC64C866-0A11-43DE-9F13-3024DE7F549B}"/>
                  </a:ext>
                </a:extLst>
              </p:cNvPr>
              <p:cNvGrpSpPr/>
              <p:nvPr/>
            </p:nvGrpSpPr>
            <p:grpSpPr>
              <a:xfrm>
                <a:off x="6295723" y="1905822"/>
                <a:ext cx="2027207" cy="2299717"/>
                <a:chOff x="1791363" y="1905822"/>
                <a:chExt cx="2027207" cy="2299717"/>
              </a:xfrm>
              <a:grpFill/>
            </p:grpSpPr>
            <p:sp>
              <p:nvSpPr>
                <p:cNvPr id="61" name="Google Shape;974;p32">
                  <a:extLst>
                    <a:ext uri="{FF2B5EF4-FFF2-40B4-BE49-F238E27FC236}">
                      <a16:creationId xmlns:a16="http://schemas.microsoft.com/office/drawing/2014/main" id="{65BF0724-7B0C-4A99-9BCE-743E8FE304A0}"/>
                    </a:ext>
                  </a:extLst>
                </p:cNvPr>
                <p:cNvSpPr/>
                <p:nvPr/>
              </p:nvSpPr>
              <p:spPr>
                <a:xfrm>
                  <a:off x="1791363" y="2038262"/>
                  <a:ext cx="2027207" cy="2167277"/>
                </a:xfrm>
                <a:prstGeom prst="rect">
                  <a:avLst/>
                </a:prstGeom>
                <a:grpFill/>
                <a:ln>
                  <a:noFill/>
                </a:ln>
              </p:spPr>
              <p:txBody>
                <a:bodyPr spcFirstLastPara="1" wrap="square" lIns="68564" tIns="34272" rIns="68564" bIns="34272" anchor="ctr" anchorCtr="0">
                  <a:noAutofit/>
                </a:bodyPr>
                <a:lstStyle/>
                <a:p>
                  <a:pPr marL="0" marR="0" lvl="0" indent="0" algn="ctr" defTabSz="685664" rtl="0" eaLnBrk="1" fontAlgn="auto" latinLnBrk="0" hangingPunct="1">
                    <a:lnSpc>
                      <a:spcPct val="100000"/>
                    </a:lnSpc>
                    <a:spcBef>
                      <a:spcPts val="0"/>
                    </a:spcBef>
                    <a:spcAft>
                      <a:spcPts val="0"/>
                    </a:spcAft>
                    <a:buClr>
                      <a:srgbClr val="000000"/>
                    </a:buClr>
                    <a:buSzTx/>
                    <a:buFontTx/>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2" name="Google Shape;976;p32">
                  <a:extLst>
                    <a:ext uri="{FF2B5EF4-FFF2-40B4-BE49-F238E27FC236}">
                      <a16:creationId xmlns:a16="http://schemas.microsoft.com/office/drawing/2014/main" id="{868564E9-52EB-4E7A-89BB-8498A43E3CDB}"/>
                    </a:ext>
                  </a:extLst>
                </p:cNvPr>
                <p:cNvSpPr txBox="1"/>
                <p:nvPr/>
              </p:nvSpPr>
              <p:spPr>
                <a:xfrm>
                  <a:off x="1820758" y="1905822"/>
                  <a:ext cx="1979160" cy="1632008"/>
                </a:xfrm>
                <a:prstGeom prst="rect">
                  <a:avLst/>
                </a:prstGeom>
                <a:grpFill/>
                <a:ln>
                  <a:noFill/>
                </a:ln>
              </p:spPr>
              <p:txBody>
                <a:bodyPr spcFirstLastPara="1" wrap="square" lIns="68564" tIns="34272" rIns="68564" bIns="34272" anchor="t" anchorCtr="0">
                  <a:noAutofit/>
                </a:bodyPr>
                <a:lstStyle/>
                <a:p>
                  <a:pPr marL="0" marR="0" lvl="0" indent="0" algn="ctr" defTabSz="685664" rtl="0" eaLnBrk="1" fontAlgn="auto" latinLnBrk="0" hangingPunct="1">
                    <a:lnSpc>
                      <a:spcPct val="100000"/>
                    </a:lnSpc>
                    <a:spcBef>
                      <a:spcPts val="0"/>
                    </a:spcBef>
                    <a:spcAft>
                      <a:spcPts val="0"/>
                    </a:spcAft>
                    <a:buClr>
                      <a:srgbClr val="000000"/>
                    </a:buClr>
                    <a:buSzTx/>
                    <a:buFontTx/>
                    <a:buNone/>
                    <a:tabLst/>
                    <a:defRPr/>
                  </a:pPr>
                  <a:r>
                    <a:rPr kumimoji="0" lang="tr-TR" sz="1693" b="0" i="0" u="none" strike="noStrike" kern="0" cap="none" spc="0" normalizeH="0" baseline="0" noProof="0" dirty="0">
                      <a:ln>
                        <a:noFill/>
                      </a:ln>
                      <a:solidFill>
                        <a:srgbClr val="FFFFFF"/>
                      </a:solidFill>
                      <a:effectLst/>
                      <a:uLnTx/>
                      <a:uFillTx/>
                      <a:latin typeface="Arial"/>
                      <a:ea typeface="+mn-ea"/>
                      <a:cs typeface="Arial"/>
                      <a:sym typeface="Arial"/>
                    </a:rPr>
                    <a:t>Yenilenebilir enerjiye geçiş</a:t>
                  </a:r>
                  <a:endParaRPr kumimoji="0" sz="1693" b="0" i="0" u="none" strike="noStrike" kern="0" cap="none" spc="0" normalizeH="0" baseline="0" noProof="0" dirty="0">
                    <a:ln>
                      <a:noFill/>
                    </a:ln>
                    <a:solidFill>
                      <a:srgbClr val="FFFFFF"/>
                    </a:solidFill>
                    <a:effectLst/>
                    <a:uLnTx/>
                    <a:uFillTx/>
                    <a:latin typeface="Arial"/>
                    <a:ea typeface="+mn-ea"/>
                    <a:cs typeface="Arial"/>
                    <a:sym typeface="Arial"/>
                  </a:endParaRPr>
                </a:p>
              </p:txBody>
            </p:sp>
          </p:grpSp>
          <p:pic>
            <p:nvPicPr>
              <p:cNvPr id="60" name="Google Shape;978;p32">
                <a:extLst>
                  <a:ext uri="{FF2B5EF4-FFF2-40B4-BE49-F238E27FC236}">
                    <a16:creationId xmlns:a16="http://schemas.microsoft.com/office/drawing/2014/main" id="{078D25A1-13BA-412C-9954-1D23E6F30C57}"/>
                  </a:ext>
                </a:extLst>
              </p:cNvPr>
              <p:cNvPicPr preferRelativeResize="0"/>
              <p:nvPr/>
            </p:nvPicPr>
            <p:blipFill rotWithShape="1">
              <a:blip r:embed="rId7">
                <a:alphaModFix/>
              </a:blip>
              <a:srcRect/>
              <a:stretch/>
            </p:blipFill>
            <p:spPr>
              <a:xfrm>
                <a:off x="7078623" y="3453633"/>
                <a:ext cx="461403" cy="472019"/>
              </a:xfrm>
              <a:prstGeom prst="rect">
                <a:avLst/>
              </a:prstGeom>
              <a:grpFill/>
              <a:ln>
                <a:noFill/>
              </a:ln>
            </p:spPr>
          </p:pic>
        </p:grpSp>
      </p:grpSp>
      <p:sp>
        <p:nvSpPr>
          <p:cNvPr id="63" name="Google Shape;986;p32">
            <a:extLst>
              <a:ext uri="{FF2B5EF4-FFF2-40B4-BE49-F238E27FC236}">
                <a16:creationId xmlns:a16="http://schemas.microsoft.com/office/drawing/2014/main" id="{0DE29DFC-8C27-4E87-91DA-962B4F708686}"/>
              </a:ext>
            </a:extLst>
          </p:cNvPr>
          <p:cNvSpPr/>
          <p:nvPr/>
        </p:nvSpPr>
        <p:spPr>
          <a:xfrm>
            <a:off x="7427080" y="1883571"/>
            <a:ext cx="947016" cy="1020137"/>
          </a:xfrm>
          <a:prstGeom prst="ellipse">
            <a:avLst/>
          </a:prstGeom>
          <a:solidFill>
            <a:schemeClr val="accent6">
              <a:lumMod val="75000"/>
            </a:schemeClr>
          </a:solidFill>
          <a:ln>
            <a:noFill/>
          </a:ln>
          <a:effectLst>
            <a:outerShdw blurRad="304800" dist="50800" dir="5400000" sx="105999" sy="105999" algn="ctr" rotWithShape="0">
              <a:srgbClr val="000000">
                <a:alpha val="28627"/>
              </a:srgbClr>
            </a:outerShdw>
          </a:effectLst>
        </p:spPr>
        <p:txBody>
          <a:bodyPr spcFirstLastPara="1" wrap="square" lIns="68564" tIns="34272" rIns="68564" bIns="34272" anchor="ctr" anchorCtr="0">
            <a:noAutofit/>
          </a:bodyPr>
          <a:lstStyle/>
          <a:p>
            <a:pPr marL="0" marR="0" lvl="0" indent="0" algn="ctr" defTabSz="685664" rtl="0" eaLnBrk="1" fontAlgn="auto" latinLnBrk="0" hangingPunct="1">
              <a:lnSpc>
                <a:spcPct val="100000"/>
              </a:lnSpc>
              <a:spcBef>
                <a:spcPts val="0"/>
              </a:spcBef>
              <a:spcAft>
                <a:spcPts val="0"/>
              </a:spcAft>
              <a:buClr>
                <a:srgbClr val="000000"/>
              </a:buClr>
              <a:buSzTx/>
              <a:buFontTx/>
              <a:buNone/>
              <a:tabLst/>
              <a:defRPr/>
            </a:pPr>
            <a:r>
              <a:rPr kumimoji="0" lang="tr-TR" sz="4048" b="0" i="0" u="none" strike="noStrike" kern="0" cap="none" spc="0" normalizeH="0" baseline="0" noProof="0" dirty="0">
                <a:ln>
                  <a:noFill/>
                </a:ln>
                <a:solidFill>
                  <a:srgbClr val="FFFFFF"/>
                </a:solidFill>
                <a:effectLst/>
                <a:uLnTx/>
                <a:uFillTx/>
                <a:latin typeface="Calibri"/>
                <a:ea typeface="Calibri"/>
                <a:cs typeface="Calibri"/>
                <a:sym typeface="Calibri"/>
              </a:rPr>
              <a:t>05</a:t>
            </a:r>
            <a:endParaRPr kumimoji="0" sz="4048"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64" name="Resim 63" descr="比较圆和线性经济">
            <a:extLst>
              <a:ext uri="{FF2B5EF4-FFF2-40B4-BE49-F238E27FC236}">
                <a16:creationId xmlns:a16="http://schemas.microsoft.com/office/drawing/2014/main" id="{180C93CE-8336-4FF7-9739-E42E5B1A324A}"/>
              </a:ext>
            </a:extLst>
          </p:cNvPr>
          <p:cNvPicPr/>
          <p:nvPr/>
        </p:nvPicPr>
        <p:blipFill rotWithShape="1">
          <a:blip r:embed="rId8">
            <a:extLst>
              <a:ext uri="{28A0092B-C50C-407E-A947-70E740481C1C}">
                <a14:useLocalDpi xmlns:a14="http://schemas.microsoft.com/office/drawing/2010/main" val="0"/>
              </a:ext>
            </a:extLst>
          </a:blip>
          <a:srcRect b="48052"/>
          <a:stretch/>
        </p:blipFill>
        <p:spPr bwMode="auto">
          <a:xfrm>
            <a:off x="123781" y="4967086"/>
            <a:ext cx="4778585" cy="1828207"/>
          </a:xfrm>
          <a:prstGeom prst="rect">
            <a:avLst/>
          </a:prstGeom>
          <a:noFill/>
          <a:ln>
            <a:noFill/>
          </a:ln>
          <a:extLst>
            <a:ext uri="{53640926-AAD7-44D8-BBD7-CCE9431645EC}">
              <a14:shadowObscured xmlns:a14="http://schemas.microsoft.com/office/drawing/2010/main"/>
            </a:ext>
          </a:extLst>
        </p:spPr>
      </p:pic>
      <p:pic>
        <p:nvPicPr>
          <p:cNvPr id="65" name="Picture 4" descr="Endüstriyel Simbiyoz - Ailem ve Şirketim">
            <a:extLst>
              <a:ext uri="{FF2B5EF4-FFF2-40B4-BE49-F238E27FC236}">
                <a16:creationId xmlns:a16="http://schemas.microsoft.com/office/drawing/2014/main" id="{BCDDD0A3-39C1-4F2C-BA3F-87A9CCA1EC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40878" y="4936577"/>
            <a:ext cx="3080565" cy="1862798"/>
          </a:xfrm>
          <a:prstGeom prst="rect">
            <a:avLst/>
          </a:prstGeom>
          <a:noFill/>
          <a:extLst>
            <a:ext uri="{909E8E84-426E-40DD-AFC4-6F175D3DCCD1}">
              <a14:hiddenFill xmlns:a14="http://schemas.microsoft.com/office/drawing/2010/main">
                <a:solidFill>
                  <a:srgbClr val="FFFFFF"/>
                </a:solidFill>
              </a14:hiddenFill>
            </a:ext>
          </a:extLst>
        </p:spPr>
      </p:pic>
      <p:pic>
        <p:nvPicPr>
          <p:cNvPr id="66" name="Resim 65">
            <a:extLst>
              <a:ext uri="{FF2B5EF4-FFF2-40B4-BE49-F238E27FC236}">
                <a16:creationId xmlns:a16="http://schemas.microsoft.com/office/drawing/2014/main" id="{33D95D75-68D4-4E0E-BABC-C11DE160BC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7109" y="5264706"/>
            <a:ext cx="1524147" cy="1398269"/>
          </a:xfrm>
          <a:prstGeom prst="rect">
            <a:avLst/>
          </a:prstGeom>
        </p:spPr>
      </p:pic>
      <p:pic>
        <p:nvPicPr>
          <p:cNvPr id="67" name="Picture 2" descr="https://cdn.pixabay.com/photo/2012/04/13/00/21/plus-31216_960_720.png">
            <a:extLst>
              <a:ext uri="{FF2B5EF4-FFF2-40B4-BE49-F238E27FC236}">
                <a16:creationId xmlns:a16="http://schemas.microsoft.com/office/drawing/2014/main" id="{994BB9D1-4380-483A-89F1-A2DCACC30BA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98553" y="5395649"/>
            <a:ext cx="880253" cy="807555"/>
          </a:xfrm>
          <a:prstGeom prst="rect">
            <a:avLst/>
          </a:prstGeom>
          <a:noFill/>
          <a:extLst>
            <a:ext uri="{909E8E84-426E-40DD-AFC4-6F175D3DCCD1}">
              <a14:hiddenFill xmlns:a14="http://schemas.microsoft.com/office/drawing/2010/main">
                <a:solidFill>
                  <a:srgbClr val="FFFFFF"/>
                </a:solidFill>
              </a14:hiddenFill>
            </a:ext>
          </a:extLst>
        </p:spPr>
      </p:pic>
      <p:grpSp>
        <p:nvGrpSpPr>
          <p:cNvPr id="68" name="Grup 67">
            <a:extLst>
              <a:ext uri="{FF2B5EF4-FFF2-40B4-BE49-F238E27FC236}">
                <a16:creationId xmlns:a16="http://schemas.microsoft.com/office/drawing/2014/main" id="{34AB3FF3-544E-4DF8-B68E-C3DDCE19A05F}"/>
              </a:ext>
            </a:extLst>
          </p:cNvPr>
          <p:cNvGrpSpPr/>
          <p:nvPr/>
        </p:nvGrpSpPr>
        <p:grpSpPr>
          <a:xfrm>
            <a:off x="8980780" y="899206"/>
            <a:ext cx="1279666" cy="3931699"/>
            <a:chOff x="10143135" y="1015488"/>
            <a:chExt cx="1445289" cy="4440567"/>
          </a:xfrm>
        </p:grpSpPr>
        <p:sp>
          <p:nvSpPr>
            <p:cNvPr id="69" name="Google Shape;968;p32">
              <a:extLst>
                <a:ext uri="{FF2B5EF4-FFF2-40B4-BE49-F238E27FC236}">
                  <a16:creationId xmlns:a16="http://schemas.microsoft.com/office/drawing/2014/main" id="{90124C1C-920E-4231-B736-ED01522DCEA2}"/>
                </a:ext>
              </a:extLst>
            </p:cNvPr>
            <p:cNvSpPr/>
            <p:nvPr/>
          </p:nvSpPr>
          <p:spPr>
            <a:xfrm>
              <a:off x="10476912" y="1015488"/>
              <a:ext cx="705421" cy="4432451"/>
            </a:xfrm>
            <a:prstGeom prst="rect">
              <a:avLst/>
            </a:prstGeom>
            <a:solidFill>
              <a:schemeClr val="accent1">
                <a:lumMod val="75000"/>
              </a:schemeClr>
            </a:solidFill>
            <a:ln>
              <a:noFill/>
            </a:ln>
          </p:spPr>
          <p:txBody>
            <a:bodyPr spcFirstLastPara="1" wrap="square" lIns="68564" tIns="34272" rIns="68564" bIns="34272" anchor="ctr" anchorCtr="0">
              <a:noAutofit/>
            </a:bodyPr>
            <a:lstStyle/>
            <a:p>
              <a:pPr marL="0" marR="0" lvl="0" indent="0" algn="ctr" defTabSz="685664" rtl="0" eaLnBrk="1" fontAlgn="auto" latinLnBrk="0" hangingPunct="1">
                <a:lnSpc>
                  <a:spcPct val="100000"/>
                </a:lnSpc>
                <a:spcBef>
                  <a:spcPts val="0"/>
                </a:spcBef>
                <a:spcAft>
                  <a:spcPts val="0"/>
                </a:spcAft>
                <a:buClr>
                  <a:srgbClr val="000000"/>
                </a:buClr>
                <a:buSzTx/>
                <a:buFontTx/>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70" name="Google Shape;969;p32">
              <a:extLst>
                <a:ext uri="{FF2B5EF4-FFF2-40B4-BE49-F238E27FC236}">
                  <a16:creationId xmlns:a16="http://schemas.microsoft.com/office/drawing/2014/main" id="{9F7C3203-8769-4A59-9FD5-C6C0CAAD83FC}"/>
                </a:ext>
              </a:extLst>
            </p:cNvPr>
            <p:cNvGrpSpPr/>
            <p:nvPr/>
          </p:nvGrpSpPr>
          <p:grpSpPr>
            <a:xfrm>
              <a:off x="10143135" y="3534025"/>
              <a:ext cx="1445289" cy="1922030"/>
              <a:chOff x="9514652" y="3297689"/>
              <a:chExt cx="2028240" cy="2977363"/>
            </a:xfrm>
            <a:solidFill>
              <a:schemeClr val="accent1">
                <a:lumMod val="75000"/>
              </a:schemeClr>
            </a:solidFill>
          </p:grpSpPr>
          <p:sp>
            <p:nvSpPr>
              <p:cNvPr id="72" name="Google Shape;970;p32">
                <a:extLst>
                  <a:ext uri="{FF2B5EF4-FFF2-40B4-BE49-F238E27FC236}">
                    <a16:creationId xmlns:a16="http://schemas.microsoft.com/office/drawing/2014/main" id="{C136CDE9-72A6-428E-8E3F-D773052C627F}"/>
                  </a:ext>
                </a:extLst>
              </p:cNvPr>
              <p:cNvSpPr/>
              <p:nvPr/>
            </p:nvSpPr>
            <p:spPr>
              <a:xfrm rot="-5400000">
                <a:off x="9713285" y="3100089"/>
                <a:ext cx="1632007" cy="2027207"/>
              </a:xfrm>
              <a:prstGeom prst="flowChartDelay">
                <a:avLst/>
              </a:prstGeom>
              <a:grpFill/>
              <a:ln>
                <a:noFill/>
              </a:ln>
            </p:spPr>
            <p:txBody>
              <a:bodyPr spcFirstLastPara="1" wrap="square" lIns="68564" tIns="34272" rIns="68564" bIns="34272" anchor="ctr" anchorCtr="0">
                <a:noAutofit/>
              </a:bodyPr>
              <a:lstStyle/>
              <a:p>
                <a:pPr marL="0" marR="0" lvl="0" indent="0" algn="ctr" defTabSz="685664" rtl="0" eaLnBrk="1" fontAlgn="auto" latinLnBrk="0" hangingPunct="1">
                  <a:lnSpc>
                    <a:spcPct val="100000"/>
                  </a:lnSpc>
                  <a:spcBef>
                    <a:spcPts val="0"/>
                  </a:spcBef>
                  <a:spcAft>
                    <a:spcPts val="0"/>
                  </a:spcAft>
                  <a:buClr>
                    <a:srgbClr val="000000"/>
                  </a:buClr>
                  <a:buSzTx/>
                  <a:buFontTx/>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73" name="Google Shape;972;p32">
                <a:extLst>
                  <a:ext uri="{FF2B5EF4-FFF2-40B4-BE49-F238E27FC236}">
                    <a16:creationId xmlns:a16="http://schemas.microsoft.com/office/drawing/2014/main" id="{368DF192-D0EB-445C-896E-14B73331B009}"/>
                  </a:ext>
                </a:extLst>
              </p:cNvPr>
              <p:cNvGrpSpPr/>
              <p:nvPr/>
            </p:nvGrpSpPr>
            <p:grpSpPr>
              <a:xfrm>
                <a:off x="9514652" y="3897122"/>
                <a:ext cx="2027207" cy="2377930"/>
                <a:chOff x="6295723" y="1827609"/>
                <a:chExt cx="2027207" cy="2377930"/>
              </a:xfrm>
              <a:grpFill/>
            </p:grpSpPr>
            <p:grpSp>
              <p:nvGrpSpPr>
                <p:cNvPr id="74" name="Google Shape;973;p32">
                  <a:extLst>
                    <a:ext uri="{FF2B5EF4-FFF2-40B4-BE49-F238E27FC236}">
                      <a16:creationId xmlns:a16="http://schemas.microsoft.com/office/drawing/2014/main" id="{D0C0AFDA-0413-4C78-ABCE-9DC427BCD024}"/>
                    </a:ext>
                  </a:extLst>
                </p:cNvPr>
                <p:cNvGrpSpPr/>
                <p:nvPr/>
              </p:nvGrpSpPr>
              <p:grpSpPr>
                <a:xfrm>
                  <a:off x="6295723" y="1827609"/>
                  <a:ext cx="2027207" cy="2377930"/>
                  <a:chOff x="1791363" y="1827609"/>
                  <a:chExt cx="2027207" cy="2377930"/>
                </a:xfrm>
                <a:grpFill/>
              </p:grpSpPr>
              <p:sp>
                <p:nvSpPr>
                  <p:cNvPr id="76" name="Google Shape;974;p32">
                    <a:extLst>
                      <a:ext uri="{FF2B5EF4-FFF2-40B4-BE49-F238E27FC236}">
                        <a16:creationId xmlns:a16="http://schemas.microsoft.com/office/drawing/2014/main" id="{8D5F00F6-DABE-4BC9-A37C-BA60C887AD8E}"/>
                      </a:ext>
                    </a:extLst>
                  </p:cNvPr>
                  <p:cNvSpPr/>
                  <p:nvPr/>
                </p:nvSpPr>
                <p:spPr>
                  <a:xfrm>
                    <a:off x="1791363" y="2038262"/>
                    <a:ext cx="2027207" cy="2167277"/>
                  </a:xfrm>
                  <a:prstGeom prst="rect">
                    <a:avLst/>
                  </a:prstGeom>
                  <a:grpFill/>
                  <a:ln>
                    <a:noFill/>
                  </a:ln>
                </p:spPr>
                <p:txBody>
                  <a:bodyPr spcFirstLastPara="1" wrap="square" lIns="68564" tIns="34272" rIns="68564" bIns="34272" anchor="ctr" anchorCtr="0">
                    <a:noAutofit/>
                  </a:bodyPr>
                  <a:lstStyle/>
                  <a:p>
                    <a:pPr marL="0" marR="0" lvl="0" indent="0" algn="ctr" defTabSz="685664" rtl="0" eaLnBrk="1" fontAlgn="auto" latinLnBrk="0" hangingPunct="1">
                      <a:lnSpc>
                        <a:spcPct val="100000"/>
                      </a:lnSpc>
                      <a:spcBef>
                        <a:spcPts val="0"/>
                      </a:spcBef>
                      <a:spcAft>
                        <a:spcPts val="0"/>
                      </a:spcAft>
                      <a:buClr>
                        <a:srgbClr val="000000"/>
                      </a:buClr>
                      <a:buSzTx/>
                      <a:buFontTx/>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7" name="Google Shape;976;p32">
                    <a:extLst>
                      <a:ext uri="{FF2B5EF4-FFF2-40B4-BE49-F238E27FC236}">
                        <a16:creationId xmlns:a16="http://schemas.microsoft.com/office/drawing/2014/main" id="{121E4893-5288-488C-92FA-B6F49DA15953}"/>
                      </a:ext>
                    </a:extLst>
                  </p:cNvPr>
                  <p:cNvSpPr txBox="1"/>
                  <p:nvPr/>
                </p:nvSpPr>
                <p:spPr>
                  <a:xfrm>
                    <a:off x="1808240" y="1827609"/>
                    <a:ext cx="1984218" cy="1632008"/>
                  </a:xfrm>
                  <a:prstGeom prst="rect">
                    <a:avLst/>
                  </a:prstGeom>
                  <a:grpFill/>
                  <a:ln>
                    <a:noFill/>
                  </a:ln>
                </p:spPr>
                <p:txBody>
                  <a:bodyPr spcFirstLastPara="1" wrap="square" lIns="68564" tIns="34272" rIns="68564" bIns="34272" anchor="t" anchorCtr="0">
                    <a:noAutofit/>
                  </a:bodyPr>
                  <a:lstStyle/>
                  <a:p>
                    <a:pPr marL="0" marR="0" lvl="0" indent="0" algn="ctr" defTabSz="685664" rtl="0" eaLnBrk="1" fontAlgn="auto" latinLnBrk="0" hangingPunct="1">
                      <a:lnSpc>
                        <a:spcPct val="100000"/>
                      </a:lnSpc>
                      <a:spcBef>
                        <a:spcPts val="0"/>
                      </a:spcBef>
                      <a:spcAft>
                        <a:spcPts val="0"/>
                      </a:spcAft>
                      <a:buClr>
                        <a:srgbClr val="000000"/>
                      </a:buClr>
                      <a:buSzTx/>
                      <a:buFontTx/>
                      <a:buNone/>
                      <a:tabLst/>
                      <a:defRPr/>
                    </a:pPr>
                    <a:r>
                      <a:rPr kumimoji="0" lang="tr-TR" sz="1417" b="0" i="0" u="none" strike="noStrike" kern="0" cap="none" spc="0" normalizeH="0" baseline="0" noProof="0" dirty="0">
                        <a:ln>
                          <a:noFill/>
                        </a:ln>
                        <a:solidFill>
                          <a:srgbClr val="FFFFFF"/>
                        </a:solidFill>
                        <a:effectLst/>
                        <a:uLnTx/>
                        <a:uFillTx/>
                        <a:latin typeface="Calibri"/>
                        <a:ea typeface="+mn-ea"/>
                        <a:cs typeface="Calibri"/>
                        <a:sym typeface="Calibri"/>
                      </a:rPr>
                      <a:t>Yeni Uygunluk Değerlendirme Yapısı</a:t>
                    </a:r>
                    <a:endParaRPr kumimoji="0" sz="2125" b="0" i="0" u="none" strike="noStrike" kern="0" cap="none" spc="0" normalizeH="0" baseline="0" noProof="0" dirty="0">
                      <a:ln>
                        <a:noFill/>
                      </a:ln>
                      <a:solidFill>
                        <a:srgbClr val="000000"/>
                      </a:solidFill>
                      <a:effectLst/>
                      <a:uLnTx/>
                      <a:uFillTx/>
                      <a:latin typeface="Arial"/>
                      <a:ea typeface="+mn-ea"/>
                      <a:cs typeface="Arial"/>
                      <a:sym typeface="Arial"/>
                    </a:endParaRPr>
                  </a:p>
                </p:txBody>
              </p:sp>
            </p:grpSp>
            <p:pic>
              <p:nvPicPr>
                <p:cNvPr id="75" name="Google Shape;978;p32">
                  <a:extLst>
                    <a:ext uri="{FF2B5EF4-FFF2-40B4-BE49-F238E27FC236}">
                      <a16:creationId xmlns:a16="http://schemas.microsoft.com/office/drawing/2014/main" id="{3405A351-40B3-4D35-B7DC-1656D63BDC7E}"/>
                    </a:ext>
                  </a:extLst>
                </p:cNvPr>
                <p:cNvPicPr preferRelativeResize="0"/>
                <p:nvPr/>
              </p:nvPicPr>
              <p:blipFill rotWithShape="1">
                <a:blip r:embed="rId7">
                  <a:alphaModFix/>
                </a:blip>
                <a:srcRect/>
                <a:stretch/>
              </p:blipFill>
              <p:spPr>
                <a:xfrm>
                  <a:off x="7078623" y="3453633"/>
                  <a:ext cx="461403" cy="472019"/>
                </a:xfrm>
                <a:prstGeom prst="rect">
                  <a:avLst/>
                </a:prstGeom>
                <a:grpFill/>
                <a:ln>
                  <a:noFill/>
                </a:ln>
              </p:spPr>
            </p:pic>
          </p:grpSp>
        </p:grpSp>
        <p:sp>
          <p:nvSpPr>
            <p:cNvPr id="71" name="Google Shape;986;p32">
              <a:extLst>
                <a:ext uri="{FF2B5EF4-FFF2-40B4-BE49-F238E27FC236}">
                  <a16:creationId xmlns:a16="http://schemas.microsoft.com/office/drawing/2014/main" id="{9A4AC882-C8D0-4AD0-9194-78A152A84C44}"/>
                </a:ext>
              </a:extLst>
            </p:cNvPr>
            <p:cNvSpPr/>
            <p:nvPr/>
          </p:nvSpPr>
          <p:spPr>
            <a:xfrm>
              <a:off x="10287899" y="2133882"/>
              <a:ext cx="1069585" cy="1152170"/>
            </a:xfrm>
            <a:prstGeom prst="ellipse">
              <a:avLst/>
            </a:prstGeom>
            <a:solidFill>
              <a:schemeClr val="accent1">
                <a:lumMod val="75000"/>
              </a:schemeClr>
            </a:solidFill>
            <a:ln>
              <a:noFill/>
            </a:ln>
            <a:effectLst>
              <a:outerShdw blurRad="304800" dist="50800" dir="5400000" sx="105999" sy="105999" algn="ctr" rotWithShape="0">
                <a:srgbClr val="000000">
                  <a:alpha val="28627"/>
                </a:srgbClr>
              </a:outerShdw>
            </a:effectLst>
          </p:spPr>
          <p:txBody>
            <a:bodyPr spcFirstLastPara="1" wrap="square" lIns="68564" tIns="34272" rIns="68564" bIns="34272" anchor="ctr" anchorCtr="0">
              <a:noAutofit/>
            </a:bodyPr>
            <a:lstStyle/>
            <a:p>
              <a:pPr marL="0" marR="0" lvl="0" indent="0" algn="ctr" defTabSz="685664" rtl="0" eaLnBrk="1" fontAlgn="auto" latinLnBrk="0" hangingPunct="1">
                <a:lnSpc>
                  <a:spcPct val="100000"/>
                </a:lnSpc>
                <a:spcBef>
                  <a:spcPts val="0"/>
                </a:spcBef>
                <a:spcAft>
                  <a:spcPts val="0"/>
                </a:spcAft>
                <a:buClr>
                  <a:srgbClr val="000000"/>
                </a:buClr>
                <a:buSzTx/>
                <a:buFontTx/>
                <a:buNone/>
                <a:tabLst/>
                <a:defRPr/>
              </a:pPr>
              <a:r>
                <a:rPr kumimoji="0" lang="tr-TR" sz="4048" b="0" i="0" u="none" strike="noStrike" kern="0" cap="none" spc="0" normalizeH="0" baseline="0" noProof="0" dirty="0">
                  <a:ln>
                    <a:noFill/>
                  </a:ln>
                  <a:solidFill>
                    <a:srgbClr val="FFFFFF"/>
                  </a:solidFill>
                  <a:effectLst/>
                  <a:uLnTx/>
                  <a:uFillTx/>
                  <a:latin typeface="Calibri"/>
                  <a:ea typeface="Calibri"/>
                  <a:cs typeface="Calibri"/>
                  <a:sym typeface="Calibri"/>
                </a:rPr>
                <a:t>06</a:t>
              </a:r>
              <a:endParaRPr kumimoji="0" sz="4048"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pSp>
      <p:cxnSp>
        <p:nvCxnSpPr>
          <p:cNvPr id="78" name="Google Shape;988;p32">
            <a:extLst>
              <a:ext uri="{FF2B5EF4-FFF2-40B4-BE49-F238E27FC236}">
                <a16:creationId xmlns:a16="http://schemas.microsoft.com/office/drawing/2014/main" id="{69597ABE-5D84-4214-8350-962F409BC839}"/>
              </a:ext>
            </a:extLst>
          </p:cNvPr>
          <p:cNvCxnSpPr>
            <a:cxnSpLocks/>
          </p:cNvCxnSpPr>
          <p:nvPr/>
        </p:nvCxnSpPr>
        <p:spPr>
          <a:xfrm>
            <a:off x="8365173" y="2494919"/>
            <a:ext cx="748680" cy="57020"/>
          </a:xfrm>
          <a:prstGeom prst="straightConnector1">
            <a:avLst/>
          </a:prstGeom>
          <a:noFill/>
          <a:ln w="38100" cap="flat" cmpd="sng">
            <a:solidFill>
              <a:schemeClr val="dk1"/>
            </a:solidFill>
            <a:prstDash val="solid"/>
            <a:miter lim="800000"/>
            <a:headEnd type="none" w="sm" len="sm"/>
            <a:tailEnd type="none" w="sm" len="sm"/>
          </a:ln>
        </p:spPr>
      </p:cxnSp>
    </p:spTree>
    <p:extLst>
      <p:ext uri="{BB962C8B-B14F-4D97-AF65-F5344CB8AC3E}">
        <p14:creationId xmlns:p14="http://schemas.microsoft.com/office/powerpoint/2010/main" val="42442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3" presetClass="entr" presetSubtype="16"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 calcmode="lin" valueType="num">
                                      <p:cBhvr additive="base">
                                        <p:cTn id="10" dur="500"/>
                                        <p:tgtEl>
                                          <p:spTgt spid="52"/>
                                        </p:tgtEl>
                                        <p:attrNameLst>
                                          <p:attrName>ppt_w</p:attrName>
                                        </p:attrNameLst>
                                      </p:cBhvr>
                                      <p:tavLst>
                                        <p:tav tm="0">
                                          <p:val>
                                            <p:strVal val="0"/>
                                          </p:val>
                                        </p:tav>
                                        <p:tav tm="100000">
                                          <p:val>
                                            <p:strVal val="#ppt_w"/>
                                          </p:val>
                                        </p:tav>
                                      </p:tavLst>
                                    </p:anim>
                                    <p:anim calcmode="lin" valueType="num">
                                      <p:cBhvr additive="base">
                                        <p:cTn id="11" dur="500"/>
                                        <p:tgtEl>
                                          <p:spTgt spid="52"/>
                                        </p:tgtEl>
                                        <p:attrNameLst>
                                          <p:attrName>ppt_h</p:attrName>
                                        </p:attrNameLst>
                                      </p:cBhvr>
                                      <p:tavLst>
                                        <p:tav tm="0">
                                          <p:val>
                                            <p:strVal val="0"/>
                                          </p:val>
                                        </p:tav>
                                        <p:tav tm="100000">
                                          <p:val>
                                            <p:strVal val="#ppt_h"/>
                                          </p:val>
                                        </p:tav>
                                      </p:tavLst>
                                    </p:anim>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23" presetClass="entr" presetSubtype="16"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 calcmode="lin" valueType="num">
                                      <p:cBhvr additive="base">
                                        <p:cTn id="22" dur="500"/>
                                        <p:tgtEl>
                                          <p:spTgt spid="51"/>
                                        </p:tgtEl>
                                        <p:attrNameLst>
                                          <p:attrName>ppt_w</p:attrName>
                                        </p:attrNameLst>
                                      </p:cBhvr>
                                      <p:tavLst>
                                        <p:tav tm="0">
                                          <p:val>
                                            <p:strVal val="0"/>
                                          </p:val>
                                        </p:tav>
                                        <p:tav tm="100000">
                                          <p:val>
                                            <p:strVal val="#ppt_w"/>
                                          </p:val>
                                        </p:tav>
                                      </p:tavLst>
                                    </p:anim>
                                    <p:anim calcmode="lin" valueType="num">
                                      <p:cBhvr additive="base">
                                        <p:cTn id="23" dur="500"/>
                                        <p:tgtEl>
                                          <p:spTgt spid="51"/>
                                        </p:tgtEl>
                                        <p:attrNameLst>
                                          <p:attrName>ppt_h</p:attrName>
                                        </p:attrNameLst>
                                      </p:cBhvr>
                                      <p:tavLst>
                                        <p:tav tm="0">
                                          <p:val>
                                            <p:strVal val="0"/>
                                          </p:val>
                                        </p:tav>
                                        <p:tav tm="100000">
                                          <p:val>
                                            <p:strVal val="#ppt_h"/>
                                          </p:val>
                                        </p:tav>
                                      </p:tavLst>
                                    </p:anim>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23" presetClass="entr" presetSubtype="16" fill="hold" nodeType="withEffect">
                                  <p:stCondLst>
                                    <p:cond delay="0"/>
                                  </p:stCondLst>
                                  <p:childTnLst>
                                    <p:set>
                                      <p:cBhvr>
                                        <p:cTn id="33" dur="1" fill="hold">
                                          <p:stCondLst>
                                            <p:cond delay="0"/>
                                          </p:stCondLst>
                                        </p:cTn>
                                        <p:tgtEl>
                                          <p:spTgt spid="50"/>
                                        </p:tgtEl>
                                        <p:attrNameLst>
                                          <p:attrName>style.visibility</p:attrName>
                                        </p:attrNameLst>
                                      </p:cBhvr>
                                      <p:to>
                                        <p:strVal val="visible"/>
                                      </p:to>
                                    </p:set>
                                    <p:anim calcmode="lin" valueType="num">
                                      <p:cBhvr additive="base">
                                        <p:cTn id="34" dur="500"/>
                                        <p:tgtEl>
                                          <p:spTgt spid="50"/>
                                        </p:tgtEl>
                                        <p:attrNameLst>
                                          <p:attrName>ppt_w</p:attrName>
                                        </p:attrNameLst>
                                      </p:cBhvr>
                                      <p:tavLst>
                                        <p:tav tm="0">
                                          <p:val>
                                            <p:strVal val="0"/>
                                          </p:val>
                                        </p:tav>
                                        <p:tav tm="100000">
                                          <p:val>
                                            <p:strVal val="#ppt_w"/>
                                          </p:val>
                                        </p:tav>
                                      </p:tavLst>
                                    </p:anim>
                                    <p:anim calcmode="lin" valueType="num">
                                      <p:cBhvr additive="base">
                                        <p:cTn id="35" dur="500"/>
                                        <p:tgtEl>
                                          <p:spTgt spid="50"/>
                                        </p:tgtEl>
                                        <p:attrNameLst>
                                          <p:attrName>ppt_h</p:attrName>
                                        </p:attrNameLst>
                                      </p:cBhvr>
                                      <p:tavLst>
                                        <p:tav tm="0">
                                          <p:val>
                                            <p:strVal val="0"/>
                                          </p:val>
                                        </p:tav>
                                        <p:tav tm="100000">
                                          <p:val>
                                            <p:strVal val="#ppt_h"/>
                                          </p:val>
                                        </p:tav>
                                      </p:tavLst>
                                    </p:anim>
                                  </p:childTnLst>
                                </p:cTn>
                              </p:par>
                            </p:childTnLst>
                          </p:cTn>
                        </p:par>
                        <p:par>
                          <p:cTn id="36" fill="hold">
                            <p:stCondLst>
                              <p:cond delay="2500"/>
                            </p:stCondLst>
                            <p:childTnLst>
                              <p:par>
                                <p:cTn id="37" presetID="10" presetClass="entr" presetSubtype="0"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par>
                          <p:cTn id="40" fill="hold">
                            <p:stCondLst>
                              <p:cond delay="3000"/>
                            </p:stCondLst>
                            <p:childTnLst>
                              <p:par>
                                <p:cTn id="41" presetID="10" presetClass="entr" presetSubtype="0" fill="hold"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childTnLst>
                                </p:cTn>
                              </p:par>
                              <p:par>
                                <p:cTn id="44" presetID="23" presetClass="entr" presetSubtype="16" fill="hold" nodeType="withEffect">
                                  <p:stCondLst>
                                    <p:cond delay="0"/>
                                  </p:stCondLst>
                                  <p:childTnLst>
                                    <p:set>
                                      <p:cBhvr>
                                        <p:cTn id="45" dur="1" fill="hold">
                                          <p:stCondLst>
                                            <p:cond delay="0"/>
                                          </p:stCondLst>
                                        </p:cTn>
                                        <p:tgtEl>
                                          <p:spTgt spid="54"/>
                                        </p:tgtEl>
                                        <p:attrNameLst>
                                          <p:attrName>style.visibility</p:attrName>
                                        </p:attrNameLst>
                                      </p:cBhvr>
                                      <p:to>
                                        <p:strVal val="visible"/>
                                      </p:to>
                                    </p:set>
                                    <p:anim calcmode="lin" valueType="num">
                                      <p:cBhvr additive="base">
                                        <p:cTn id="46" dur="500"/>
                                        <p:tgtEl>
                                          <p:spTgt spid="54"/>
                                        </p:tgtEl>
                                        <p:attrNameLst>
                                          <p:attrName>ppt_w</p:attrName>
                                        </p:attrNameLst>
                                      </p:cBhvr>
                                      <p:tavLst>
                                        <p:tav tm="0">
                                          <p:val>
                                            <p:strVal val="0"/>
                                          </p:val>
                                        </p:tav>
                                        <p:tav tm="100000">
                                          <p:val>
                                            <p:strVal val="#ppt_w"/>
                                          </p:val>
                                        </p:tav>
                                      </p:tavLst>
                                    </p:anim>
                                    <p:anim calcmode="lin" valueType="num">
                                      <p:cBhvr additive="base">
                                        <p:cTn id="47" dur="500"/>
                                        <p:tgtEl>
                                          <p:spTgt spid="54"/>
                                        </p:tgtEl>
                                        <p:attrNameLst>
                                          <p:attrName>ppt_h</p:attrName>
                                        </p:attrNameLst>
                                      </p:cBhvr>
                                      <p:tavLst>
                                        <p:tav tm="0">
                                          <p:val>
                                            <p:strVal val="0"/>
                                          </p:val>
                                        </p:tav>
                                        <p:tav tm="100000">
                                          <p:val>
                                            <p:strVal val="#ppt_h"/>
                                          </p:val>
                                        </p:tav>
                                      </p:tavLst>
                                    </p:anim>
                                  </p:childTnLst>
                                </p:cTn>
                              </p:par>
                            </p:childTnLst>
                          </p:cTn>
                        </p:par>
                        <p:par>
                          <p:cTn id="48" fill="hold">
                            <p:stCondLst>
                              <p:cond delay="3500"/>
                            </p:stCondLst>
                            <p:childTnLst>
                              <p:par>
                                <p:cTn id="49" presetID="10" presetClass="entr" presetSubtype="0" fill="hold" nodeType="after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childTnLst>
                          </p:cTn>
                        </p:par>
                        <p:par>
                          <p:cTn id="52" fill="hold">
                            <p:stCondLst>
                              <p:cond delay="4000"/>
                            </p:stCondLst>
                            <p:childTnLst>
                              <p:par>
                                <p:cTn id="53" presetID="10" presetClass="entr" presetSubtype="0" fill="hold" nodeType="afterEffect">
                                  <p:stCondLst>
                                    <p:cond delay="0"/>
                                  </p:stCondLst>
                                  <p:childTnLst>
                                    <p:set>
                                      <p:cBhvr>
                                        <p:cTn id="54" dur="1" fill="hold">
                                          <p:stCondLst>
                                            <p:cond delay="0"/>
                                          </p:stCondLst>
                                        </p:cTn>
                                        <p:tgtEl>
                                          <p:spTgt spid="55"/>
                                        </p:tgtEl>
                                        <p:attrNameLst>
                                          <p:attrName>style.visibility</p:attrName>
                                        </p:attrNameLst>
                                      </p:cBhvr>
                                      <p:to>
                                        <p:strVal val="visible"/>
                                      </p:to>
                                    </p:set>
                                    <p:animEffect transition="in" filter="fade">
                                      <p:cBhvr>
                                        <p:cTn id="55" dur="500"/>
                                        <p:tgtEl>
                                          <p:spTgt spid="55"/>
                                        </p:tgtEl>
                                      </p:cBhvr>
                                    </p:animEffect>
                                  </p:childTnLst>
                                </p:cTn>
                              </p:par>
                              <p:par>
                                <p:cTn id="56" presetID="23" presetClass="entr" presetSubtype="16" fill="hold" nodeType="withEffect">
                                  <p:stCondLst>
                                    <p:cond delay="0"/>
                                  </p:stCondLst>
                                  <p:childTnLst>
                                    <p:set>
                                      <p:cBhvr>
                                        <p:cTn id="57" dur="1" fill="hold">
                                          <p:stCondLst>
                                            <p:cond delay="0"/>
                                          </p:stCondLst>
                                        </p:cTn>
                                        <p:tgtEl>
                                          <p:spTgt spid="63"/>
                                        </p:tgtEl>
                                        <p:attrNameLst>
                                          <p:attrName>style.visibility</p:attrName>
                                        </p:attrNameLst>
                                      </p:cBhvr>
                                      <p:to>
                                        <p:strVal val="visible"/>
                                      </p:to>
                                    </p:set>
                                    <p:anim calcmode="lin" valueType="num">
                                      <p:cBhvr additive="base">
                                        <p:cTn id="58" dur="500"/>
                                        <p:tgtEl>
                                          <p:spTgt spid="63"/>
                                        </p:tgtEl>
                                        <p:attrNameLst>
                                          <p:attrName>ppt_w</p:attrName>
                                        </p:attrNameLst>
                                      </p:cBhvr>
                                      <p:tavLst>
                                        <p:tav tm="0">
                                          <p:val>
                                            <p:strVal val="0"/>
                                          </p:val>
                                        </p:tav>
                                        <p:tav tm="100000">
                                          <p:val>
                                            <p:strVal val="#ppt_w"/>
                                          </p:val>
                                        </p:tav>
                                      </p:tavLst>
                                    </p:anim>
                                    <p:anim calcmode="lin" valueType="num">
                                      <p:cBhvr additive="base">
                                        <p:cTn id="59" dur="500"/>
                                        <p:tgtEl>
                                          <p:spTgt spid="63"/>
                                        </p:tgtEl>
                                        <p:attrNameLst>
                                          <p:attrName>ppt_h</p:attrName>
                                        </p:attrNameLst>
                                      </p:cBhvr>
                                      <p:tavLst>
                                        <p:tav tm="0">
                                          <p:val>
                                            <p:strVal val="0"/>
                                          </p:val>
                                        </p:tav>
                                        <p:tav tm="100000">
                                          <p:val>
                                            <p:strVal val="#ppt_h"/>
                                          </p:val>
                                        </p:tav>
                                      </p:tavLst>
                                    </p:anim>
                                  </p:childTnLst>
                                </p:cTn>
                              </p:par>
                            </p:childTnLst>
                          </p:cTn>
                        </p:par>
                        <p:par>
                          <p:cTn id="60" fill="hold">
                            <p:stCondLst>
                              <p:cond delay="4500"/>
                            </p:stCondLst>
                            <p:childTnLst>
                              <p:par>
                                <p:cTn id="61" presetID="10" presetClass="entr" presetSubtype="0" fill="hold" nodeType="after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fade">
                                      <p:cBhvr>
                                        <p:cTn id="63" dur="500"/>
                                        <p:tgtEl>
                                          <p:spTgt spid="56"/>
                                        </p:tgtEl>
                                      </p:cBhvr>
                                    </p:animEffect>
                                  </p:childTnLst>
                                </p:cTn>
                              </p:par>
                            </p:childTnLst>
                          </p:cTn>
                        </p:par>
                        <p:par>
                          <p:cTn id="64" fill="hold">
                            <p:stCondLst>
                              <p:cond delay="5000"/>
                            </p:stCondLst>
                            <p:childTnLst>
                              <p:par>
                                <p:cTn id="65" presetID="10" presetClass="entr" presetSubtype="0" fill="hold" nodeType="after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500"/>
                                        <p:tgtEl>
                                          <p:spTgt spid="47"/>
                                        </p:tgtEl>
                                      </p:cBhvr>
                                    </p:animEffect>
                                  </p:childTnLst>
                                </p:cTn>
                              </p:par>
                            </p:childTnLst>
                          </p:cTn>
                        </p:par>
                        <p:par>
                          <p:cTn id="68" fill="hold">
                            <p:stCondLst>
                              <p:cond delay="5500"/>
                            </p:stCondLst>
                            <p:childTnLst>
                              <p:par>
                                <p:cTn id="69" presetID="10" presetClass="entr" presetSubtype="0" fill="hold" nodeType="after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500"/>
                                        <p:tgtEl>
                                          <p:spTgt spid="48"/>
                                        </p:tgtEl>
                                      </p:cBhvr>
                                    </p:animEffect>
                                  </p:childTnLst>
                                </p:cTn>
                              </p:par>
                            </p:childTnLst>
                          </p:cTn>
                        </p:par>
                        <p:par>
                          <p:cTn id="72" fill="hold">
                            <p:stCondLst>
                              <p:cond delay="6000"/>
                            </p:stCondLst>
                            <p:childTnLst>
                              <p:par>
                                <p:cTn id="73" presetID="10" presetClass="entr" presetSubtype="0" fill="hold" nodeType="after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fade">
                                      <p:cBhvr>
                                        <p:cTn id="75" dur="500"/>
                                        <p:tgtEl>
                                          <p:spTgt spid="49"/>
                                        </p:tgtEl>
                                      </p:cBhvr>
                                    </p:animEffect>
                                  </p:childTnLst>
                                </p:cTn>
                              </p:par>
                            </p:childTnLst>
                          </p:cTn>
                        </p:par>
                        <p:par>
                          <p:cTn id="76" fill="hold">
                            <p:stCondLst>
                              <p:cond delay="6500"/>
                            </p:stCondLst>
                            <p:childTnLst>
                              <p:par>
                                <p:cTn id="77" presetID="10" presetClass="entr" presetSubtype="0" fill="hold" nodeType="afterEffect">
                                  <p:stCondLst>
                                    <p:cond delay="0"/>
                                  </p:stCondLst>
                                  <p:childTnLst>
                                    <p:set>
                                      <p:cBhvr>
                                        <p:cTn id="78" dur="1" fill="hold">
                                          <p:stCondLst>
                                            <p:cond delay="0"/>
                                          </p:stCondLst>
                                        </p:cTn>
                                        <p:tgtEl>
                                          <p:spTgt spid="53"/>
                                        </p:tgtEl>
                                        <p:attrNameLst>
                                          <p:attrName>style.visibility</p:attrName>
                                        </p:attrNameLst>
                                      </p:cBhvr>
                                      <p:to>
                                        <p:strVal val="visible"/>
                                      </p:to>
                                    </p:set>
                                    <p:animEffect transition="in" filter="fade">
                                      <p:cBhvr>
                                        <p:cTn id="79" dur="500"/>
                                        <p:tgtEl>
                                          <p:spTgt spid="5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64"/>
                                        </p:tgtEl>
                                        <p:attrNameLst>
                                          <p:attrName>style.visibility</p:attrName>
                                        </p:attrNameLst>
                                      </p:cBhvr>
                                      <p:to>
                                        <p:strVal val="visible"/>
                                      </p:to>
                                    </p:set>
                                    <p:animEffect transition="in" filter="fade">
                                      <p:cBhvr>
                                        <p:cTn id="84" dur="500"/>
                                        <p:tgtEl>
                                          <p:spTgt spid="64"/>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66"/>
                                        </p:tgtEl>
                                        <p:attrNameLst>
                                          <p:attrName>style.visibility</p:attrName>
                                        </p:attrNameLst>
                                      </p:cBhvr>
                                      <p:to>
                                        <p:strVal val="visible"/>
                                      </p:to>
                                    </p:set>
                                    <p:animEffect transition="in" filter="fade">
                                      <p:cBhvr>
                                        <p:cTn id="89" dur="500"/>
                                        <p:tgtEl>
                                          <p:spTgt spid="66"/>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67"/>
                                        </p:tgtEl>
                                        <p:attrNameLst>
                                          <p:attrName>style.visibility</p:attrName>
                                        </p:attrNameLst>
                                      </p:cBhvr>
                                      <p:to>
                                        <p:strVal val="visible"/>
                                      </p:to>
                                    </p:set>
                                    <p:animEffect transition="in" filter="fade">
                                      <p:cBhvr>
                                        <p:cTn id="94" dur="500"/>
                                        <p:tgtEl>
                                          <p:spTgt spid="67"/>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65"/>
                                        </p:tgtEl>
                                        <p:attrNameLst>
                                          <p:attrName>style.visibility</p:attrName>
                                        </p:attrNameLst>
                                      </p:cBhvr>
                                      <p:to>
                                        <p:strVal val="visible"/>
                                      </p:to>
                                    </p:set>
                                    <p:animEffect transition="in" filter="fade">
                                      <p:cBhvr>
                                        <p:cTn id="99" dur="500"/>
                                        <p:tgtEl>
                                          <p:spTgt spid="65"/>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78"/>
                                        </p:tgtEl>
                                        <p:attrNameLst>
                                          <p:attrName>style.visibility</p:attrName>
                                        </p:attrNameLst>
                                      </p:cBhvr>
                                      <p:to>
                                        <p:strVal val="visible"/>
                                      </p:to>
                                    </p:set>
                                    <p:animEffect transition="in" filter="fade">
                                      <p:cBhvr>
                                        <p:cTn id="104" dur="500"/>
                                        <p:tgtEl>
                                          <p:spTgt spid="78"/>
                                        </p:tgtEl>
                                      </p:cBhvr>
                                    </p:animEffect>
                                  </p:childTnLst>
                                </p:cTn>
                              </p:par>
                              <p:par>
                                <p:cTn id="105" presetID="10" presetClass="entr" presetSubtype="0" fill="hold" nodeType="withEffect">
                                  <p:stCondLst>
                                    <p:cond delay="0"/>
                                  </p:stCondLst>
                                  <p:childTnLst>
                                    <p:set>
                                      <p:cBhvr>
                                        <p:cTn id="106" dur="1" fill="hold">
                                          <p:stCondLst>
                                            <p:cond delay="0"/>
                                          </p:stCondLst>
                                        </p:cTn>
                                        <p:tgtEl>
                                          <p:spTgt spid="68"/>
                                        </p:tgtEl>
                                        <p:attrNameLst>
                                          <p:attrName>style.visibility</p:attrName>
                                        </p:attrNameLst>
                                      </p:cBhvr>
                                      <p:to>
                                        <p:strVal val="visible"/>
                                      </p:to>
                                    </p:set>
                                    <p:animEffect transition="in" filter="fade">
                                      <p:cBhvr>
                                        <p:cTn id="10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2"/>
          <p:cNvSpPr txBox="1">
            <a:spLocks noGrp="1"/>
          </p:cNvSpPr>
          <p:nvPr>
            <p:ph type="ctrTitle"/>
          </p:nvPr>
        </p:nvSpPr>
        <p:spPr>
          <a:xfrm>
            <a:off x="955432" y="2409304"/>
            <a:ext cx="10730642" cy="2782923"/>
          </a:xfrm>
          <a:prstGeom prst="rect">
            <a:avLst/>
          </a:prstGeom>
        </p:spPr>
        <p:txBody>
          <a:bodyPr spcFirstLastPara="1" wrap="square" lIns="0" tIns="0" rIns="0" bIns="0" anchor="ctr" anchorCtr="0">
            <a:noAutofit/>
          </a:bodyPr>
          <a:lstStyle/>
          <a:p>
            <a:pPr lvl="0"/>
            <a:r>
              <a:rPr lang="tr-TR" sz="5333" dirty="0"/>
              <a:t>2.</a:t>
            </a:r>
            <a:br>
              <a:rPr lang="tr-TR" sz="5333" dirty="0"/>
            </a:br>
            <a:r>
              <a:rPr lang="tr-TR" sz="5333" dirty="0"/>
              <a:t>SANAYİCİMİZ NELER YAPMALI?</a:t>
            </a:r>
            <a:endParaRPr sz="3467" b="0" dirty="0">
              <a:latin typeface="Montserrat Light" panose="020B0604020202020204" charset="-94"/>
            </a:endParaRPr>
          </a:p>
        </p:txBody>
      </p:sp>
      <p:pic>
        <p:nvPicPr>
          <p:cNvPr id="8" name="Resim 7"/>
          <p:cNvPicPr>
            <a:picLocks noChangeAspect="1"/>
          </p:cNvPicPr>
          <p:nvPr/>
        </p:nvPicPr>
        <p:blipFill rotWithShape="1">
          <a:blip r:embed="rId3"/>
          <a:srcRect r="28508"/>
          <a:stretch/>
        </p:blipFill>
        <p:spPr>
          <a:xfrm>
            <a:off x="955432" y="507720"/>
            <a:ext cx="5227092" cy="1646051"/>
          </a:xfrm>
          <a:prstGeom prst="rect">
            <a:avLst/>
          </a:prstGeom>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6074" y="5446023"/>
            <a:ext cx="1256533" cy="1005227"/>
          </a:xfrm>
          <a:prstGeom prst="rect">
            <a:avLst/>
          </a:prstGeom>
        </p:spPr>
      </p:pic>
      <p:pic>
        <p:nvPicPr>
          <p:cNvPr id="4" name="Resi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0829" y="5813665"/>
            <a:ext cx="693931" cy="63758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9" name="Google Shape;149;p19"/>
          <p:cNvSpPr txBox="1">
            <a:spLocks noGrp="1"/>
          </p:cNvSpPr>
          <p:nvPr>
            <p:ph type="title"/>
          </p:nvPr>
        </p:nvSpPr>
        <p:spPr>
          <a:xfrm>
            <a:off x="523529" y="454767"/>
            <a:ext cx="5755351" cy="528400"/>
          </a:xfrm>
          <a:prstGeom prst="rect">
            <a:avLst/>
          </a:prstGeom>
        </p:spPr>
        <p:txBody>
          <a:bodyPr spcFirstLastPara="1" wrap="square" lIns="0" tIns="0" rIns="0" bIns="0" anchor="b" anchorCtr="0">
            <a:noAutofit/>
          </a:bodyPr>
          <a:lstStyle/>
          <a:p>
            <a:r>
              <a:rPr lang="tr-TR" dirty="0"/>
              <a:t>Avrupa Yeşil Mutabakatı Nedir?</a:t>
            </a:r>
          </a:p>
        </p:txBody>
      </p:sp>
      <p:sp>
        <p:nvSpPr>
          <p:cNvPr id="150" name="Google Shape;150;p19"/>
          <p:cNvSpPr txBox="1">
            <a:spLocks noGrp="1"/>
          </p:cNvSpPr>
          <p:nvPr>
            <p:ph type="body" idx="2"/>
          </p:nvPr>
        </p:nvSpPr>
        <p:spPr>
          <a:xfrm>
            <a:off x="751526" y="1246966"/>
            <a:ext cx="10810554" cy="4879513"/>
          </a:xfrm>
          <a:prstGeom prst="rect">
            <a:avLst/>
          </a:prstGeom>
        </p:spPr>
        <p:txBody>
          <a:bodyPr spcFirstLastPara="1" wrap="square" lIns="0" tIns="0" rIns="0" bIns="0" anchor="t" anchorCtr="0">
            <a:noAutofit/>
          </a:bodyPr>
          <a:lstStyle/>
          <a:p>
            <a:pPr marL="0" indent="0" algn="just">
              <a:buNone/>
            </a:pPr>
            <a:r>
              <a:rPr lang="tr-TR" sz="2200" dirty="0"/>
              <a:t>11 Aralık 2019 tarihinde açıklanmıştır.</a:t>
            </a:r>
          </a:p>
          <a:p>
            <a:pPr marL="0" indent="0" algn="just">
              <a:buNone/>
            </a:pPr>
            <a:endParaRPr lang="tr-TR" sz="2200" dirty="0"/>
          </a:p>
          <a:p>
            <a:pPr marL="0" indent="0" algn="just">
              <a:buNone/>
            </a:pPr>
            <a:r>
              <a:rPr lang="tr-TR" sz="2200" dirty="0"/>
              <a:t>	Akıllı ulaşım sistemlerinden, enerji verimliliğine, sağlıklı ve çevre dostu bir gıda tedarik sisteminin tasarlanmasından, </a:t>
            </a:r>
            <a:r>
              <a:rPr lang="tr-TR" sz="2200" dirty="0" err="1"/>
              <a:t>biyoçeşitliliğin</a:t>
            </a:r>
            <a:r>
              <a:rPr lang="tr-TR" sz="2200" dirty="0"/>
              <a:t> korunması ve iyileştirilmesine kadar bir çok konuda kapsamlı ve dönüştürücü politikaların hayata geçirilmesini öngörmektedir.</a:t>
            </a:r>
          </a:p>
          <a:p>
            <a:pPr marL="0" indent="0" algn="just">
              <a:buNone/>
            </a:pPr>
            <a:endParaRPr lang="tr-TR" sz="2200" dirty="0"/>
          </a:p>
          <a:p>
            <a:pPr marL="0" indent="0" algn="just">
              <a:buNone/>
            </a:pPr>
            <a:r>
              <a:rPr lang="tr-TR" sz="2200" dirty="0"/>
              <a:t>	En önemli hedeflerinden birisi sera gazı emisyonlarının önemli oranda azaltılmasıdır. </a:t>
            </a:r>
          </a:p>
          <a:p>
            <a:pPr marL="0" indent="0" algn="just">
              <a:buNone/>
            </a:pPr>
            <a:endParaRPr lang="tr-TR" sz="2200" dirty="0"/>
          </a:p>
          <a:p>
            <a:pPr marL="0" indent="0" algn="just">
              <a:buNone/>
            </a:pPr>
            <a:r>
              <a:rPr lang="tr-TR" sz="2200" dirty="0"/>
              <a:t>	Bu kapsamda, öncelikli olarak 2030 yılı sera gazı emisyonlarının 1990 yılı seviyelerinden asgaride %55 daha düşük olması hedefi belirlenmiştir. </a:t>
            </a:r>
          </a:p>
          <a:p>
            <a:pPr marL="0" indent="0" algn="just">
              <a:buNone/>
            </a:pPr>
            <a:endParaRPr lang="tr-TR" sz="2200" dirty="0"/>
          </a:p>
          <a:p>
            <a:pPr marL="0" indent="0" algn="just">
              <a:buNone/>
            </a:pPr>
            <a:r>
              <a:rPr lang="tr-TR" sz="2200" dirty="0"/>
              <a:t>	Nihai hedef 2050 yılında karbon-nötr olan ilk kıta olmaktır.</a:t>
            </a:r>
          </a:p>
          <a:p>
            <a:pPr marL="0" indent="0">
              <a:buNone/>
            </a:pPr>
            <a:endParaRPr lang="tr-TR" sz="2200" dirty="0"/>
          </a:p>
        </p:txBody>
      </p:sp>
      <p:pic>
        <p:nvPicPr>
          <p:cNvPr id="6" name="Resim 5"/>
          <p:cNvPicPr>
            <a:picLocks noChangeAspect="1"/>
          </p:cNvPicPr>
          <p:nvPr/>
        </p:nvPicPr>
        <p:blipFill rotWithShape="1">
          <a:blip r:embed="rId3"/>
          <a:srcRect r="27577"/>
          <a:stretch/>
        </p:blipFill>
        <p:spPr>
          <a:xfrm>
            <a:off x="8736207" y="190967"/>
            <a:ext cx="3397044" cy="1056000"/>
          </a:xfrm>
          <a:prstGeom prst="rect">
            <a:avLst/>
          </a:prstGeom>
        </p:spPr>
      </p:pic>
    </p:spTree>
    <p:extLst>
      <p:ext uri="{BB962C8B-B14F-4D97-AF65-F5344CB8AC3E}">
        <p14:creationId xmlns:p14="http://schemas.microsoft.com/office/powerpoint/2010/main" val="24390418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6" name="Resim 5"/>
          <p:cNvPicPr>
            <a:picLocks noChangeAspect="1"/>
          </p:cNvPicPr>
          <p:nvPr/>
        </p:nvPicPr>
        <p:blipFill rotWithShape="1">
          <a:blip r:embed="rId3"/>
          <a:srcRect r="27577"/>
          <a:stretch/>
        </p:blipFill>
        <p:spPr>
          <a:xfrm>
            <a:off x="8736207" y="190967"/>
            <a:ext cx="3397044" cy="1056000"/>
          </a:xfrm>
          <a:prstGeom prst="rect">
            <a:avLst/>
          </a:prstGeom>
        </p:spPr>
      </p:pic>
      <p:grpSp>
        <p:nvGrpSpPr>
          <p:cNvPr id="47" name="Google Shape;717;p47"/>
          <p:cNvGrpSpPr/>
          <p:nvPr/>
        </p:nvGrpSpPr>
        <p:grpSpPr>
          <a:xfrm>
            <a:off x="620259" y="5859481"/>
            <a:ext cx="487332" cy="487332"/>
            <a:chOff x="1922075" y="1629000"/>
            <a:chExt cx="437200" cy="437200"/>
          </a:xfrm>
        </p:grpSpPr>
        <p:sp>
          <p:nvSpPr>
            <p:cNvPr id="48" name="Google Shape;718;p47"/>
            <p:cNvSpPr/>
            <p:nvPr/>
          </p:nvSpPr>
          <p:spPr>
            <a:xfrm>
              <a:off x="2208425" y="1629000"/>
              <a:ext cx="150850" cy="150850"/>
            </a:xfrm>
            <a:custGeom>
              <a:avLst/>
              <a:gdLst/>
              <a:ahLst/>
              <a:cxnLst/>
              <a:rect l="l" t="t" r="r" b="b"/>
              <a:pathLst>
                <a:path w="6034" h="6034" extrusionOk="0">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E2124"/>
                </a:solidFill>
                <a:effectLst/>
                <a:uLnTx/>
                <a:uFillTx/>
                <a:latin typeface="Arial"/>
                <a:ea typeface="+mn-ea"/>
                <a:cs typeface="+mn-cs"/>
              </a:endParaRPr>
            </a:p>
          </p:txBody>
        </p:sp>
        <p:sp>
          <p:nvSpPr>
            <p:cNvPr id="49" name="Google Shape;719;p47"/>
            <p:cNvSpPr/>
            <p:nvPr/>
          </p:nvSpPr>
          <p:spPr>
            <a:xfrm>
              <a:off x="1922075" y="1686400"/>
              <a:ext cx="379800" cy="379800"/>
            </a:xfrm>
            <a:custGeom>
              <a:avLst/>
              <a:gdLst/>
              <a:ahLst/>
              <a:cxnLst/>
              <a:rect l="l" t="t" r="r" b="b"/>
              <a:pathLst>
                <a:path w="15192" h="15192" extrusionOk="0">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E2124"/>
                </a:solidFill>
                <a:effectLst/>
                <a:uLnTx/>
                <a:uFillTx/>
                <a:latin typeface="Arial"/>
                <a:ea typeface="+mn-ea"/>
                <a:cs typeface="+mn-cs"/>
              </a:endParaRPr>
            </a:p>
          </p:txBody>
        </p:sp>
      </p:grpSp>
      <p:pic>
        <p:nvPicPr>
          <p:cNvPr id="3" name="Resim 2">
            <a:extLst>
              <a:ext uri="{FF2B5EF4-FFF2-40B4-BE49-F238E27FC236}">
                <a16:creationId xmlns:a16="http://schemas.microsoft.com/office/drawing/2014/main" id="{C99CD9FE-801A-46FE-916C-3667F09127F3}"/>
              </a:ext>
            </a:extLst>
          </p:cNvPr>
          <p:cNvPicPr>
            <a:picLocks noChangeAspect="1"/>
          </p:cNvPicPr>
          <p:nvPr/>
        </p:nvPicPr>
        <p:blipFill rotWithShape="1">
          <a:blip r:embed="rId4"/>
          <a:srcRect t="16444" b="30963"/>
          <a:stretch/>
        </p:blipFill>
        <p:spPr>
          <a:xfrm>
            <a:off x="197476" y="1481856"/>
            <a:ext cx="11797048" cy="4653280"/>
          </a:xfrm>
          <a:prstGeom prst="rect">
            <a:avLst/>
          </a:prstGeom>
        </p:spPr>
      </p:pic>
    </p:spTree>
    <p:extLst>
      <p:ext uri="{BB962C8B-B14F-4D97-AF65-F5344CB8AC3E}">
        <p14:creationId xmlns:p14="http://schemas.microsoft.com/office/powerpoint/2010/main" val="27479632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358080" y="301972"/>
            <a:ext cx="4435862" cy="528400"/>
          </a:xfrm>
          <a:prstGeom prst="rect">
            <a:avLst/>
          </a:prstGeom>
        </p:spPr>
        <p:txBody>
          <a:bodyPr spcFirstLastPara="1" wrap="square" lIns="0" tIns="0" rIns="0" bIns="0" anchor="b" anchorCtr="0">
            <a:noAutofit/>
          </a:bodyPr>
          <a:lstStyle/>
          <a:p>
            <a:r>
              <a:rPr lang="tr-TR" dirty="0"/>
              <a:t>KARBON AYAKİZİ NEDİR?</a:t>
            </a:r>
            <a:endParaRPr dirty="0"/>
          </a:p>
        </p:txBody>
      </p:sp>
      <p:pic>
        <p:nvPicPr>
          <p:cNvPr id="6" name="Resim 5"/>
          <p:cNvPicPr>
            <a:picLocks noChangeAspect="1"/>
          </p:cNvPicPr>
          <p:nvPr/>
        </p:nvPicPr>
        <p:blipFill rotWithShape="1">
          <a:blip r:embed="rId3"/>
          <a:srcRect r="27577"/>
          <a:stretch/>
        </p:blipFill>
        <p:spPr>
          <a:xfrm>
            <a:off x="8736207" y="190967"/>
            <a:ext cx="3397044" cy="1056000"/>
          </a:xfrm>
          <a:prstGeom prst="rect">
            <a:avLst/>
          </a:prstGeom>
        </p:spPr>
      </p:pic>
      <p:grpSp>
        <p:nvGrpSpPr>
          <p:cNvPr id="47" name="Google Shape;717;p47"/>
          <p:cNvGrpSpPr/>
          <p:nvPr/>
        </p:nvGrpSpPr>
        <p:grpSpPr>
          <a:xfrm>
            <a:off x="620259" y="5859481"/>
            <a:ext cx="487332" cy="487332"/>
            <a:chOff x="1922075" y="1629000"/>
            <a:chExt cx="437200" cy="437200"/>
          </a:xfrm>
        </p:grpSpPr>
        <p:sp>
          <p:nvSpPr>
            <p:cNvPr id="48" name="Google Shape;718;p47"/>
            <p:cNvSpPr/>
            <p:nvPr/>
          </p:nvSpPr>
          <p:spPr>
            <a:xfrm>
              <a:off x="2208425" y="1629000"/>
              <a:ext cx="150850" cy="150850"/>
            </a:xfrm>
            <a:custGeom>
              <a:avLst/>
              <a:gdLst/>
              <a:ahLst/>
              <a:cxnLst/>
              <a:rect l="l" t="t" r="r" b="b"/>
              <a:pathLst>
                <a:path w="6034" h="6034" extrusionOk="0">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E2124"/>
                </a:solidFill>
                <a:effectLst/>
                <a:uLnTx/>
                <a:uFillTx/>
                <a:latin typeface="Arial"/>
                <a:ea typeface="+mn-ea"/>
                <a:cs typeface="+mn-cs"/>
              </a:endParaRPr>
            </a:p>
          </p:txBody>
        </p:sp>
        <p:sp>
          <p:nvSpPr>
            <p:cNvPr id="49" name="Google Shape;719;p47"/>
            <p:cNvSpPr/>
            <p:nvPr/>
          </p:nvSpPr>
          <p:spPr>
            <a:xfrm>
              <a:off x="1922075" y="1686400"/>
              <a:ext cx="379800" cy="379800"/>
            </a:xfrm>
            <a:custGeom>
              <a:avLst/>
              <a:gdLst/>
              <a:ahLst/>
              <a:cxnLst/>
              <a:rect l="l" t="t" r="r" b="b"/>
              <a:pathLst>
                <a:path w="15192" h="15192" extrusionOk="0">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E2124"/>
                </a:solidFill>
                <a:effectLst/>
                <a:uLnTx/>
                <a:uFillTx/>
                <a:latin typeface="Arial"/>
                <a:ea typeface="+mn-ea"/>
                <a:cs typeface="+mn-cs"/>
              </a:endParaRPr>
            </a:p>
          </p:txBody>
        </p:sp>
      </p:grpSp>
      <p:sp>
        <p:nvSpPr>
          <p:cNvPr id="2" name="Metin kutusu 1">
            <a:extLst>
              <a:ext uri="{FF2B5EF4-FFF2-40B4-BE49-F238E27FC236}">
                <a16:creationId xmlns:a16="http://schemas.microsoft.com/office/drawing/2014/main" id="{07EA0DD3-11EB-44C3-97C8-244C29C69009}"/>
              </a:ext>
            </a:extLst>
          </p:cNvPr>
          <p:cNvSpPr txBox="1"/>
          <p:nvPr/>
        </p:nvSpPr>
        <p:spPr>
          <a:xfrm>
            <a:off x="434710" y="1315080"/>
            <a:ext cx="4612640" cy="43704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004591">
                    <a:lumMod val="75000"/>
                  </a:srgbClr>
                </a:solidFill>
                <a:effectLst/>
                <a:uLnTx/>
                <a:uFillTx/>
                <a:latin typeface="Montserrat Light" panose="020B0604020202020204" charset="-94"/>
                <a:ea typeface="+mn-ea"/>
                <a:cs typeface="+mn-cs"/>
              </a:rPr>
              <a:t>Karbon </a:t>
            </a:r>
            <a:r>
              <a:rPr kumimoji="0" lang="tr-TR" sz="2000" b="0" i="0" u="none" strike="noStrike" kern="1200" cap="none" spc="0" normalizeH="0" baseline="0" noProof="0" dirty="0" err="1">
                <a:ln>
                  <a:noFill/>
                </a:ln>
                <a:solidFill>
                  <a:srgbClr val="004591">
                    <a:lumMod val="75000"/>
                  </a:srgbClr>
                </a:solidFill>
                <a:effectLst/>
                <a:uLnTx/>
                <a:uFillTx/>
                <a:latin typeface="Montserrat Light" panose="020B0604020202020204" charset="-94"/>
                <a:ea typeface="+mn-ea"/>
                <a:cs typeface="+mn-cs"/>
              </a:rPr>
              <a:t>ayakizi</a:t>
            </a:r>
            <a:r>
              <a:rPr kumimoji="0" lang="tr-TR" sz="2000" b="0" i="0" u="none" strike="noStrike" kern="1200" cap="none" spc="0" normalizeH="0" baseline="0" noProof="0" dirty="0">
                <a:ln>
                  <a:noFill/>
                </a:ln>
                <a:solidFill>
                  <a:srgbClr val="004591">
                    <a:lumMod val="75000"/>
                  </a:srgbClr>
                </a:solidFill>
                <a:effectLst/>
                <a:uLnTx/>
                <a:uFillTx/>
                <a:latin typeface="Montserrat Light" panose="020B0604020202020204" charset="-94"/>
                <a:ea typeface="+mn-ea"/>
                <a:cs typeface="+mn-cs"/>
              </a:rPr>
              <a:t> bireylerin yaşamsal faaliyetleri veya kurum/kuruluşların ürün veya hizmetlerini sunarken enerji ve fosil kaynak tüketimi, ulaşım, tedarik zinciri ve üretim faaliyetleri sonucu oluşan toplam sera gazı emisyonlarının ton cinsinden karbondioksit eşdeğerinin (tCO2e) ölçüsü olarak tanımlanabilir.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000" b="0" i="0" u="none" strike="noStrike" kern="1200" cap="none" spc="0" normalizeH="0" baseline="0" noProof="0" dirty="0">
              <a:ln>
                <a:noFill/>
              </a:ln>
              <a:solidFill>
                <a:srgbClr val="004591">
                  <a:lumMod val="75000"/>
                </a:srgbClr>
              </a:solidFill>
              <a:effectLst/>
              <a:uLnTx/>
              <a:uFillTx/>
              <a:latin typeface="Montserrat Light" panose="020B0604020202020204" charset="-9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004591">
                    <a:lumMod val="75000"/>
                  </a:srgbClr>
                </a:solidFill>
                <a:effectLst/>
                <a:uLnTx/>
                <a:uFillTx/>
                <a:latin typeface="Montserrat Light" panose="020B0604020202020204" charset="-94"/>
                <a:ea typeface="+mn-ea"/>
                <a:cs typeface="+mn-cs"/>
              </a:rPr>
              <a:t>Herhangi bir ürüne veya hizmete özel olarak hesaplanabileceği gibi, kurum/kuruluşların tüm faaliyetleri için de hesaplanabilir.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000" b="0" i="0" u="none" strike="noStrike" kern="1200" cap="none" spc="0" normalizeH="0" baseline="0" noProof="0" dirty="0">
              <a:ln>
                <a:noFill/>
              </a:ln>
              <a:solidFill>
                <a:srgbClr val="004591">
                  <a:lumMod val="75000"/>
                </a:srgbClr>
              </a:solidFill>
              <a:effectLst/>
              <a:uLnTx/>
              <a:uFillTx/>
              <a:latin typeface="Montserrat Light" panose="020B0604020202020204" charset="-94"/>
              <a:ea typeface="+mn-ea"/>
              <a:cs typeface="+mn-cs"/>
            </a:endParaRPr>
          </a:p>
        </p:txBody>
      </p:sp>
      <p:pic>
        <p:nvPicPr>
          <p:cNvPr id="12" name="Resim 11">
            <a:extLst>
              <a:ext uri="{FF2B5EF4-FFF2-40B4-BE49-F238E27FC236}">
                <a16:creationId xmlns:a16="http://schemas.microsoft.com/office/drawing/2014/main" id="{8CD5FFEF-0AA7-4700-A17D-E31AD77BD9C8}"/>
              </a:ext>
            </a:extLst>
          </p:cNvPr>
          <p:cNvPicPr>
            <a:picLocks noChangeAspect="1"/>
          </p:cNvPicPr>
          <p:nvPr/>
        </p:nvPicPr>
        <p:blipFill>
          <a:blip r:embed="rId4"/>
          <a:stretch>
            <a:fillRect/>
          </a:stretch>
        </p:blipFill>
        <p:spPr>
          <a:xfrm>
            <a:off x="5789318" y="915864"/>
            <a:ext cx="3200297" cy="5333829"/>
          </a:xfrm>
          <a:prstGeom prst="rect">
            <a:avLst/>
          </a:prstGeom>
        </p:spPr>
      </p:pic>
    </p:spTree>
    <p:extLst>
      <p:ext uri="{BB962C8B-B14F-4D97-AF65-F5344CB8AC3E}">
        <p14:creationId xmlns:p14="http://schemas.microsoft.com/office/powerpoint/2010/main" val="2024811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6" name="Resim 5"/>
          <p:cNvPicPr>
            <a:picLocks noChangeAspect="1"/>
          </p:cNvPicPr>
          <p:nvPr/>
        </p:nvPicPr>
        <p:blipFill rotWithShape="1">
          <a:blip r:embed="rId3"/>
          <a:srcRect r="27577"/>
          <a:stretch/>
        </p:blipFill>
        <p:spPr>
          <a:xfrm>
            <a:off x="8736207" y="190967"/>
            <a:ext cx="3397044" cy="1056000"/>
          </a:xfrm>
          <a:prstGeom prst="rect">
            <a:avLst/>
          </a:prstGeom>
        </p:spPr>
      </p:pic>
      <p:grpSp>
        <p:nvGrpSpPr>
          <p:cNvPr id="47" name="Google Shape;717;p47"/>
          <p:cNvGrpSpPr/>
          <p:nvPr/>
        </p:nvGrpSpPr>
        <p:grpSpPr>
          <a:xfrm>
            <a:off x="620259" y="5859481"/>
            <a:ext cx="487332" cy="487332"/>
            <a:chOff x="1922075" y="1629000"/>
            <a:chExt cx="437200" cy="437200"/>
          </a:xfrm>
        </p:grpSpPr>
        <p:sp>
          <p:nvSpPr>
            <p:cNvPr id="48" name="Google Shape;718;p47"/>
            <p:cNvSpPr/>
            <p:nvPr/>
          </p:nvSpPr>
          <p:spPr>
            <a:xfrm>
              <a:off x="2208425" y="1629000"/>
              <a:ext cx="150850" cy="150850"/>
            </a:xfrm>
            <a:custGeom>
              <a:avLst/>
              <a:gdLst/>
              <a:ahLst/>
              <a:cxnLst/>
              <a:rect l="l" t="t" r="r" b="b"/>
              <a:pathLst>
                <a:path w="6034" h="6034" extrusionOk="0">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chemeClr val="bg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1E2124"/>
                </a:solidFill>
                <a:latin typeface="Arial"/>
                <a:cs typeface="Arial"/>
                <a:sym typeface="Arial"/>
              </a:endParaRPr>
            </a:p>
          </p:txBody>
        </p:sp>
        <p:sp>
          <p:nvSpPr>
            <p:cNvPr id="49" name="Google Shape;719;p47"/>
            <p:cNvSpPr/>
            <p:nvPr/>
          </p:nvSpPr>
          <p:spPr>
            <a:xfrm>
              <a:off x="1922075" y="1686400"/>
              <a:ext cx="379800" cy="379800"/>
            </a:xfrm>
            <a:custGeom>
              <a:avLst/>
              <a:gdLst/>
              <a:ahLst/>
              <a:cxnLst/>
              <a:rect l="l" t="t" r="r" b="b"/>
              <a:pathLst>
                <a:path w="15192" h="15192" extrusionOk="0">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chemeClr val="bg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1E2124"/>
                </a:solidFill>
                <a:latin typeface="Arial"/>
                <a:cs typeface="Arial"/>
                <a:sym typeface="Arial"/>
              </a:endParaRPr>
            </a:p>
          </p:txBody>
        </p:sp>
      </p:grpSp>
      <p:sp>
        <p:nvSpPr>
          <p:cNvPr id="4" name="Unvan 3">
            <a:extLst>
              <a:ext uri="{FF2B5EF4-FFF2-40B4-BE49-F238E27FC236}">
                <a16:creationId xmlns:a16="http://schemas.microsoft.com/office/drawing/2014/main" id="{63CF6EE3-1B08-4BFB-BA2C-2D7C470D2A9D}"/>
              </a:ext>
            </a:extLst>
          </p:cNvPr>
          <p:cNvSpPr>
            <a:spLocks noGrp="1"/>
          </p:cNvSpPr>
          <p:nvPr>
            <p:ph type="title"/>
          </p:nvPr>
        </p:nvSpPr>
        <p:spPr>
          <a:xfrm>
            <a:off x="179723" y="407444"/>
            <a:ext cx="9911200" cy="528400"/>
          </a:xfrm>
        </p:spPr>
        <p:txBody>
          <a:bodyPr/>
          <a:lstStyle/>
          <a:p>
            <a:r>
              <a:rPr lang="tr-TR" sz="3200" dirty="0"/>
              <a:t>Temiz Enerji Dönüşümü: </a:t>
            </a:r>
            <a:br>
              <a:rPr lang="tr-TR" sz="3200" dirty="0"/>
            </a:br>
            <a:r>
              <a:rPr lang="tr-TR" sz="3200" dirty="0"/>
              <a:t>Enerji Sisteminin </a:t>
            </a:r>
            <a:r>
              <a:rPr lang="tr-TR" sz="3200" dirty="0" err="1"/>
              <a:t>Dekarbonizasyonu</a:t>
            </a:r>
            <a:endParaRPr lang="tr-TR" sz="3200" dirty="0"/>
          </a:p>
        </p:txBody>
      </p:sp>
      <p:graphicFrame>
        <p:nvGraphicFramePr>
          <p:cNvPr id="10" name="Diyagram 9">
            <a:extLst>
              <a:ext uri="{FF2B5EF4-FFF2-40B4-BE49-F238E27FC236}">
                <a16:creationId xmlns:a16="http://schemas.microsoft.com/office/drawing/2014/main" id="{6CF54477-7038-467E-A523-DF2DCE1AAF55}"/>
              </a:ext>
            </a:extLst>
          </p:cNvPr>
          <p:cNvGraphicFramePr/>
          <p:nvPr>
            <p:extLst>
              <p:ext uri="{D42A27DB-BD31-4B8C-83A1-F6EECF244321}">
                <p14:modId xmlns:p14="http://schemas.microsoft.com/office/powerpoint/2010/main" val="2115320309"/>
              </p:ext>
            </p:extLst>
          </p:nvPr>
        </p:nvGraphicFramePr>
        <p:xfrm>
          <a:off x="735888" y="1152321"/>
          <a:ext cx="9275136" cy="54109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Resim 1">
            <a:extLst>
              <a:ext uri="{FF2B5EF4-FFF2-40B4-BE49-F238E27FC236}">
                <a16:creationId xmlns:a16="http://schemas.microsoft.com/office/drawing/2014/main" id="{5C590A68-411E-450C-8183-59619D33F62A}"/>
              </a:ext>
            </a:extLst>
          </p:cNvPr>
          <p:cNvPicPr>
            <a:picLocks noChangeAspect="1"/>
          </p:cNvPicPr>
          <p:nvPr/>
        </p:nvPicPr>
        <p:blipFill>
          <a:blip r:embed="rId9"/>
          <a:stretch>
            <a:fillRect/>
          </a:stretch>
        </p:blipFill>
        <p:spPr>
          <a:xfrm>
            <a:off x="10125172" y="1209307"/>
            <a:ext cx="1893931" cy="1400156"/>
          </a:xfrm>
          <a:prstGeom prst="rect">
            <a:avLst/>
          </a:prstGeom>
        </p:spPr>
      </p:pic>
      <p:pic>
        <p:nvPicPr>
          <p:cNvPr id="13" name="Resim 12">
            <a:extLst>
              <a:ext uri="{FF2B5EF4-FFF2-40B4-BE49-F238E27FC236}">
                <a16:creationId xmlns:a16="http://schemas.microsoft.com/office/drawing/2014/main" id="{75EC6DD9-27B1-48F5-8295-D2B573A2E9B4}"/>
              </a:ext>
            </a:extLst>
          </p:cNvPr>
          <p:cNvPicPr>
            <a:picLocks noChangeAspect="1"/>
          </p:cNvPicPr>
          <p:nvPr/>
        </p:nvPicPr>
        <p:blipFill>
          <a:blip r:embed="rId10"/>
          <a:stretch>
            <a:fillRect/>
          </a:stretch>
        </p:blipFill>
        <p:spPr>
          <a:xfrm>
            <a:off x="10090923" y="4911145"/>
            <a:ext cx="2030328" cy="1400156"/>
          </a:xfrm>
          <a:prstGeom prst="rect">
            <a:avLst/>
          </a:prstGeom>
        </p:spPr>
      </p:pic>
      <p:pic>
        <p:nvPicPr>
          <p:cNvPr id="2050" name="64BE2D6C-0644-4DCC-9386-D2A1F867FB33" descr="64BE2D6C-0644-4DCC-9386-D2A1F867FB33">
            <a:extLst>
              <a:ext uri="{FF2B5EF4-FFF2-40B4-BE49-F238E27FC236}">
                <a16:creationId xmlns:a16="http://schemas.microsoft.com/office/drawing/2014/main" id="{C07BCF3D-7AE7-49AD-9F5B-2A17F128975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1965" b="11580"/>
          <a:stretch/>
        </p:blipFill>
        <p:spPr bwMode="auto">
          <a:xfrm>
            <a:off x="10118011" y="2737741"/>
            <a:ext cx="2003240" cy="199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96643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313692" y="1207327"/>
            <a:ext cx="2544918" cy="528400"/>
          </a:xfrm>
          <a:prstGeom prst="rect">
            <a:avLst/>
          </a:prstGeom>
        </p:spPr>
        <p:txBody>
          <a:bodyPr spcFirstLastPara="1" wrap="square" lIns="0" tIns="0" rIns="0" bIns="0" anchor="b" anchorCtr="0">
            <a:noAutofit/>
          </a:bodyPr>
          <a:lstStyle/>
          <a:p>
            <a:r>
              <a:rPr lang="tr-TR" dirty="0"/>
              <a:t>PROJE FİNANSMAN </a:t>
            </a:r>
            <a:br>
              <a:rPr lang="tr-TR" dirty="0"/>
            </a:br>
            <a:r>
              <a:rPr lang="tr-TR" dirty="0"/>
              <a:t>ARAÇLARI</a:t>
            </a:r>
          </a:p>
        </p:txBody>
      </p:sp>
      <p:pic>
        <p:nvPicPr>
          <p:cNvPr id="6" name="Resim 5"/>
          <p:cNvPicPr>
            <a:picLocks noChangeAspect="1"/>
          </p:cNvPicPr>
          <p:nvPr/>
        </p:nvPicPr>
        <p:blipFill rotWithShape="1">
          <a:blip r:embed="rId3"/>
          <a:srcRect r="27577"/>
          <a:stretch/>
        </p:blipFill>
        <p:spPr>
          <a:xfrm>
            <a:off x="8736207" y="190967"/>
            <a:ext cx="3397044" cy="1056000"/>
          </a:xfrm>
          <a:prstGeom prst="rect">
            <a:avLst/>
          </a:prstGeom>
        </p:spPr>
      </p:pic>
      <p:grpSp>
        <p:nvGrpSpPr>
          <p:cNvPr id="47" name="Google Shape;717;p47"/>
          <p:cNvGrpSpPr/>
          <p:nvPr/>
        </p:nvGrpSpPr>
        <p:grpSpPr>
          <a:xfrm>
            <a:off x="620259" y="5859481"/>
            <a:ext cx="487332" cy="487332"/>
            <a:chOff x="1922075" y="1629000"/>
            <a:chExt cx="437200" cy="437200"/>
          </a:xfrm>
        </p:grpSpPr>
        <p:sp>
          <p:nvSpPr>
            <p:cNvPr id="48" name="Google Shape;718;p47"/>
            <p:cNvSpPr/>
            <p:nvPr/>
          </p:nvSpPr>
          <p:spPr>
            <a:xfrm>
              <a:off x="2208425" y="1629000"/>
              <a:ext cx="150850" cy="150850"/>
            </a:xfrm>
            <a:custGeom>
              <a:avLst/>
              <a:gdLst/>
              <a:ahLst/>
              <a:cxnLst/>
              <a:rect l="l" t="t" r="r" b="b"/>
              <a:pathLst>
                <a:path w="6034" h="6034" extrusionOk="0">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E2124"/>
                </a:solidFill>
                <a:effectLst/>
                <a:uLnTx/>
                <a:uFillTx/>
                <a:latin typeface="Arial"/>
                <a:ea typeface="+mn-ea"/>
                <a:cs typeface="+mn-cs"/>
              </a:endParaRPr>
            </a:p>
          </p:txBody>
        </p:sp>
        <p:sp>
          <p:nvSpPr>
            <p:cNvPr id="49" name="Google Shape;719;p47"/>
            <p:cNvSpPr/>
            <p:nvPr/>
          </p:nvSpPr>
          <p:spPr>
            <a:xfrm>
              <a:off x="1922075" y="1686400"/>
              <a:ext cx="379800" cy="379800"/>
            </a:xfrm>
            <a:custGeom>
              <a:avLst/>
              <a:gdLst/>
              <a:ahLst/>
              <a:cxnLst/>
              <a:rect l="l" t="t" r="r" b="b"/>
              <a:pathLst>
                <a:path w="15192" h="15192" extrusionOk="0">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E2124"/>
                </a:solidFill>
                <a:effectLst/>
                <a:uLnTx/>
                <a:uFillTx/>
                <a:latin typeface="Arial"/>
                <a:ea typeface="+mn-ea"/>
                <a:cs typeface="+mn-cs"/>
              </a:endParaRPr>
            </a:p>
          </p:txBody>
        </p:sp>
      </p:grpSp>
      <p:graphicFrame>
        <p:nvGraphicFramePr>
          <p:cNvPr id="9" name="Diyagram 8">
            <a:extLst>
              <a:ext uri="{FF2B5EF4-FFF2-40B4-BE49-F238E27FC236}">
                <a16:creationId xmlns:a16="http://schemas.microsoft.com/office/drawing/2014/main" id="{3F41D726-25A5-489F-8EBB-00259B0B3608}"/>
              </a:ext>
            </a:extLst>
          </p:cNvPr>
          <p:cNvGraphicFramePr/>
          <p:nvPr>
            <p:extLst/>
          </p:nvPr>
        </p:nvGraphicFramePr>
        <p:xfrm>
          <a:off x="3135460" y="189384"/>
          <a:ext cx="8560733" cy="65568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6729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C26E2C35-2DB4-488D-AC4B-6E4D83F73A4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D0023EE3-74A9-410E-BFC3-3846BD074A3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32D063D3-92F6-452E-9416-F55CCC16E1E9}"/>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FEC2E878-20D5-4455-B02E-C365B46CFE4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07D4EB9F-EA69-4DF3-8C40-EBE2E9FB7988}"/>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27BE1F58-3F95-4182-B713-8BAD03CC6CE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313692" y="1207327"/>
            <a:ext cx="2544918" cy="528400"/>
          </a:xfrm>
          <a:prstGeom prst="rect">
            <a:avLst/>
          </a:prstGeom>
        </p:spPr>
        <p:txBody>
          <a:bodyPr spcFirstLastPara="1" wrap="square" lIns="0" tIns="0" rIns="0" bIns="0" anchor="b" anchorCtr="0">
            <a:noAutofit/>
          </a:bodyPr>
          <a:lstStyle/>
          <a:p>
            <a:r>
              <a:rPr lang="tr-TR" dirty="0"/>
              <a:t>PROJE FİNANSMAN </a:t>
            </a:r>
            <a:br>
              <a:rPr lang="tr-TR" dirty="0"/>
            </a:br>
            <a:r>
              <a:rPr lang="tr-TR" dirty="0"/>
              <a:t>ARAÇLARI</a:t>
            </a:r>
          </a:p>
        </p:txBody>
      </p:sp>
      <p:pic>
        <p:nvPicPr>
          <p:cNvPr id="6" name="Resim 5"/>
          <p:cNvPicPr>
            <a:picLocks noChangeAspect="1"/>
          </p:cNvPicPr>
          <p:nvPr/>
        </p:nvPicPr>
        <p:blipFill rotWithShape="1">
          <a:blip r:embed="rId3"/>
          <a:srcRect r="27577"/>
          <a:stretch/>
        </p:blipFill>
        <p:spPr>
          <a:xfrm>
            <a:off x="8736207" y="190967"/>
            <a:ext cx="3397044" cy="1056000"/>
          </a:xfrm>
          <a:prstGeom prst="rect">
            <a:avLst/>
          </a:prstGeom>
        </p:spPr>
      </p:pic>
      <p:grpSp>
        <p:nvGrpSpPr>
          <p:cNvPr id="47" name="Google Shape;717;p47"/>
          <p:cNvGrpSpPr/>
          <p:nvPr/>
        </p:nvGrpSpPr>
        <p:grpSpPr>
          <a:xfrm>
            <a:off x="620259" y="5859481"/>
            <a:ext cx="487332" cy="487332"/>
            <a:chOff x="1922075" y="1629000"/>
            <a:chExt cx="437200" cy="437200"/>
          </a:xfrm>
        </p:grpSpPr>
        <p:sp>
          <p:nvSpPr>
            <p:cNvPr id="48" name="Google Shape;718;p47"/>
            <p:cNvSpPr/>
            <p:nvPr/>
          </p:nvSpPr>
          <p:spPr>
            <a:xfrm>
              <a:off x="2208425" y="1629000"/>
              <a:ext cx="150850" cy="150850"/>
            </a:xfrm>
            <a:custGeom>
              <a:avLst/>
              <a:gdLst/>
              <a:ahLst/>
              <a:cxnLst/>
              <a:rect l="l" t="t" r="r" b="b"/>
              <a:pathLst>
                <a:path w="6034" h="6034" extrusionOk="0">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E2124"/>
                </a:solidFill>
                <a:effectLst/>
                <a:uLnTx/>
                <a:uFillTx/>
                <a:latin typeface="Arial"/>
                <a:ea typeface="+mn-ea"/>
                <a:cs typeface="+mn-cs"/>
              </a:endParaRPr>
            </a:p>
          </p:txBody>
        </p:sp>
        <p:sp>
          <p:nvSpPr>
            <p:cNvPr id="49" name="Google Shape;719;p47"/>
            <p:cNvSpPr/>
            <p:nvPr/>
          </p:nvSpPr>
          <p:spPr>
            <a:xfrm>
              <a:off x="1922075" y="1686400"/>
              <a:ext cx="379800" cy="379800"/>
            </a:xfrm>
            <a:custGeom>
              <a:avLst/>
              <a:gdLst/>
              <a:ahLst/>
              <a:cxnLst/>
              <a:rect l="l" t="t" r="r" b="b"/>
              <a:pathLst>
                <a:path w="15192" h="15192" extrusionOk="0">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E2124"/>
                </a:solidFill>
                <a:effectLst/>
                <a:uLnTx/>
                <a:uFillTx/>
                <a:latin typeface="Arial"/>
                <a:ea typeface="+mn-ea"/>
                <a:cs typeface="+mn-cs"/>
              </a:endParaRPr>
            </a:p>
          </p:txBody>
        </p:sp>
      </p:grpSp>
      <p:graphicFrame>
        <p:nvGraphicFramePr>
          <p:cNvPr id="15" name="Diyagram 14">
            <a:extLst>
              <a:ext uri="{FF2B5EF4-FFF2-40B4-BE49-F238E27FC236}">
                <a16:creationId xmlns:a16="http://schemas.microsoft.com/office/drawing/2014/main" id="{565DC2A6-1082-4C76-A64E-36B004042615}"/>
              </a:ext>
            </a:extLst>
          </p:cNvPr>
          <p:cNvGraphicFramePr/>
          <p:nvPr>
            <p:extLst>
              <p:ext uri="{D42A27DB-BD31-4B8C-83A1-F6EECF244321}">
                <p14:modId xmlns:p14="http://schemas.microsoft.com/office/powerpoint/2010/main" val="1001051235"/>
              </p:ext>
            </p:extLst>
          </p:nvPr>
        </p:nvGraphicFramePr>
        <p:xfrm>
          <a:off x="3033960" y="178662"/>
          <a:ext cx="8560733" cy="65006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9524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dgm id="{27BE1F58-3F95-4182-B713-8BAD03CC6CE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dgm id="{82516B4B-6609-490F-A224-E2C20FBD868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graphicEl>
                                              <a:dgm id="{ABF09A37-0A40-4AF4-86BD-DA3467D7D3E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graphicEl>
                                              <a:dgm id="{2926B453-23F8-46AB-A00A-60A230F8D1C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graphicEl>
                                              <a:dgm id="{E758A430-30FF-4950-A386-81D3B3362A3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uiExpand="1">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33806" y="246987"/>
            <a:ext cx="9911200" cy="528400"/>
          </a:xfrm>
          <a:prstGeom prst="rect">
            <a:avLst/>
          </a:prstGeom>
        </p:spPr>
        <p:txBody>
          <a:bodyPr spcFirstLastPara="1" wrap="square" lIns="0" tIns="0" rIns="0" bIns="0" anchor="b" anchorCtr="0">
            <a:noAutofit/>
          </a:bodyPr>
          <a:lstStyle/>
          <a:p>
            <a:r>
              <a:rPr lang="tr-TR" dirty="0"/>
              <a:t>KARBON MALİYETİ DİKKATE ALINMALI</a:t>
            </a:r>
            <a:endParaRPr dirty="0"/>
          </a:p>
        </p:txBody>
      </p:sp>
      <p:pic>
        <p:nvPicPr>
          <p:cNvPr id="6" name="Resim 5"/>
          <p:cNvPicPr>
            <a:picLocks noChangeAspect="1"/>
          </p:cNvPicPr>
          <p:nvPr/>
        </p:nvPicPr>
        <p:blipFill rotWithShape="1">
          <a:blip r:embed="rId3"/>
          <a:srcRect r="27577"/>
          <a:stretch/>
        </p:blipFill>
        <p:spPr>
          <a:xfrm>
            <a:off x="8736207" y="190967"/>
            <a:ext cx="3397044" cy="1056000"/>
          </a:xfrm>
          <a:prstGeom prst="rect">
            <a:avLst/>
          </a:prstGeom>
        </p:spPr>
      </p:pic>
      <p:grpSp>
        <p:nvGrpSpPr>
          <p:cNvPr id="47" name="Google Shape;717;p47"/>
          <p:cNvGrpSpPr/>
          <p:nvPr/>
        </p:nvGrpSpPr>
        <p:grpSpPr>
          <a:xfrm>
            <a:off x="620259" y="5859481"/>
            <a:ext cx="487332" cy="487332"/>
            <a:chOff x="1922075" y="1629000"/>
            <a:chExt cx="437200" cy="437200"/>
          </a:xfrm>
        </p:grpSpPr>
        <p:sp>
          <p:nvSpPr>
            <p:cNvPr id="48" name="Google Shape;718;p47"/>
            <p:cNvSpPr/>
            <p:nvPr/>
          </p:nvSpPr>
          <p:spPr>
            <a:xfrm>
              <a:off x="2208425" y="1629000"/>
              <a:ext cx="150850" cy="150850"/>
            </a:xfrm>
            <a:custGeom>
              <a:avLst/>
              <a:gdLst/>
              <a:ahLst/>
              <a:cxnLst/>
              <a:rect l="l" t="t" r="r" b="b"/>
              <a:pathLst>
                <a:path w="6034" h="6034" extrusionOk="0">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chemeClr val="bg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1E2124"/>
                </a:solidFill>
                <a:latin typeface="Arial"/>
                <a:cs typeface="Arial"/>
                <a:sym typeface="Arial"/>
              </a:endParaRPr>
            </a:p>
          </p:txBody>
        </p:sp>
        <p:sp>
          <p:nvSpPr>
            <p:cNvPr id="49" name="Google Shape;719;p47"/>
            <p:cNvSpPr/>
            <p:nvPr/>
          </p:nvSpPr>
          <p:spPr>
            <a:xfrm>
              <a:off x="1922075" y="1686400"/>
              <a:ext cx="379800" cy="379800"/>
            </a:xfrm>
            <a:custGeom>
              <a:avLst/>
              <a:gdLst/>
              <a:ahLst/>
              <a:cxnLst/>
              <a:rect l="l" t="t" r="r" b="b"/>
              <a:pathLst>
                <a:path w="15192" h="15192" extrusionOk="0">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chemeClr val="bg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1E2124"/>
                </a:solidFill>
                <a:latin typeface="Arial"/>
                <a:cs typeface="Arial"/>
                <a:sym typeface="Arial"/>
              </a:endParaRPr>
            </a:p>
          </p:txBody>
        </p:sp>
      </p:grpSp>
      <p:pic>
        <p:nvPicPr>
          <p:cNvPr id="8" name="DB20AD86-C24D-4342-A0DD-29C33B717092" descr="DB20AD86-C24D-4342-A0DD-29C33B717092">
            <a:extLst>
              <a:ext uri="{FF2B5EF4-FFF2-40B4-BE49-F238E27FC236}">
                <a16:creationId xmlns:a16="http://schemas.microsoft.com/office/drawing/2014/main" id="{04E71BD1-60AC-4CAD-9811-0BB51174AD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59" y="1182985"/>
            <a:ext cx="8707548" cy="467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Metin kutusu 8">
            <a:extLst>
              <a:ext uri="{FF2B5EF4-FFF2-40B4-BE49-F238E27FC236}">
                <a16:creationId xmlns:a16="http://schemas.microsoft.com/office/drawing/2014/main" id="{2E05CA84-62FC-472A-A2D2-E6D4972AE159}"/>
              </a:ext>
            </a:extLst>
          </p:cNvPr>
          <p:cNvSpPr txBox="1"/>
          <p:nvPr/>
        </p:nvSpPr>
        <p:spPr>
          <a:xfrm>
            <a:off x="8818111" y="1246967"/>
            <a:ext cx="3175621" cy="4154984"/>
          </a:xfrm>
          <a:prstGeom prst="rect">
            <a:avLst/>
          </a:prstGeom>
          <a:noFill/>
        </p:spPr>
        <p:txBody>
          <a:bodyPr wrap="square" rtlCol="0">
            <a:spAutoFit/>
          </a:bodyPr>
          <a:lstStyle/>
          <a:p>
            <a:pPr marL="0" marR="0" lvl="0" indent="0" defTabSz="498988" eaLnBrk="1" fontAlgn="auto" latinLnBrk="0" hangingPunct="1">
              <a:lnSpc>
                <a:spcPct val="100000"/>
              </a:lnSpc>
              <a:spcBef>
                <a:spcPts val="0"/>
              </a:spcBef>
              <a:spcAft>
                <a:spcPts val="0"/>
              </a:spcAft>
              <a:buClrTx/>
              <a:buSzTx/>
              <a:buFontTx/>
              <a:buNone/>
              <a:tabLst/>
              <a:defRPr/>
            </a:pPr>
            <a:r>
              <a:rPr kumimoji="0" lang="tr-TR" sz="2400" b="0" i="0" u="none" strike="noStrike" kern="0" cap="none" spc="0" normalizeH="0" baseline="0" noProof="0" dirty="0">
                <a:ln>
                  <a:noFill/>
                </a:ln>
                <a:solidFill>
                  <a:srgbClr val="000000"/>
                </a:solidFill>
                <a:effectLst/>
                <a:uLnTx/>
                <a:uFillTx/>
              </a:rPr>
              <a:t>Karbon maliyetleri artık finansal tablolarda yerini almaya başladı. Hem gider kaleminde hem de gelir kaleminde finansal değerlendirmeler yapılarak karar alınıyor.</a:t>
            </a:r>
          </a:p>
          <a:p>
            <a:pPr marL="0" marR="0" lvl="0" indent="0" defTabSz="498988" eaLnBrk="1" fontAlgn="auto" latinLnBrk="0" hangingPunct="1">
              <a:lnSpc>
                <a:spcPct val="100000"/>
              </a:lnSpc>
              <a:spcBef>
                <a:spcPts val="0"/>
              </a:spcBef>
              <a:spcAft>
                <a:spcPts val="0"/>
              </a:spcAft>
              <a:buClrTx/>
              <a:buSzTx/>
              <a:buFontTx/>
              <a:buNone/>
              <a:tabLst/>
              <a:defRPr/>
            </a:pPr>
            <a:endParaRPr kumimoji="0" lang="tr-TR" sz="240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7856783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6" name="Resim 5"/>
          <p:cNvPicPr>
            <a:picLocks noChangeAspect="1"/>
          </p:cNvPicPr>
          <p:nvPr/>
        </p:nvPicPr>
        <p:blipFill rotWithShape="1">
          <a:blip r:embed="rId3"/>
          <a:srcRect r="27577"/>
          <a:stretch/>
        </p:blipFill>
        <p:spPr>
          <a:xfrm>
            <a:off x="8736207" y="190967"/>
            <a:ext cx="3397044" cy="1056000"/>
          </a:xfrm>
          <a:prstGeom prst="rect">
            <a:avLst/>
          </a:prstGeom>
        </p:spPr>
      </p:pic>
      <p:grpSp>
        <p:nvGrpSpPr>
          <p:cNvPr id="47" name="Google Shape;717;p47"/>
          <p:cNvGrpSpPr/>
          <p:nvPr/>
        </p:nvGrpSpPr>
        <p:grpSpPr>
          <a:xfrm>
            <a:off x="620259" y="5859481"/>
            <a:ext cx="487332" cy="487332"/>
            <a:chOff x="1922075" y="1629000"/>
            <a:chExt cx="437200" cy="437200"/>
          </a:xfrm>
        </p:grpSpPr>
        <p:sp>
          <p:nvSpPr>
            <p:cNvPr id="48" name="Google Shape;718;p47"/>
            <p:cNvSpPr/>
            <p:nvPr/>
          </p:nvSpPr>
          <p:spPr>
            <a:xfrm>
              <a:off x="2208425" y="1629000"/>
              <a:ext cx="150850" cy="150850"/>
            </a:xfrm>
            <a:custGeom>
              <a:avLst/>
              <a:gdLst/>
              <a:ahLst/>
              <a:cxnLst/>
              <a:rect l="l" t="t" r="r" b="b"/>
              <a:pathLst>
                <a:path w="6034" h="6034" extrusionOk="0">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chemeClr val="bg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1E2124"/>
                </a:solidFill>
                <a:latin typeface="Arial"/>
                <a:cs typeface="Arial"/>
                <a:sym typeface="Arial"/>
              </a:endParaRPr>
            </a:p>
          </p:txBody>
        </p:sp>
        <p:sp>
          <p:nvSpPr>
            <p:cNvPr id="49" name="Google Shape;719;p47"/>
            <p:cNvSpPr/>
            <p:nvPr/>
          </p:nvSpPr>
          <p:spPr>
            <a:xfrm>
              <a:off x="1922075" y="1686400"/>
              <a:ext cx="379800" cy="379800"/>
            </a:xfrm>
            <a:custGeom>
              <a:avLst/>
              <a:gdLst/>
              <a:ahLst/>
              <a:cxnLst/>
              <a:rect l="l" t="t" r="r" b="b"/>
              <a:pathLst>
                <a:path w="15192" h="15192" extrusionOk="0">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chemeClr val="bg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1E2124"/>
                </a:solidFill>
                <a:latin typeface="Arial"/>
                <a:cs typeface="Arial"/>
                <a:sym typeface="Arial"/>
              </a:endParaRPr>
            </a:p>
          </p:txBody>
        </p:sp>
      </p:grpSp>
      <p:grpSp>
        <p:nvGrpSpPr>
          <p:cNvPr id="10" name="Google Shape;403;p21">
            <a:extLst>
              <a:ext uri="{FF2B5EF4-FFF2-40B4-BE49-F238E27FC236}">
                <a16:creationId xmlns:a16="http://schemas.microsoft.com/office/drawing/2014/main" id="{203D5446-9B3C-4D4F-907A-D3DA9AD03516}"/>
              </a:ext>
            </a:extLst>
          </p:cNvPr>
          <p:cNvGrpSpPr/>
          <p:nvPr/>
        </p:nvGrpSpPr>
        <p:grpSpPr>
          <a:xfrm>
            <a:off x="3606796" y="1542085"/>
            <a:ext cx="1704719" cy="1452124"/>
            <a:chOff x="2025824" y="1388260"/>
            <a:chExt cx="1704719" cy="1452124"/>
          </a:xfrm>
        </p:grpSpPr>
        <p:pic>
          <p:nvPicPr>
            <p:cNvPr id="11" name="Google Shape;404;p21">
              <a:extLst>
                <a:ext uri="{FF2B5EF4-FFF2-40B4-BE49-F238E27FC236}">
                  <a16:creationId xmlns:a16="http://schemas.microsoft.com/office/drawing/2014/main" id="{21AB40C6-7405-4614-93C2-765F05F2FBDC}"/>
                </a:ext>
              </a:extLst>
            </p:cNvPr>
            <p:cNvPicPr preferRelativeResize="0"/>
            <p:nvPr/>
          </p:nvPicPr>
          <p:blipFill rotWithShape="1">
            <a:blip r:embed="rId4">
              <a:alphaModFix/>
            </a:blip>
            <a:srcRect/>
            <a:stretch/>
          </p:blipFill>
          <p:spPr>
            <a:xfrm>
              <a:off x="2025824" y="1388260"/>
              <a:ext cx="1704719" cy="1452124"/>
            </a:xfrm>
            <a:prstGeom prst="rect">
              <a:avLst/>
            </a:prstGeom>
            <a:noFill/>
            <a:ln>
              <a:noFill/>
            </a:ln>
          </p:spPr>
        </p:pic>
        <p:sp>
          <p:nvSpPr>
            <p:cNvPr id="12" name="Google Shape;405;p21">
              <a:extLst>
                <a:ext uri="{FF2B5EF4-FFF2-40B4-BE49-F238E27FC236}">
                  <a16:creationId xmlns:a16="http://schemas.microsoft.com/office/drawing/2014/main" id="{B1A5F761-4155-460D-B8DF-339332FFE8FC}"/>
                </a:ext>
              </a:extLst>
            </p:cNvPr>
            <p:cNvSpPr txBox="1"/>
            <p:nvPr/>
          </p:nvSpPr>
          <p:spPr>
            <a:xfrm>
              <a:off x="2307926" y="2182771"/>
              <a:ext cx="1119918"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000" dirty="0">
                  <a:solidFill>
                    <a:schemeClr val="dk1"/>
                  </a:solidFill>
                  <a:latin typeface="Calibri"/>
                  <a:ea typeface="Calibri"/>
                  <a:cs typeface="Calibri"/>
                  <a:sym typeface="Calibri"/>
                </a:rPr>
                <a:t>LİDERLİK</a:t>
              </a:r>
              <a:endParaRPr sz="2000" dirty="0">
                <a:solidFill>
                  <a:schemeClr val="dk1"/>
                </a:solidFill>
                <a:latin typeface="Calibri"/>
                <a:ea typeface="Calibri"/>
                <a:cs typeface="Calibri"/>
                <a:sym typeface="Calibri"/>
              </a:endParaRPr>
            </a:p>
          </p:txBody>
        </p:sp>
      </p:grpSp>
      <p:grpSp>
        <p:nvGrpSpPr>
          <p:cNvPr id="13" name="Google Shape;406;p21">
            <a:extLst>
              <a:ext uri="{FF2B5EF4-FFF2-40B4-BE49-F238E27FC236}">
                <a16:creationId xmlns:a16="http://schemas.microsoft.com/office/drawing/2014/main" id="{DB40ACDD-C626-4B30-A4AE-F8D95CD618AE}"/>
              </a:ext>
            </a:extLst>
          </p:cNvPr>
          <p:cNvGrpSpPr/>
          <p:nvPr/>
        </p:nvGrpSpPr>
        <p:grpSpPr>
          <a:xfrm>
            <a:off x="5737650" y="1736352"/>
            <a:ext cx="3276676" cy="1028000"/>
            <a:chOff x="4156678" y="1582527"/>
            <a:chExt cx="3276676" cy="1028000"/>
          </a:xfrm>
        </p:grpSpPr>
        <p:grpSp>
          <p:nvGrpSpPr>
            <p:cNvPr id="14" name="Google Shape;407;p21">
              <a:extLst>
                <a:ext uri="{FF2B5EF4-FFF2-40B4-BE49-F238E27FC236}">
                  <a16:creationId xmlns:a16="http://schemas.microsoft.com/office/drawing/2014/main" id="{2C4C670F-D7A4-4712-B5AB-339987C4D507}"/>
                </a:ext>
              </a:extLst>
            </p:cNvPr>
            <p:cNvGrpSpPr/>
            <p:nvPr/>
          </p:nvGrpSpPr>
          <p:grpSpPr>
            <a:xfrm>
              <a:off x="4156678" y="1582527"/>
              <a:ext cx="3276676" cy="1028000"/>
              <a:chOff x="4156678" y="1582527"/>
              <a:chExt cx="3276676" cy="1028000"/>
            </a:xfrm>
          </p:grpSpPr>
          <p:pic>
            <p:nvPicPr>
              <p:cNvPr id="16" name="Google Shape;408;p21">
                <a:extLst>
                  <a:ext uri="{FF2B5EF4-FFF2-40B4-BE49-F238E27FC236}">
                    <a16:creationId xmlns:a16="http://schemas.microsoft.com/office/drawing/2014/main" id="{8FB7AF8E-D9AB-458F-98B0-990CCA2D52B1}"/>
                  </a:ext>
                </a:extLst>
              </p:cNvPr>
              <p:cNvPicPr preferRelativeResize="0"/>
              <p:nvPr/>
            </p:nvPicPr>
            <p:blipFill rotWithShape="1">
              <a:blip r:embed="rId5">
                <a:alphaModFix/>
              </a:blip>
              <a:srcRect/>
              <a:stretch/>
            </p:blipFill>
            <p:spPr>
              <a:xfrm>
                <a:off x="4156678" y="1582527"/>
                <a:ext cx="3276676" cy="1028000"/>
              </a:xfrm>
              <a:prstGeom prst="rect">
                <a:avLst/>
              </a:prstGeom>
              <a:noFill/>
              <a:ln>
                <a:noFill/>
              </a:ln>
            </p:spPr>
          </p:pic>
          <p:sp>
            <p:nvSpPr>
              <p:cNvPr id="17" name="Google Shape;409;p21">
                <a:extLst>
                  <a:ext uri="{FF2B5EF4-FFF2-40B4-BE49-F238E27FC236}">
                    <a16:creationId xmlns:a16="http://schemas.microsoft.com/office/drawing/2014/main" id="{1B9FBAE8-402E-4F47-9398-E933898A4277}"/>
                  </a:ext>
                </a:extLst>
              </p:cNvPr>
              <p:cNvSpPr txBox="1"/>
              <p:nvPr/>
            </p:nvSpPr>
            <p:spPr>
              <a:xfrm>
                <a:off x="4348375" y="1804139"/>
                <a:ext cx="650432"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tr-TR" sz="3200" b="1">
                    <a:solidFill>
                      <a:schemeClr val="lt1"/>
                    </a:solidFill>
                    <a:latin typeface="Calibri"/>
                    <a:ea typeface="Calibri"/>
                    <a:cs typeface="Calibri"/>
                    <a:sym typeface="Calibri"/>
                  </a:rPr>
                  <a:t>01</a:t>
                </a:r>
                <a:endParaRPr sz="3200" b="1">
                  <a:solidFill>
                    <a:schemeClr val="lt1"/>
                  </a:solidFill>
                  <a:latin typeface="Calibri"/>
                  <a:ea typeface="Calibri"/>
                  <a:cs typeface="Calibri"/>
                  <a:sym typeface="Calibri"/>
                </a:endParaRPr>
              </a:p>
            </p:txBody>
          </p:sp>
        </p:grpSp>
        <p:sp>
          <p:nvSpPr>
            <p:cNvPr id="15" name="Google Shape;410;p21">
              <a:extLst>
                <a:ext uri="{FF2B5EF4-FFF2-40B4-BE49-F238E27FC236}">
                  <a16:creationId xmlns:a16="http://schemas.microsoft.com/office/drawing/2014/main" id="{EB9EF976-48D8-45D4-9DCE-A5738A64C251}"/>
                </a:ext>
              </a:extLst>
            </p:cNvPr>
            <p:cNvSpPr txBox="1"/>
            <p:nvPr/>
          </p:nvSpPr>
          <p:spPr>
            <a:xfrm>
              <a:off x="5094549" y="1791156"/>
              <a:ext cx="2338805" cy="646331"/>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tr-TR" sz="1400" dirty="0">
                  <a:solidFill>
                    <a:schemeClr val="dk1"/>
                  </a:solidFill>
                  <a:latin typeface="Calibri"/>
                  <a:ea typeface="Calibri"/>
                  <a:cs typeface="Calibri"/>
                  <a:sym typeface="Calibri"/>
                </a:rPr>
                <a:t>Tesis profesyonel yöneticilerinin bu dönüşüm için liderlik etmesi çok önemli</a:t>
              </a:r>
              <a:endParaRPr sz="1400" dirty="0">
                <a:solidFill>
                  <a:schemeClr val="dk1"/>
                </a:solidFill>
                <a:latin typeface="Calibri"/>
                <a:ea typeface="Calibri"/>
                <a:cs typeface="Calibri"/>
                <a:sym typeface="Calibri"/>
              </a:endParaRPr>
            </a:p>
          </p:txBody>
        </p:sp>
      </p:grpSp>
      <p:grpSp>
        <p:nvGrpSpPr>
          <p:cNvPr id="18" name="Google Shape;411;p21">
            <a:extLst>
              <a:ext uri="{FF2B5EF4-FFF2-40B4-BE49-F238E27FC236}">
                <a16:creationId xmlns:a16="http://schemas.microsoft.com/office/drawing/2014/main" id="{128BAF7B-0BA7-4798-9F4C-2D3F04335F07}"/>
              </a:ext>
            </a:extLst>
          </p:cNvPr>
          <p:cNvGrpSpPr/>
          <p:nvPr/>
        </p:nvGrpSpPr>
        <p:grpSpPr>
          <a:xfrm>
            <a:off x="2880733" y="3036227"/>
            <a:ext cx="3156842" cy="1450949"/>
            <a:chOff x="1299761" y="2882402"/>
            <a:chExt cx="3156842" cy="1450949"/>
          </a:xfrm>
        </p:grpSpPr>
        <p:pic>
          <p:nvPicPr>
            <p:cNvPr id="19" name="Google Shape;412;p21">
              <a:extLst>
                <a:ext uri="{FF2B5EF4-FFF2-40B4-BE49-F238E27FC236}">
                  <a16:creationId xmlns:a16="http://schemas.microsoft.com/office/drawing/2014/main" id="{5D8F7168-9813-4E40-A61C-1042A58EB916}"/>
                </a:ext>
              </a:extLst>
            </p:cNvPr>
            <p:cNvPicPr preferRelativeResize="0"/>
            <p:nvPr/>
          </p:nvPicPr>
          <p:blipFill rotWithShape="1">
            <a:blip r:embed="rId6">
              <a:alphaModFix/>
            </a:blip>
            <a:srcRect/>
            <a:stretch/>
          </p:blipFill>
          <p:spPr>
            <a:xfrm>
              <a:off x="1299761" y="2882402"/>
              <a:ext cx="3156842" cy="1450949"/>
            </a:xfrm>
            <a:prstGeom prst="rect">
              <a:avLst/>
            </a:prstGeom>
            <a:noFill/>
            <a:ln>
              <a:noFill/>
            </a:ln>
          </p:spPr>
        </p:pic>
        <p:sp>
          <p:nvSpPr>
            <p:cNvPr id="20" name="Google Shape;413;p21">
              <a:extLst>
                <a:ext uri="{FF2B5EF4-FFF2-40B4-BE49-F238E27FC236}">
                  <a16:creationId xmlns:a16="http://schemas.microsoft.com/office/drawing/2014/main" id="{DC43454A-7567-44DA-B45E-2B49834E9F73}"/>
                </a:ext>
              </a:extLst>
            </p:cNvPr>
            <p:cNvSpPr txBox="1"/>
            <p:nvPr/>
          </p:nvSpPr>
          <p:spPr>
            <a:xfrm>
              <a:off x="1621204" y="3168696"/>
              <a:ext cx="2555040" cy="106629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1600" dirty="0">
                  <a:solidFill>
                    <a:schemeClr val="dk1"/>
                  </a:solidFill>
                  <a:latin typeface="Calibri"/>
                  <a:ea typeface="Calibri"/>
                  <a:cs typeface="Calibri"/>
                  <a:sym typeface="Calibri"/>
                </a:rPr>
                <a:t>KISA, ORTA ve UZUN </a:t>
              </a:r>
            </a:p>
            <a:p>
              <a:pPr marL="0" marR="0" lvl="0" indent="0" algn="ctr" rtl="0">
                <a:spcBef>
                  <a:spcPts val="0"/>
                </a:spcBef>
                <a:spcAft>
                  <a:spcPts val="0"/>
                </a:spcAft>
                <a:buNone/>
              </a:pPr>
              <a:r>
                <a:rPr lang="tr-TR" sz="1600" dirty="0">
                  <a:solidFill>
                    <a:schemeClr val="dk1"/>
                  </a:solidFill>
                  <a:latin typeface="Calibri"/>
                  <a:ea typeface="Calibri"/>
                  <a:cs typeface="Calibri"/>
                  <a:sym typeface="Calibri"/>
                </a:rPr>
                <a:t>VADELİ HEDEFLER </a:t>
              </a:r>
            </a:p>
            <a:p>
              <a:pPr marL="0" marR="0" lvl="0" indent="0" algn="ctr" rtl="0">
                <a:spcBef>
                  <a:spcPts val="0"/>
                </a:spcBef>
                <a:spcAft>
                  <a:spcPts val="0"/>
                </a:spcAft>
                <a:buNone/>
              </a:pPr>
              <a:r>
                <a:rPr lang="tr-TR" sz="1600" dirty="0">
                  <a:solidFill>
                    <a:schemeClr val="dk1"/>
                  </a:solidFill>
                  <a:latin typeface="Calibri"/>
                  <a:ea typeface="Calibri"/>
                  <a:cs typeface="Calibri"/>
                  <a:sym typeface="Calibri"/>
                </a:rPr>
                <a:t>VE </a:t>
              </a:r>
            </a:p>
            <a:p>
              <a:pPr marL="0" marR="0" lvl="0" indent="0" algn="ctr" rtl="0">
                <a:spcBef>
                  <a:spcPts val="0"/>
                </a:spcBef>
                <a:spcAft>
                  <a:spcPts val="0"/>
                </a:spcAft>
                <a:buNone/>
              </a:pPr>
              <a:r>
                <a:rPr lang="tr-TR" sz="1600" dirty="0">
                  <a:solidFill>
                    <a:schemeClr val="dk1"/>
                  </a:solidFill>
                  <a:latin typeface="Calibri"/>
                  <a:ea typeface="Calibri"/>
                  <a:cs typeface="Calibri"/>
                  <a:sym typeface="Calibri"/>
                </a:rPr>
                <a:t>YATIRIMLARI PLANLAMA</a:t>
              </a:r>
              <a:endParaRPr sz="1600" dirty="0">
                <a:solidFill>
                  <a:schemeClr val="dk1"/>
                </a:solidFill>
                <a:latin typeface="Calibri"/>
                <a:ea typeface="Calibri"/>
                <a:cs typeface="Calibri"/>
                <a:sym typeface="Calibri"/>
              </a:endParaRPr>
            </a:p>
          </p:txBody>
        </p:sp>
      </p:grpSp>
      <p:grpSp>
        <p:nvGrpSpPr>
          <p:cNvPr id="21" name="Google Shape;414;p21">
            <a:extLst>
              <a:ext uri="{FF2B5EF4-FFF2-40B4-BE49-F238E27FC236}">
                <a16:creationId xmlns:a16="http://schemas.microsoft.com/office/drawing/2014/main" id="{42A3922A-7A2B-4F2C-B44F-A9F90C70589C}"/>
              </a:ext>
            </a:extLst>
          </p:cNvPr>
          <p:cNvGrpSpPr/>
          <p:nvPr/>
        </p:nvGrpSpPr>
        <p:grpSpPr>
          <a:xfrm>
            <a:off x="6358730" y="3233314"/>
            <a:ext cx="3317798" cy="1036224"/>
            <a:chOff x="4777758" y="3079489"/>
            <a:chExt cx="3317798" cy="1036224"/>
          </a:xfrm>
        </p:grpSpPr>
        <p:pic>
          <p:nvPicPr>
            <p:cNvPr id="22" name="Google Shape;415;p21">
              <a:extLst>
                <a:ext uri="{FF2B5EF4-FFF2-40B4-BE49-F238E27FC236}">
                  <a16:creationId xmlns:a16="http://schemas.microsoft.com/office/drawing/2014/main" id="{1756CC8D-B101-4ECF-9C35-A1DBBE9A1AA4}"/>
                </a:ext>
              </a:extLst>
            </p:cNvPr>
            <p:cNvPicPr preferRelativeResize="0"/>
            <p:nvPr/>
          </p:nvPicPr>
          <p:blipFill rotWithShape="1">
            <a:blip r:embed="rId7">
              <a:alphaModFix/>
            </a:blip>
            <a:srcRect/>
            <a:stretch/>
          </p:blipFill>
          <p:spPr>
            <a:xfrm>
              <a:off x="4777758" y="3079489"/>
              <a:ext cx="3317798" cy="1036224"/>
            </a:xfrm>
            <a:prstGeom prst="rect">
              <a:avLst/>
            </a:prstGeom>
            <a:noFill/>
            <a:ln>
              <a:noFill/>
            </a:ln>
          </p:spPr>
        </p:pic>
        <p:sp>
          <p:nvSpPr>
            <p:cNvPr id="23" name="Google Shape;416;p21">
              <a:extLst>
                <a:ext uri="{FF2B5EF4-FFF2-40B4-BE49-F238E27FC236}">
                  <a16:creationId xmlns:a16="http://schemas.microsoft.com/office/drawing/2014/main" id="{3415C4FD-7945-4D81-80A0-45FD476BF306}"/>
                </a:ext>
              </a:extLst>
            </p:cNvPr>
            <p:cNvSpPr txBox="1"/>
            <p:nvPr/>
          </p:nvSpPr>
          <p:spPr>
            <a:xfrm>
              <a:off x="5029484" y="3307571"/>
              <a:ext cx="650432"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tr-TR" sz="3200" b="1">
                  <a:solidFill>
                    <a:schemeClr val="lt1"/>
                  </a:solidFill>
                  <a:latin typeface="Calibri"/>
                  <a:ea typeface="Calibri"/>
                  <a:cs typeface="Calibri"/>
                  <a:sym typeface="Calibri"/>
                </a:rPr>
                <a:t>02</a:t>
              </a:r>
              <a:endParaRPr sz="3200" b="1">
                <a:solidFill>
                  <a:schemeClr val="lt1"/>
                </a:solidFill>
                <a:latin typeface="Calibri"/>
                <a:ea typeface="Calibri"/>
                <a:cs typeface="Calibri"/>
                <a:sym typeface="Calibri"/>
              </a:endParaRPr>
            </a:p>
          </p:txBody>
        </p:sp>
        <p:sp>
          <p:nvSpPr>
            <p:cNvPr id="24" name="Google Shape;417;p21">
              <a:extLst>
                <a:ext uri="{FF2B5EF4-FFF2-40B4-BE49-F238E27FC236}">
                  <a16:creationId xmlns:a16="http://schemas.microsoft.com/office/drawing/2014/main" id="{7E06653B-DC71-4002-81ED-B5A5C7ED72A6}"/>
                </a:ext>
              </a:extLst>
            </p:cNvPr>
            <p:cNvSpPr txBox="1"/>
            <p:nvPr/>
          </p:nvSpPr>
          <p:spPr>
            <a:xfrm>
              <a:off x="5775658" y="3294588"/>
              <a:ext cx="2179601" cy="646331"/>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tr-TR" sz="1400" dirty="0">
                  <a:solidFill>
                    <a:schemeClr val="dk1"/>
                  </a:solidFill>
                  <a:latin typeface="Calibri"/>
                  <a:ea typeface="Calibri"/>
                  <a:cs typeface="Calibri"/>
                  <a:sym typeface="Calibri"/>
                </a:rPr>
                <a:t>Dijital ve Yeşil Dönüşüm için yatırım planlamaları hazırlanmalı</a:t>
              </a:r>
              <a:endParaRPr sz="1400" dirty="0">
                <a:solidFill>
                  <a:schemeClr val="dk1"/>
                </a:solidFill>
                <a:latin typeface="Calibri"/>
                <a:ea typeface="Calibri"/>
                <a:cs typeface="Calibri"/>
                <a:sym typeface="Calibri"/>
              </a:endParaRPr>
            </a:p>
          </p:txBody>
        </p:sp>
      </p:grpSp>
      <p:grpSp>
        <p:nvGrpSpPr>
          <p:cNvPr id="25" name="Google Shape;418;p21">
            <a:extLst>
              <a:ext uri="{FF2B5EF4-FFF2-40B4-BE49-F238E27FC236}">
                <a16:creationId xmlns:a16="http://schemas.microsoft.com/office/drawing/2014/main" id="{446A5411-9C8F-4648-A7B9-B0A410A3B678}"/>
              </a:ext>
            </a:extLst>
          </p:cNvPr>
          <p:cNvGrpSpPr/>
          <p:nvPr/>
        </p:nvGrpSpPr>
        <p:grpSpPr>
          <a:xfrm>
            <a:off x="2281556" y="4529194"/>
            <a:ext cx="4355196" cy="1453298"/>
            <a:chOff x="700584" y="4375369"/>
            <a:chExt cx="4355196" cy="1453298"/>
          </a:xfrm>
        </p:grpSpPr>
        <p:pic>
          <p:nvPicPr>
            <p:cNvPr id="26" name="Google Shape;419;p21">
              <a:extLst>
                <a:ext uri="{FF2B5EF4-FFF2-40B4-BE49-F238E27FC236}">
                  <a16:creationId xmlns:a16="http://schemas.microsoft.com/office/drawing/2014/main" id="{DBD6E02D-DF5A-4ACA-A76A-F4A73E15D185}"/>
                </a:ext>
              </a:extLst>
            </p:cNvPr>
            <p:cNvPicPr preferRelativeResize="0"/>
            <p:nvPr/>
          </p:nvPicPr>
          <p:blipFill rotWithShape="1">
            <a:blip r:embed="rId8">
              <a:alphaModFix/>
            </a:blip>
            <a:srcRect/>
            <a:stretch/>
          </p:blipFill>
          <p:spPr>
            <a:xfrm>
              <a:off x="700584" y="4375369"/>
              <a:ext cx="4355196" cy="1453298"/>
            </a:xfrm>
            <a:prstGeom prst="rect">
              <a:avLst/>
            </a:prstGeom>
            <a:noFill/>
            <a:ln>
              <a:noFill/>
            </a:ln>
          </p:spPr>
        </p:pic>
        <p:sp>
          <p:nvSpPr>
            <p:cNvPr id="27" name="Google Shape;420;p21">
              <a:extLst>
                <a:ext uri="{FF2B5EF4-FFF2-40B4-BE49-F238E27FC236}">
                  <a16:creationId xmlns:a16="http://schemas.microsoft.com/office/drawing/2014/main" id="{F8BDAB2A-54F7-4063-9399-03A5146E13F8}"/>
                </a:ext>
              </a:extLst>
            </p:cNvPr>
            <p:cNvSpPr txBox="1"/>
            <p:nvPr/>
          </p:nvSpPr>
          <p:spPr>
            <a:xfrm>
              <a:off x="2025824" y="4656133"/>
              <a:ext cx="1858371" cy="91541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1600" dirty="0">
                  <a:solidFill>
                    <a:schemeClr val="dk1"/>
                  </a:solidFill>
                  <a:latin typeface="Calibri"/>
                  <a:ea typeface="Calibri"/>
                  <a:cs typeface="Calibri"/>
                  <a:sym typeface="Calibri"/>
                </a:rPr>
                <a:t>İZLEME, TAKİP ETME, ÖLÇME VE KARŞILAŞTIRMA</a:t>
              </a:r>
              <a:endParaRPr sz="1600" dirty="0">
                <a:solidFill>
                  <a:schemeClr val="dk1"/>
                </a:solidFill>
                <a:latin typeface="Calibri"/>
                <a:ea typeface="Calibri"/>
                <a:cs typeface="Calibri"/>
                <a:sym typeface="Calibri"/>
              </a:endParaRPr>
            </a:p>
          </p:txBody>
        </p:sp>
      </p:grpSp>
      <p:grpSp>
        <p:nvGrpSpPr>
          <p:cNvPr id="28" name="Google Shape;421;p21">
            <a:extLst>
              <a:ext uri="{FF2B5EF4-FFF2-40B4-BE49-F238E27FC236}">
                <a16:creationId xmlns:a16="http://schemas.microsoft.com/office/drawing/2014/main" id="{5FCEC36C-1116-4A3E-BDF6-B72AE1923FC7}"/>
              </a:ext>
            </a:extLst>
          </p:cNvPr>
          <p:cNvGrpSpPr/>
          <p:nvPr/>
        </p:nvGrpSpPr>
        <p:grpSpPr>
          <a:xfrm>
            <a:off x="7077732" y="4603887"/>
            <a:ext cx="3274329" cy="1033875"/>
            <a:chOff x="5496760" y="4450062"/>
            <a:chExt cx="3274329" cy="1033875"/>
          </a:xfrm>
        </p:grpSpPr>
        <p:pic>
          <p:nvPicPr>
            <p:cNvPr id="29" name="Google Shape;422;p21">
              <a:extLst>
                <a:ext uri="{FF2B5EF4-FFF2-40B4-BE49-F238E27FC236}">
                  <a16:creationId xmlns:a16="http://schemas.microsoft.com/office/drawing/2014/main" id="{02062387-457A-4DC7-BE81-D112E2E8CFBE}"/>
                </a:ext>
              </a:extLst>
            </p:cNvPr>
            <p:cNvPicPr preferRelativeResize="0"/>
            <p:nvPr/>
          </p:nvPicPr>
          <p:blipFill rotWithShape="1">
            <a:blip r:embed="rId9">
              <a:alphaModFix/>
            </a:blip>
            <a:srcRect/>
            <a:stretch/>
          </p:blipFill>
          <p:spPr>
            <a:xfrm>
              <a:off x="5496760" y="4450062"/>
              <a:ext cx="3274329" cy="1033875"/>
            </a:xfrm>
            <a:prstGeom prst="rect">
              <a:avLst/>
            </a:prstGeom>
            <a:noFill/>
            <a:ln>
              <a:noFill/>
            </a:ln>
          </p:spPr>
        </p:pic>
        <p:sp>
          <p:nvSpPr>
            <p:cNvPr id="30" name="Google Shape;423;p21">
              <a:extLst>
                <a:ext uri="{FF2B5EF4-FFF2-40B4-BE49-F238E27FC236}">
                  <a16:creationId xmlns:a16="http://schemas.microsoft.com/office/drawing/2014/main" id="{5A552FD7-F33D-40C0-9A31-2C97DAC4E844}"/>
                </a:ext>
              </a:extLst>
            </p:cNvPr>
            <p:cNvSpPr txBox="1"/>
            <p:nvPr/>
          </p:nvSpPr>
          <p:spPr>
            <a:xfrm>
              <a:off x="5690136" y="4656133"/>
              <a:ext cx="650432"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tr-TR" sz="3200" b="1">
                  <a:solidFill>
                    <a:schemeClr val="lt1"/>
                  </a:solidFill>
                  <a:latin typeface="Calibri"/>
                  <a:ea typeface="Calibri"/>
                  <a:cs typeface="Calibri"/>
                  <a:sym typeface="Calibri"/>
                </a:rPr>
                <a:t>03</a:t>
              </a:r>
              <a:endParaRPr sz="3200" b="1">
                <a:solidFill>
                  <a:schemeClr val="lt1"/>
                </a:solidFill>
                <a:latin typeface="Calibri"/>
                <a:ea typeface="Calibri"/>
                <a:cs typeface="Calibri"/>
                <a:sym typeface="Calibri"/>
              </a:endParaRPr>
            </a:p>
          </p:txBody>
        </p:sp>
        <p:sp>
          <p:nvSpPr>
            <p:cNvPr id="31" name="Google Shape;424;p21">
              <a:extLst>
                <a:ext uri="{FF2B5EF4-FFF2-40B4-BE49-F238E27FC236}">
                  <a16:creationId xmlns:a16="http://schemas.microsoft.com/office/drawing/2014/main" id="{CF867C94-CA0C-4AB0-AA79-511EAE8E66B4}"/>
                </a:ext>
              </a:extLst>
            </p:cNvPr>
            <p:cNvSpPr txBox="1"/>
            <p:nvPr/>
          </p:nvSpPr>
          <p:spPr>
            <a:xfrm>
              <a:off x="6436310" y="4643150"/>
              <a:ext cx="2334779" cy="646331"/>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tr-TR" sz="1400" dirty="0">
                  <a:solidFill>
                    <a:schemeClr val="dk1"/>
                  </a:solidFill>
                  <a:latin typeface="Calibri"/>
                  <a:ea typeface="Calibri"/>
                  <a:cs typeface="Calibri"/>
                  <a:sym typeface="Calibri"/>
                </a:rPr>
                <a:t>Belirlenen hedeflere ulaşımın etkin kontrolü, raporlanması ve etkin değerlendirilmesi</a:t>
              </a:r>
              <a:endParaRPr sz="1400" dirty="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230188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3" name="Google Shape;103;p14"/>
          <p:cNvSpPr txBox="1">
            <a:spLocks noGrp="1"/>
          </p:cNvSpPr>
          <p:nvPr>
            <p:ph type="subTitle" idx="4294967295"/>
          </p:nvPr>
        </p:nvSpPr>
        <p:spPr>
          <a:xfrm>
            <a:off x="861134" y="2771423"/>
            <a:ext cx="8791600" cy="3317770"/>
          </a:xfrm>
          <a:prstGeom prst="rect">
            <a:avLst/>
          </a:prstGeom>
        </p:spPr>
        <p:txBody>
          <a:bodyPr spcFirstLastPara="1" wrap="square" lIns="0" tIns="0" rIns="0" bIns="0" anchor="t" anchorCtr="0">
            <a:noAutofit/>
          </a:bodyPr>
          <a:lstStyle/>
          <a:p>
            <a:pPr marL="0" indent="0">
              <a:lnSpc>
                <a:spcPct val="90000"/>
              </a:lnSpc>
              <a:buSzPts val="3000"/>
              <a:buNone/>
            </a:pPr>
            <a:r>
              <a:rPr lang="tr-TR" sz="4667" b="1" dirty="0">
                <a:solidFill>
                  <a:schemeClr val="accent1"/>
                </a:solidFill>
                <a:latin typeface="Montserrat"/>
                <a:ea typeface="Montserrat"/>
                <a:cs typeface="Montserrat"/>
                <a:sym typeface="Montserrat"/>
              </a:rPr>
              <a:t>Mehmet ERGÜN</a:t>
            </a:r>
            <a:endParaRPr sz="4667" b="1" dirty="0">
              <a:solidFill>
                <a:schemeClr val="accent1"/>
              </a:solidFill>
              <a:latin typeface="Montserrat"/>
              <a:ea typeface="Montserrat"/>
              <a:cs typeface="Montserrat"/>
              <a:sym typeface="Montserrat"/>
            </a:endParaRPr>
          </a:p>
          <a:p>
            <a:pPr marL="0" indent="0">
              <a:spcBef>
                <a:spcPts val="800"/>
              </a:spcBef>
              <a:buClr>
                <a:schemeClr val="dk1"/>
              </a:buClr>
              <a:buSzPts val="1100"/>
              <a:buNone/>
            </a:pPr>
            <a:r>
              <a:rPr lang="pt-BR" sz="2667" dirty="0"/>
              <a:t>Çevresel Gözetim Ve Doğrulama Müdür</a:t>
            </a:r>
            <a:r>
              <a:rPr lang="tr-TR" sz="2667" dirty="0"/>
              <a:t>ü, </a:t>
            </a:r>
          </a:p>
          <a:p>
            <a:pPr marL="0" indent="0">
              <a:spcBef>
                <a:spcPts val="800"/>
              </a:spcBef>
              <a:buClr>
                <a:schemeClr val="dk1"/>
              </a:buClr>
              <a:buSzPts val="1100"/>
              <a:buNone/>
            </a:pPr>
            <a:r>
              <a:rPr lang="tr-TR" sz="2667" dirty="0"/>
              <a:t>Baş Doğrulayıcı, Eğitmen</a:t>
            </a:r>
          </a:p>
          <a:p>
            <a:pPr marL="0" indent="0">
              <a:spcBef>
                <a:spcPts val="800"/>
              </a:spcBef>
              <a:buClr>
                <a:schemeClr val="dk1"/>
              </a:buClr>
              <a:buSzPts val="1100"/>
              <a:buNone/>
            </a:pPr>
            <a:r>
              <a:rPr lang="tr-TR" sz="2667" dirty="0"/>
              <a:t>Ulusal MRV </a:t>
            </a:r>
            <a:r>
              <a:rPr lang="tr-TR" sz="2667" dirty="0">
                <a:solidFill>
                  <a:srgbClr val="00B0F0"/>
                </a:solidFill>
                <a:latin typeface="Yu Gothic UI Semibold" panose="020B0700000000000000" pitchFamily="34" charset="-128"/>
                <a:ea typeface="Yu Gothic UI Semibold" panose="020B0700000000000000" pitchFamily="34" charset="-128"/>
              </a:rPr>
              <a:t>|</a:t>
            </a:r>
            <a:r>
              <a:rPr lang="tr-TR" sz="2667" dirty="0"/>
              <a:t> ICAO CORSIA </a:t>
            </a:r>
            <a:r>
              <a:rPr lang="tr-TR" sz="2667" dirty="0">
                <a:solidFill>
                  <a:srgbClr val="00B0F0"/>
                </a:solidFill>
                <a:latin typeface="Yu Gothic UI Semibold" panose="020B0700000000000000" pitchFamily="34" charset="-128"/>
                <a:ea typeface="Yu Gothic UI Semibold" panose="020B0700000000000000" pitchFamily="34" charset="-128"/>
              </a:rPr>
              <a:t>| </a:t>
            </a:r>
            <a:r>
              <a:rPr lang="tr-TR" sz="2667" dirty="0"/>
              <a:t>TS EN ISO 14064-1</a:t>
            </a:r>
            <a:endParaRPr sz="2667" dirty="0"/>
          </a:p>
          <a:p>
            <a:pPr marL="0" indent="0">
              <a:spcBef>
                <a:spcPts val="800"/>
              </a:spcBef>
              <a:buClr>
                <a:schemeClr val="dk1"/>
              </a:buClr>
              <a:buSzPts val="1100"/>
              <a:buNone/>
            </a:pPr>
            <a:r>
              <a:rPr lang="tr-TR" sz="2667" dirty="0" err="1">
                <a:hlinkClick r:id="rId3"/>
              </a:rPr>
              <a:t>mergun</a:t>
            </a:r>
            <a:r>
              <a:rPr lang="en" sz="2667" dirty="0">
                <a:hlinkClick r:id="rId3"/>
              </a:rPr>
              <a:t>@</a:t>
            </a:r>
            <a:r>
              <a:rPr lang="tr-TR" sz="2667" dirty="0">
                <a:hlinkClick r:id="rId3"/>
              </a:rPr>
              <a:t>tse.org.tr</a:t>
            </a:r>
            <a:endParaRPr lang="tr-TR" sz="2667" dirty="0"/>
          </a:p>
          <a:p>
            <a:pPr marL="0" indent="0">
              <a:spcBef>
                <a:spcPts val="800"/>
              </a:spcBef>
              <a:buClr>
                <a:schemeClr val="dk1"/>
              </a:buClr>
              <a:buSzPts val="1100"/>
              <a:buNone/>
            </a:pPr>
            <a:r>
              <a:rPr lang="tr-TR" sz="2667" dirty="0"/>
              <a:t>Tel: 0532 766 7394</a:t>
            </a:r>
          </a:p>
        </p:txBody>
      </p:sp>
      <p:pic>
        <p:nvPicPr>
          <p:cNvPr id="9" name="Resim 8"/>
          <p:cNvPicPr>
            <a:picLocks noChangeAspect="1"/>
          </p:cNvPicPr>
          <p:nvPr/>
        </p:nvPicPr>
        <p:blipFill rotWithShape="1">
          <a:blip r:embed="rId4"/>
          <a:srcRect r="27577"/>
          <a:stretch/>
        </p:blipFill>
        <p:spPr>
          <a:xfrm>
            <a:off x="6995346" y="373209"/>
            <a:ext cx="4930703" cy="1532751"/>
          </a:xfrm>
          <a:prstGeom prst="rect">
            <a:avLst/>
          </a:prstGeom>
        </p:spPr>
      </p:pic>
      <p:sp>
        <p:nvSpPr>
          <p:cNvPr id="2" name="Dikdörtgen 1"/>
          <p:cNvSpPr/>
          <p:nvPr/>
        </p:nvSpPr>
        <p:spPr>
          <a:xfrm>
            <a:off x="787020" y="1985324"/>
            <a:ext cx="4030270" cy="646331"/>
          </a:xfrm>
          <a:prstGeom prst="rect">
            <a:avLst/>
          </a:prstGeom>
        </p:spPr>
        <p:txBody>
          <a:bodyPr wrap="none">
            <a:spAutoFit/>
          </a:bodyPr>
          <a:lstStyle/>
          <a:p>
            <a:pPr defTabSz="1219170">
              <a:lnSpc>
                <a:spcPct val="90000"/>
              </a:lnSpc>
              <a:buClr>
                <a:srgbClr val="000000"/>
              </a:buClr>
              <a:buSzPts val="3000"/>
            </a:pPr>
            <a:r>
              <a:rPr lang="tr-TR" sz="4000" b="1" kern="0" dirty="0">
                <a:solidFill>
                  <a:srgbClr val="004591">
                    <a:lumMod val="75000"/>
                  </a:srgbClr>
                </a:solidFill>
                <a:latin typeface="Montserrat"/>
                <a:ea typeface="Montserrat"/>
                <a:cs typeface="Montserrat"/>
                <a:sym typeface="Montserrat"/>
              </a:rPr>
              <a:t>TEŞEKKÜRLER</a:t>
            </a:r>
          </a:p>
        </p:txBody>
      </p:sp>
    </p:spTree>
    <p:extLst>
      <p:ext uri="{BB962C8B-B14F-4D97-AF65-F5344CB8AC3E}">
        <p14:creationId xmlns:p14="http://schemas.microsoft.com/office/powerpoint/2010/main" val="736605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35000">
              <a:srgbClr val="FFFFFF"/>
            </a:gs>
            <a:gs pos="100000">
              <a:schemeClr val="accent3"/>
            </a:gs>
          </a:gsLst>
          <a:path path="circle">
            <a:fillToRect l="50000" t="50000" r="50000" b="50000"/>
          </a:path>
          <a:tileRect/>
        </a:gradFill>
        <a:effectLst/>
      </p:bgPr>
    </p:bg>
    <p:spTree>
      <p:nvGrpSpPr>
        <p:cNvPr id="1" name="Shape 83"/>
        <p:cNvGrpSpPr/>
        <p:nvPr/>
      </p:nvGrpSpPr>
      <p:grpSpPr>
        <a:xfrm>
          <a:off x="0" y="0"/>
          <a:ext cx="0" cy="0"/>
          <a:chOff x="0" y="0"/>
          <a:chExt cx="0" cy="0"/>
        </a:xfrm>
      </p:grpSpPr>
      <p:grpSp>
        <p:nvGrpSpPr>
          <p:cNvPr id="67" name="Google Shape;96;p13">
            <a:extLst>
              <a:ext uri="{FF2B5EF4-FFF2-40B4-BE49-F238E27FC236}">
                <a16:creationId xmlns:a16="http://schemas.microsoft.com/office/drawing/2014/main" id="{CB7EC6E6-AF05-48F3-9937-44FD39BF8264}"/>
              </a:ext>
            </a:extLst>
          </p:cNvPr>
          <p:cNvGrpSpPr/>
          <p:nvPr/>
        </p:nvGrpSpPr>
        <p:grpSpPr>
          <a:xfrm>
            <a:off x="5760497" y="2702583"/>
            <a:ext cx="1217168" cy="3028390"/>
            <a:chOff x="5742662" y="2669139"/>
            <a:chExt cx="1374703" cy="3420346"/>
          </a:xfrm>
        </p:grpSpPr>
        <p:grpSp>
          <p:nvGrpSpPr>
            <p:cNvPr id="68" name="Google Shape;97;p13">
              <a:extLst>
                <a:ext uri="{FF2B5EF4-FFF2-40B4-BE49-F238E27FC236}">
                  <a16:creationId xmlns:a16="http://schemas.microsoft.com/office/drawing/2014/main" id="{257BC047-ECF5-432C-9352-AB774466005B}"/>
                </a:ext>
              </a:extLst>
            </p:cNvPr>
            <p:cNvGrpSpPr/>
            <p:nvPr/>
          </p:nvGrpSpPr>
          <p:grpSpPr>
            <a:xfrm>
              <a:off x="5742662" y="2940280"/>
              <a:ext cx="1374703" cy="3149205"/>
              <a:chOff x="5742662" y="2940280"/>
              <a:chExt cx="1374703" cy="3149205"/>
            </a:xfrm>
          </p:grpSpPr>
          <p:pic>
            <p:nvPicPr>
              <p:cNvPr id="70" name="Google Shape;98;p13">
                <a:extLst>
                  <a:ext uri="{FF2B5EF4-FFF2-40B4-BE49-F238E27FC236}">
                    <a16:creationId xmlns:a16="http://schemas.microsoft.com/office/drawing/2014/main" id="{CAF3794B-DC6D-47C2-808D-43F1195088BD}"/>
                  </a:ext>
                </a:extLst>
              </p:cNvPr>
              <p:cNvPicPr preferRelativeResize="0"/>
              <p:nvPr/>
            </p:nvPicPr>
            <p:blipFill rotWithShape="1">
              <a:blip r:embed="rId3">
                <a:alphaModFix/>
              </a:blip>
              <a:srcRect/>
              <a:stretch/>
            </p:blipFill>
            <p:spPr>
              <a:xfrm>
                <a:off x="5742662" y="2940280"/>
                <a:ext cx="1374703" cy="3149205"/>
              </a:xfrm>
              <a:prstGeom prst="rect">
                <a:avLst/>
              </a:prstGeom>
              <a:noFill/>
              <a:ln>
                <a:noFill/>
              </a:ln>
            </p:spPr>
          </p:pic>
          <p:pic>
            <p:nvPicPr>
              <p:cNvPr id="71" name="Google Shape;99;p13">
                <a:extLst>
                  <a:ext uri="{FF2B5EF4-FFF2-40B4-BE49-F238E27FC236}">
                    <a16:creationId xmlns:a16="http://schemas.microsoft.com/office/drawing/2014/main" id="{03DE7CEC-3380-409E-835A-724E1F65C3FD}"/>
                  </a:ext>
                </a:extLst>
              </p:cNvPr>
              <p:cNvPicPr preferRelativeResize="0"/>
              <p:nvPr/>
            </p:nvPicPr>
            <p:blipFill rotWithShape="1">
              <a:blip r:embed="rId4">
                <a:alphaModFix/>
              </a:blip>
              <a:srcRect/>
              <a:stretch/>
            </p:blipFill>
            <p:spPr>
              <a:xfrm>
                <a:off x="6087005" y="5187346"/>
                <a:ext cx="645413" cy="374648"/>
              </a:xfrm>
              <a:prstGeom prst="rect">
                <a:avLst/>
              </a:prstGeom>
              <a:noFill/>
              <a:ln>
                <a:noFill/>
              </a:ln>
            </p:spPr>
          </p:pic>
        </p:grpSp>
        <p:sp>
          <p:nvSpPr>
            <p:cNvPr id="69" name="Google Shape;100;p13">
              <a:extLst>
                <a:ext uri="{FF2B5EF4-FFF2-40B4-BE49-F238E27FC236}">
                  <a16:creationId xmlns:a16="http://schemas.microsoft.com/office/drawing/2014/main" id="{849691EF-A473-47F7-BEED-D5C90E75E0BC}"/>
                </a:ext>
              </a:extLst>
            </p:cNvPr>
            <p:cNvSpPr txBox="1"/>
            <p:nvPr/>
          </p:nvSpPr>
          <p:spPr>
            <a:xfrm rot="16200000">
              <a:off x="5566359" y="3353599"/>
              <a:ext cx="1645920" cy="276999"/>
            </a:xfrm>
            <a:prstGeom prst="rect">
              <a:avLst/>
            </a:prstGeom>
            <a:noFill/>
            <a:ln>
              <a:noFill/>
            </a:ln>
          </p:spPr>
          <p:txBody>
            <a:bodyPr spcFirstLastPara="1" wrap="square" lIns="80948" tIns="40463" rIns="80948" bIns="40463" anchor="t" anchorCtr="0">
              <a:noAutofit/>
            </a:bodyPr>
            <a:lstStyle/>
            <a:p>
              <a:pPr algn="just" defTabSz="441804"/>
              <a:r>
                <a:rPr lang="tr-TR" sz="1417" b="1" dirty="0">
                  <a:solidFill>
                    <a:srgbClr val="000000"/>
                  </a:solidFill>
                  <a:latin typeface="Calibri"/>
                  <a:ea typeface="Calibri"/>
                  <a:cs typeface="Calibri"/>
                  <a:sym typeface="Calibri"/>
                </a:rPr>
                <a:t>TÜRKİYE</a:t>
              </a:r>
              <a:endParaRPr sz="1417" b="1" dirty="0">
                <a:solidFill>
                  <a:srgbClr val="000000"/>
                </a:solidFill>
                <a:latin typeface="Calibri"/>
                <a:ea typeface="Calibri"/>
                <a:cs typeface="Calibri"/>
                <a:sym typeface="Calibri"/>
              </a:endParaRPr>
            </a:p>
          </p:txBody>
        </p:sp>
      </p:grpSp>
      <p:sp>
        <p:nvSpPr>
          <p:cNvPr id="86" name="Google Shape;86;p13"/>
          <p:cNvSpPr txBox="1"/>
          <p:nvPr/>
        </p:nvSpPr>
        <p:spPr>
          <a:xfrm rot="2683662">
            <a:off x="3719178" y="5275757"/>
            <a:ext cx="1645878" cy="276992"/>
          </a:xfrm>
          <a:prstGeom prst="rect">
            <a:avLst/>
          </a:prstGeom>
          <a:noFill/>
          <a:ln>
            <a:noFill/>
          </a:ln>
        </p:spPr>
        <p:txBody>
          <a:bodyPr spcFirstLastPara="1" wrap="square" lIns="91422" tIns="45698" rIns="91422" bIns="45698" anchor="t" anchorCtr="0">
            <a:noAutofit/>
          </a:bodyPr>
          <a:lstStyle/>
          <a:p>
            <a:pPr algn="just" defTabSz="914373">
              <a:buClr>
                <a:srgbClr val="000000"/>
              </a:buClr>
            </a:pPr>
            <a:r>
              <a:rPr lang="tr-TR" sz="1200" b="1" kern="0" dirty="0">
                <a:solidFill>
                  <a:srgbClr val="FFFFFF"/>
                </a:solidFill>
                <a:latin typeface="Calibri"/>
                <a:ea typeface="Calibri"/>
                <a:cs typeface="Calibri"/>
                <a:sym typeface="Calibri"/>
              </a:rPr>
              <a:t>Buraya Metin Yazınız</a:t>
            </a:r>
            <a:endParaRPr sz="1200" b="1" kern="0" dirty="0">
              <a:solidFill>
                <a:srgbClr val="FFFFFF"/>
              </a:solidFill>
              <a:latin typeface="Calibri"/>
              <a:ea typeface="Calibri"/>
              <a:cs typeface="Calibri"/>
              <a:sym typeface="Calibri"/>
            </a:endParaRPr>
          </a:p>
        </p:txBody>
      </p:sp>
      <p:grpSp>
        <p:nvGrpSpPr>
          <p:cNvPr id="106" name="Google Shape;106;p13"/>
          <p:cNvGrpSpPr/>
          <p:nvPr/>
        </p:nvGrpSpPr>
        <p:grpSpPr>
          <a:xfrm>
            <a:off x="4334111" y="806881"/>
            <a:ext cx="1372288" cy="3174434"/>
            <a:chOff x="4334065" y="806814"/>
            <a:chExt cx="1372323" cy="3174516"/>
          </a:xfrm>
        </p:grpSpPr>
        <p:pic>
          <p:nvPicPr>
            <p:cNvPr id="108" name="Google Shape;108;p13"/>
            <p:cNvPicPr preferRelativeResize="0"/>
            <p:nvPr/>
          </p:nvPicPr>
          <p:blipFill rotWithShape="1">
            <a:blip r:embed="rId5">
              <a:alphaModFix/>
            </a:blip>
            <a:srcRect/>
            <a:stretch/>
          </p:blipFill>
          <p:spPr>
            <a:xfrm>
              <a:off x="4334065" y="806814"/>
              <a:ext cx="1372323" cy="3149998"/>
            </a:xfrm>
            <a:prstGeom prst="rect">
              <a:avLst/>
            </a:prstGeom>
            <a:noFill/>
            <a:ln>
              <a:noFill/>
            </a:ln>
          </p:spPr>
        </p:pic>
        <p:sp>
          <p:nvSpPr>
            <p:cNvPr id="110" name="Google Shape;110;p13"/>
            <p:cNvSpPr txBox="1"/>
            <p:nvPr/>
          </p:nvSpPr>
          <p:spPr>
            <a:xfrm rot="5400000">
              <a:off x="4206244" y="3019870"/>
              <a:ext cx="1645920" cy="276999"/>
            </a:xfrm>
            <a:prstGeom prst="rect">
              <a:avLst/>
            </a:prstGeom>
            <a:noFill/>
            <a:ln>
              <a:noFill/>
            </a:ln>
          </p:spPr>
          <p:txBody>
            <a:bodyPr spcFirstLastPara="1" wrap="square" lIns="91422" tIns="45698" rIns="91422" bIns="45698" anchor="t" anchorCtr="0">
              <a:noAutofit/>
            </a:bodyPr>
            <a:lstStyle/>
            <a:p>
              <a:pPr algn="just" defTabSz="914373">
                <a:buClr>
                  <a:srgbClr val="000000"/>
                </a:buClr>
              </a:pPr>
              <a:r>
                <a:rPr lang="tr-TR" sz="1062" b="1" kern="0" dirty="0">
                  <a:solidFill>
                    <a:srgbClr val="000000"/>
                  </a:solidFill>
                  <a:latin typeface="Calibri"/>
                  <a:ea typeface="Calibri"/>
                  <a:cs typeface="Calibri"/>
                  <a:sym typeface="Calibri"/>
                </a:rPr>
                <a:t>Avrupa Yeşil Mutabakatı</a:t>
              </a:r>
              <a:endParaRPr sz="1062" b="1" kern="0" dirty="0">
                <a:solidFill>
                  <a:srgbClr val="000000"/>
                </a:solidFill>
                <a:latin typeface="Calibri"/>
                <a:ea typeface="Calibri"/>
                <a:cs typeface="Calibri"/>
                <a:sym typeface="Calibri"/>
              </a:endParaRPr>
            </a:p>
          </p:txBody>
        </p:sp>
      </p:grpSp>
      <p:grpSp>
        <p:nvGrpSpPr>
          <p:cNvPr id="101" name="Google Shape;101;p13"/>
          <p:cNvGrpSpPr/>
          <p:nvPr/>
        </p:nvGrpSpPr>
        <p:grpSpPr>
          <a:xfrm>
            <a:off x="5226137" y="2085570"/>
            <a:ext cx="3149124" cy="1374668"/>
            <a:chOff x="5226114" y="2085534"/>
            <a:chExt cx="3149205" cy="1374703"/>
          </a:xfrm>
        </p:grpSpPr>
        <p:grpSp>
          <p:nvGrpSpPr>
            <p:cNvPr id="102" name="Google Shape;102;p13"/>
            <p:cNvGrpSpPr/>
            <p:nvPr/>
          </p:nvGrpSpPr>
          <p:grpSpPr>
            <a:xfrm>
              <a:off x="5226114" y="2085534"/>
              <a:ext cx="3149205" cy="1374703"/>
              <a:chOff x="5226114" y="2085534"/>
              <a:chExt cx="3149205" cy="1374703"/>
            </a:xfrm>
          </p:grpSpPr>
          <p:pic>
            <p:nvPicPr>
              <p:cNvPr id="103" name="Google Shape;103;p13"/>
              <p:cNvPicPr preferRelativeResize="0"/>
              <p:nvPr/>
            </p:nvPicPr>
            <p:blipFill rotWithShape="1">
              <a:blip r:embed="rId6">
                <a:alphaModFix/>
              </a:blip>
              <a:srcRect/>
              <a:stretch/>
            </p:blipFill>
            <p:spPr>
              <a:xfrm>
                <a:off x="5226114" y="2085534"/>
                <a:ext cx="3149205" cy="1374703"/>
              </a:xfrm>
              <a:prstGeom prst="rect">
                <a:avLst/>
              </a:prstGeom>
              <a:noFill/>
              <a:ln>
                <a:noFill/>
              </a:ln>
            </p:spPr>
          </p:pic>
          <p:pic>
            <p:nvPicPr>
              <p:cNvPr id="104" name="Google Shape;104;p13"/>
              <p:cNvPicPr preferRelativeResize="0"/>
              <p:nvPr/>
            </p:nvPicPr>
            <p:blipFill rotWithShape="1">
              <a:blip r:embed="rId7">
                <a:alphaModFix/>
              </a:blip>
              <a:srcRect/>
              <a:stretch/>
            </p:blipFill>
            <p:spPr>
              <a:xfrm>
                <a:off x="7458556" y="2538900"/>
                <a:ext cx="449147" cy="459481"/>
              </a:xfrm>
              <a:prstGeom prst="rect">
                <a:avLst/>
              </a:prstGeom>
              <a:noFill/>
              <a:ln>
                <a:noFill/>
              </a:ln>
            </p:spPr>
          </p:pic>
        </p:grpSp>
        <p:sp>
          <p:nvSpPr>
            <p:cNvPr id="105" name="Google Shape;105;p13"/>
            <p:cNvSpPr txBox="1"/>
            <p:nvPr/>
          </p:nvSpPr>
          <p:spPr>
            <a:xfrm>
              <a:off x="5514391" y="2624931"/>
              <a:ext cx="1645920" cy="276999"/>
            </a:xfrm>
            <a:prstGeom prst="rect">
              <a:avLst/>
            </a:prstGeom>
            <a:noFill/>
            <a:ln>
              <a:noFill/>
            </a:ln>
          </p:spPr>
          <p:txBody>
            <a:bodyPr spcFirstLastPara="1" wrap="square" lIns="91422" tIns="45698" rIns="91422" bIns="45698" anchor="t" anchorCtr="0">
              <a:noAutofit/>
            </a:bodyPr>
            <a:lstStyle/>
            <a:p>
              <a:pPr algn="just" defTabSz="914373">
                <a:buClr>
                  <a:srgbClr val="000000"/>
                </a:buClr>
              </a:pPr>
              <a:r>
                <a:rPr lang="tr-TR" sz="1417" b="1" kern="0" dirty="0">
                  <a:solidFill>
                    <a:srgbClr val="000000"/>
                  </a:solidFill>
                  <a:latin typeface="Calibri"/>
                  <a:ea typeface="Calibri"/>
                  <a:cs typeface="Calibri"/>
                  <a:sym typeface="Calibri"/>
                </a:rPr>
                <a:t>Diğer Ülkeler</a:t>
              </a:r>
              <a:endParaRPr sz="1417" b="1" kern="0" dirty="0">
                <a:solidFill>
                  <a:srgbClr val="000000"/>
                </a:solidFill>
                <a:latin typeface="Calibri"/>
                <a:ea typeface="Calibri"/>
                <a:cs typeface="Calibri"/>
                <a:sym typeface="Calibri"/>
              </a:endParaRPr>
            </a:p>
          </p:txBody>
        </p:sp>
      </p:grpSp>
      <p:grpSp>
        <p:nvGrpSpPr>
          <p:cNvPr id="114" name="Google Shape;114;p13"/>
          <p:cNvGrpSpPr/>
          <p:nvPr/>
        </p:nvGrpSpPr>
        <p:grpSpPr>
          <a:xfrm>
            <a:off x="8375261" y="2772905"/>
            <a:ext cx="3108449" cy="2085233"/>
            <a:chOff x="8375320" y="2772887"/>
            <a:chExt cx="3108528" cy="924398"/>
          </a:xfrm>
        </p:grpSpPr>
        <p:sp>
          <p:nvSpPr>
            <p:cNvPr id="115" name="Google Shape;115;p13"/>
            <p:cNvSpPr txBox="1"/>
            <p:nvPr/>
          </p:nvSpPr>
          <p:spPr>
            <a:xfrm>
              <a:off x="8620213" y="2866288"/>
              <a:ext cx="2863635" cy="830997"/>
            </a:xfrm>
            <a:prstGeom prst="rect">
              <a:avLst/>
            </a:prstGeom>
            <a:noFill/>
            <a:ln>
              <a:noFill/>
            </a:ln>
          </p:spPr>
          <p:txBody>
            <a:bodyPr spcFirstLastPara="1" wrap="square" lIns="91422" tIns="45698" rIns="91422" bIns="45698" anchor="t" anchorCtr="0">
              <a:noAutofit/>
            </a:bodyPr>
            <a:lstStyle/>
            <a:p>
              <a:pPr marL="268745" indent="-268745" defTabSz="441804">
                <a:buFontTx/>
                <a:buChar char="-"/>
              </a:pPr>
              <a:r>
                <a:rPr lang="tr-TR" sz="1240" dirty="0">
                  <a:solidFill>
                    <a:srgbClr val="000000"/>
                  </a:solidFill>
                  <a:latin typeface="Calibri" panose="020F0502020204030204" pitchFamily="34" charset="0"/>
                  <a:cs typeface="Calibri" panose="020F0502020204030204" pitchFamily="34" charset="0"/>
                </a:rPr>
                <a:t>Almanya, İsveç ve Avusturya 2050 öncesinde,</a:t>
              </a:r>
            </a:p>
            <a:p>
              <a:pPr marL="268745" indent="-268745" defTabSz="441804">
                <a:buFontTx/>
                <a:buChar char="-"/>
              </a:pPr>
              <a:r>
                <a:rPr lang="tr-TR" sz="1240" dirty="0">
                  <a:solidFill>
                    <a:srgbClr val="000000"/>
                  </a:solidFill>
                  <a:latin typeface="Calibri" panose="020F0502020204030204" pitchFamily="34" charset="0"/>
                  <a:cs typeface="Calibri" panose="020F0502020204030204" pitchFamily="34" charset="0"/>
                </a:rPr>
                <a:t>Kanada – </a:t>
              </a:r>
              <a:r>
                <a:rPr lang="tr-TR" sz="1240" dirty="0" err="1">
                  <a:solidFill>
                    <a:srgbClr val="000000"/>
                  </a:solidFill>
                  <a:latin typeface="Calibri" panose="020F0502020204030204" pitchFamily="34" charset="0"/>
                  <a:cs typeface="Calibri" panose="020F0502020204030204" pitchFamily="34" charset="0"/>
                </a:rPr>
                <a:t>Sustainable</a:t>
              </a:r>
              <a:r>
                <a:rPr lang="tr-TR" sz="1240" dirty="0">
                  <a:solidFill>
                    <a:srgbClr val="000000"/>
                  </a:solidFill>
                  <a:latin typeface="Calibri" panose="020F0502020204030204" pitchFamily="34" charset="0"/>
                  <a:cs typeface="Calibri" panose="020F0502020204030204" pitchFamily="34" charset="0"/>
                </a:rPr>
                <a:t> Development </a:t>
              </a:r>
              <a:r>
                <a:rPr lang="tr-TR" sz="1240" dirty="0" err="1">
                  <a:solidFill>
                    <a:srgbClr val="000000"/>
                  </a:solidFill>
                  <a:latin typeface="Calibri" panose="020F0502020204030204" pitchFamily="34" charset="0"/>
                  <a:cs typeface="Calibri" panose="020F0502020204030204" pitchFamily="34" charset="0"/>
                </a:rPr>
                <a:t>Goals</a:t>
              </a:r>
              <a:r>
                <a:rPr lang="tr-TR" sz="1240" dirty="0">
                  <a:solidFill>
                    <a:srgbClr val="000000"/>
                  </a:solidFill>
                  <a:latin typeface="Calibri" panose="020F0502020204030204" pitchFamily="34" charset="0"/>
                  <a:cs typeface="Calibri" panose="020F0502020204030204" pitchFamily="34" charset="0"/>
                </a:rPr>
                <a:t> </a:t>
              </a:r>
              <a:r>
                <a:rPr lang="tr-TR" sz="1240" dirty="0" err="1">
                  <a:solidFill>
                    <a:srgbClr val="000000"/>
                  </a:solidFill>
                  <a:latin typeface="Calibri" panose="020F0502020204030204" pitchFamily="34" charset="0"/>
                  <a:cs typeface="Calibri" panose="020F0502020204030204" pitchFamily="34" charset="0"/>
                </a:rPr>
                <a:t>Act</a:t>
              </a:r>
              <a:r>
                <a:rPr lang="tr-TR" sz="1240" dirty="0">
                  <a:solidFill>
                    <a:srgbClr val="000000"/>
                  </a:solidFill>
                  <a:latin typeface="Calibri" panose="020F0502020204030204" pitchFamily="34" charset="0"/>
                  <a:cs typeface="Calibri" panose="020F0502020204030204" pitchFamily="34" charset="0"/>
                </a:rPr>
                <a:t> - 2050 Net Sıfır Emisyon</a:t>
              </a:r>
            </a:p>
            <a:p>
              <a:pPr marL="268745" indent="-268745" defTabSz="441804">
                <a:buFontTx/>
                <a:buChar char="-"/>
              </a:pPr>
              <a:r>
                <a:rPr lang="tr-TR" sz="1240" dirty="0">
                  <a:solidFill>
                    <a:srgbClr val="000000"/>
                  </a:solidFill>
                  <a:latin typeface="Calibri" panose="020F0502020204030204" pitchFamily="34" charset="0"/>
                  <a:cs typeface="Calibri" panose="020F0502020204030204" pitchFamily="34" charset="0"/>
                </a:rPr>
                <a:t>Japonya –Zero </a:t>
              </a:r>
              <a:r>
                <a:rPr lang="tr-TR" sz="1240" dirty="0" err="1">
                  <a:solidFill>
                    <a:srgbClr val="000000"/>
                  </a:solidFill>
                  <a:latin typeface="Calibri" panose="020F0502020204030204" pitchFamily="34" charset="0"/>
                  <a:cs typeface="Calibri" panose="020F0502020204030204" pitchFamily="34" charset="0"/>
                </a:rPr>
                <a:t>Emission</a:t>
              </a:r>
              <a:r>
                <a:rPr lang="tr-TR" sz="1240" dirty="0">
                  <a:solidFill>
                    <a:srgbClr val="000000"/>
                  </a:solidFill>
                  <a:latin typeface="Calibri" panose="020F0502020204030204" pitchFamily="34" charset="0"/>
                  <a:cs typeface="Calibri" panose="020F0502020204030204" pitchFamily="34" charset="0"/>
                </a:rPr>
                <a:t> Tokyo </a:t>
              </a:r>
              <a:r>
                <a:rPr lang="tr-TR" sz="1240" dirty="0" err="1">
                  <a:solidFill>
                    <a:srgbClr val="000000"/>
                  </a:solidFill>
                  <a:latin typeface="Calibri" panose="020F0502020204030204" pitchFamily="34" charset="0"/>
                  <a:cs typeface="Calibri" panose="020F0502020204030204" pitchFamily="34" charset="0"/>
                </a:rPr>
                <a:t>Strategy</a:t>
              </a:r>
              <a:r>
                <a:rPr lang="tr-TR" sz="1240" dirty="0">
                  <a:solidFill>
                    <a:srgbClr val="000000"/>
                  </a:solidFill>
                  <a:latin typeface="Calibri" panose="020F0502020204030204" pitchFamily="34" charset="0"/>
                  <a:cs typeface="Calibri" panose="020F0502020204030204" pitchFamily="34" charset="0"/>
                </a:rPr>
                <a:t> - 2050 Net Sıfır Emisyon</a:t>
              </a:r>
            </a:p>
            <a:p>
              <a:pPr marL="268745" indent="-268745" defTabSz="441804">
                <a:buFontTx/>
                <a:buChar char="-"/>
              </a:pPr>
              <a:r>
                <a:rPr lang="tr-TR" sz="1240" dirty="0">
                  <a:solidFill>
                    <a:srgbClr val="000000"/>
                  </a:solidFill>
                  <a:latin typeface="Calibri" panose="020F0502020204030204" pitchFamily="34" charset="0"/>
                  <a:cs typeface="Calibri" panose="020F0502020204030204" pitchFamily="34" charset="0"/>
                </a:rPr>
                <a:t>G. Kore – Paris Anlaşması </a:t>
              </a:r>
            </a:p>
            <a:p>
              <a:pPr defTabSz="441804"/>
              <a:r>
                <a:rPr lang="tr-TR" sz="1240" dirty="0">
                  <a:solidFill>
                    <a:srgbClr val="000000"/>
                  </a:solidFill>
                  <a:latin typeface="Calibri" panose="020F0502020204030204" pitchFamily="34" charset="0"/>
                  <a:cs typeface="Calibri" panose="020F0502020204030204" pitchFamily="34" charset="0"/>
                </a:rPr>
                <a:t>       2050 Net Sıfır Emisyon</a:t>
              </a:r>
            </a:p>
            <a:p>
              <a:pPr marL="268745" indent="-268745" defTabSz="441804">
                <a:buFontTx/>
                <a:buChar char="-"/>
              </a:pPr>
              <a:r>
                <a:rPr lang="tr-TR" sz="1240" dirty="0">
                  <a:solidFill>
                    <a:srgbClr val="000000"/>
                  </a:solidFill>
                  <a:latin typeface="Calibri" panose="020F0502020204030204" pitchFamily="34" charset="0"/>
                  <a:cs typeface="Calibri" panose="020F0502020204030204" pitchFamily="34" charset="0"/>
                </a:rPr>
                <a:t>Yeni </a:t>
              </a:r>
              <a:r>
                <a:rPr lang="tr-TR" sz="1240" dirty="0" err="1">
                  <a:solidFill>
                    <a:srgbClr val="000000"/>
                  </a:solidFill>
                  <a:latin typeface="Calibri" panose="020F0502020204030204" pitchFamily="34" charset="0"/>
                  <a:cs typeface="Calibri" panose="020F0502020204030204" pitchFamily="34" charset="0"/>
                </a:rPr>
                <a:t>Zellanda</a:t>
              </a:r>
              <a:r>
                <a:rPr lang="tr-TR" sz="1240" dirty="0">
                  <a:solidFill>
                    <a:srgbClr val="000000"/>
                  </a:solidFill>
                  <a:latin typeface="Calibri" panose="020F0502020204030204" pitchFamily="34" charset="0"/>
                  <a:cs typeface="Calibri" panose="020F0502020204030204" pitchFamily="34" charset="0"/>
                </a:rPr>
                <a:t> - </a:t>
              </a:r>
              <a:r>
                <a:rPr lang="tr-TR" sz="1240" dirty="0" err="1">
                  <a:solidFill>
                    <a:srgbClr val="000000"/>
                  </a:solidFill>
                  <a:latin typeface="Calibri" panose="020F0502020204030204" pitchFamily="34" charset="0"/>
                  <a:cs typeface="Calibri" panose="020F0502020204030204" pitchFamily="34" charset="0"/>
                </a:rPr>
                <a:t>Climate</a:t>
              </a:r>
              <a:r>
                <a:rPr lang="tr-TR" sz="1240" dirty="0">
                  <a:solidFill>
                    <a:srgbClr val="000000"/>
                  </a:solidFill>
                  <a:latin typeface="Calibri" panose="020F0502020204030204" pitchFamily="34" charset="0"/>
                  <a:cs typeface="Calibri" panose="020F0502020204030204" pitchFamily="34" charset="0"/>
                </a:rPr>
                <a:t> </a:t>
              </a:r>
              <a:r>
                <a:rPr lang="tr-TR" sz="1240" dirty="0" err="1">
                  <a:solidFill>
                    <a:srgbClr val="000000"/>
                  </a:solidFill>
                  <a:latin typeface="Calibri" panose="020F0502020204030204" pitchFamily="34" charset="0"/>
                  <a:cs typeface="Calibri" panose="020F0502020204030204" pitchFamily="34" charset="0"/>
                </a:rPr>
                <a:t>Change</a:t>
              </a:r>
              <a:r>
                <a:rPr lang="tr-TR" sz="1240" dirty="0">
                  <a:solidFill>
                    <a:srgbClr val="000000"/>
                  </a:solidFill>
                  <a:latin typeface="Calibri" panose="020F0502020204030204" pitchFamily="34" charset="0"/>
                  <a:cs typeface="Calibri" panose="020F0502020204030204" pitchFamily="34" charset="0"/>
                </a:rPr>
                <a:t> </a:t>
              </a:r>
              <a:r>
                <a:rPr lang="tr-TR" sz="1240" dirty="0" err="1">
                  <a:solidFill>
                    <a:srgbClr val="000000"/>
                  </a:solidFill>
                  <a:latin typeface="Calibri" panose="020F0502020204030204" pitchFamily="34" charset="0"/>
                  <a:cs typeface="Calibri" panose="020F0502020204030204" pitchFamily="34" charset="0"/>
                </a:rPr>
                <a:t>Response</a:t>
              </a:r>
              <a:r>
                <a:rPr lang="tr-TR" sz="1240" dirty="0">
                  <a:solidFill>
                    <a:srgbClr val="000000"/>
                  </a:solidFill>
                  <a:latin typeface="Calibri" panose="020F0502020204030204" pitchFamily="34" charset="0"/>
                  <a:cs typeface="Calibri" panose="020F0502020204030204" pitchFamily="34" charset="0"/>
                </a:rPr>
                <a:t> (Zero </a:t>
              </a:r>
              <a:r>
                <a:rPr lang="tr-TR" sz="1240" dirty="0" err="1">
                  <a:solidFill>
                    <a:srgbClr val="000000"/>
                  </a:solidFill>
                  <a:latin typeface="Calibri" panose="020F0502020204030204" pitchFamily="34" charset="0"/>
                  <a:cs typeface="Calibri" panose="020F0502020204030204" pitchFamily="34" charset="0"/>
                </a:rPr>
                <a:t>Carbon</a:t>
              </a:r>
              <a:r>
                <a:rPr lang="tr-TR" sz="1240" dirty="0">
                  <a:solidFill>
                    <a:srgbClr val="000000"/>
                  </a:solidFill>
                  <a:latin typeface="Calibri" panose="020F0502020204030204" pitchFamily="34" charset="0"/>
                  <a:cs typeface="Calibri" panose="020F0502020204030204" pitchFamily="34" charset="0"/>
                </a:rPr>
                <a:t>) </a:t>
              </a:r>
              <a:r>
                <a:rPr lang="tr-TR" sz="1240" dirty="0" err="1">
                  <a:solidFill>
                    <a:srgbClr val="000000"/>
                  </a:solidFill>
                  <a:latin typeface="Calibri" panose="020F0502020204030204" pitchFamily="34" charset="0"/>
                  <a:cs typeface="Calibri" panose="020F0502020204030204" pitchFamily="34" charset="0"/>
                </a:rPr>
                <a:t>Amendment</a:t>
              </a:r>
              <a:r>
                <a:rPr lang="tr-TR" sz="1240" dirty="0">
                  <a:solidFill>
                    <a:srgbClr val="000000"/>
                  </a:solidFill>
                  <a:latin typeface="Calibri" panose="020F0502020204030204" pitchFamily="34" charset="0"/>
                  <a:cs typeface="Calibri" panose="020F0502020204030204" pitchFamily="34" charset="0"/>
                </a:rPr>
                <a:t> </a:t>
              </a:r>
              <a:r>
                <a:rPr lang="tr-TR" sz="1240" dirty="0" err="1">
                  <a:solidFill>
                    <a:srgbClr val="000000"/>
                  </a:solidFill>
                  <a:latin typeface="Calibri" panose="020F0502020204030204" pitchFamily="34" charset="0"/>
                  <a:cs typeface="Calibri" panose="020F0502020204030204" pitchFamily="34" charset="0"/>
                </a:rPr>
                <a:t>Act</a:t>
              </a:r>
              <a:r>
                <a:rPr lang="tr-TR" sz="1240" dirty="0">
                  <a:solidFill>
                    <a:srgbClr val="000000"/>
                  </a:solidFill>
                  <a:latin typeface="Calibri" panose="020F0502020204030204" pitchFamily="34" charset="0"/>
                  <a:cs typeface="Calibri" panose="020F0502020204030204" pitchFamily="34" charset="0"/>
                </a:rPr>
                <a:t> 2019 -  2050 Net Sıfır Emisyon</a:t>
              </a:r>
            </a:p>
          </p:txBody>
        </p:sp>
        <p:cxnSp>
          <p:nvCxnSpPr>
            <p:cNvPr id="116" name="Google Shape;116;p13"/>
            <p:cNvCxnSpPr>
              <a:cxnSpLocks/>
              <a:stCxn id="115" idx="0"/>
              <a:endCxn id="103" idx="3"/>
            </p:cNvCxnSpPr>
            <p:nvPr/>
          </p:nvCxnSpPr>
          <p:spPr>
            <a:xfrm rot="16200000" flipV="1">
              <a:off x="9166975" y="1981232"/>
              <a:ext cx="93402" cy="1676711"/>
            </a:xfrm>
            <a:prstGeom prst="bentConnector2">
              <a:avLst/>
            </a:prstGeom>
            <a:noFill/>
            <a:ln w="19050" cap="flat" cmpd="sng">
              <a:solidFill>
                <a:srgbClr val="FEC121"/>
              </a:solidFill>
              <a:prstDash val="solid"/>
              <a:miter lim="800000"/>
              <a:headEnd type="none" w="sm" len="sm"/>
              <a:tailEnd type="none" w="sm" len="sm"/>
            </a:ln>
          </p:spPr>
        </p:cxnSp>
      </p:grpSp>
      <p:grpSp>
        <p:nvGrpSpPr>
          <p:cNvPr id="117" name="Google Shape;117;p13"/>
          <p:cNvGrpSpPr/>
          <p:nvPr/>
        </p:nvGrpSpPr>
        <p:grpSpPr>
          <a:xfrm>
            <a:off x="415888" y="4084264"/>
            <a:ext cx="2643937" cy="1936532"/>
            <a:chOff x="415742" y="4040911"/>
            <a:chExt cx="2644005" cy="1936582"/>
          </a:xfrm>
        </p:grpSpPr>
        <p:sp>
          <p:nvSpPr>
            <p:cNvPr id="118" name="Google Shape;118;p13"/>
            <p:cNvSpPr txBox="1"/>
            <p:nvPr/>
          </p:nvSpPr>
          <p:spPr>
            <a:xfrm>
              <a:off x="415742" y="4260825"/>
              <a:ext cx="2535595" cy="1716668"/>
            </a:xfrm>
            <a:prstGeom prst="rect">
              <a:avLst/>
            </a:prstGeom>
            <a:noFill/>
            <a:ln>
              <a:noFill/>
            </a:ln>
          </p:spPr>
          <p:txBody>
            <a:bodyPr spcFirstLastPara="1" wrap="square" lIns="91422" tIns="45698" rIns="91422" bIns="45698" anchor="t" anchorCtr="0">
              <a:noAutofit/>
            </a:bodyPr>
            <a:lstStyle/>
            <a:p>
              <a:pPr algn="just" defTabSz="685664">
                <a:buClr>
                  <a:srgbClr val="000000"/>
                </a:buClr>
              </a:pPr>
              <a:r>
                <a:rPr lang="tr-TR" sz="1240" kern="0" dirty="0">
                  <a:solidFill>
                    <a:srgbClr val="000000"/>
                  </a:solidFill>
                  <a:latin typeface="Calibri"/>
                  <a:ea typeface="Calibri"/>
                  <a:cs typeface="Calibri"/>
                  <a:sym typeface="Calibri"/>
                </a:rPr>
                <a:t>COP 21 de karar alındı,</a:t>
              </a:r>
            </a:p>
            <a:p>
              <a:pPr algn="just" defTabSz="685664">
                <a:buClr>
                  <a:srgbClr val="000000"/>
                </a:buClr>
              </a:pPr>
              <a:r>
                <a:rPr lang="tr-TR" sz="1240" kern="0" dirty="0">
                  <a:solidFill>
                    <a:srgbClr val="000000"/>
                  </a:solidFill>
                  <a:latin typeface="Calibri"/>
                  <a:ea typeface="Calibri"/>
                  <a:cs typeface="Calibri"/>
                  <a:sym typeface="Calibri"/>
                </a:rPr>
                <a:t>Kyoto Protokolü iptal edildi,</a:t>
              </a:r>
            </a:p>
            <a:p>
              <a:pPr algn="just" defTabSz="685664">
                <a:buClr>
                  <a:srgbClr val="000000"/>
                </a:buClr>
              </a:pPr>
              <a:r>
                <a:rPr lang="tr-TR" sz="1240" kern="0" dirty="0">
                  <a:solidFill>
                    <a:srgbClr val="000000"/>
                  </a:solidFill>
                  <a:latin typeface="Calibri"/>
                  <a:ea typeface="Calibri"/>
                  <a:cs typeface="Calibri"/>
                  <a:sym typeface="Calibri"/>
                </a:rPr>
                <a:t>2016 yılında 175 ülke taraf oldu,</a:t>
              </a:r>
            </a:p>
            <a:p>
              <a:pPr algn="just" defTabSz="685664">
                <a:buClr>
                  <a:srgbClr val="000000"/>
                </a:buClr>
              </a:pPr>
              <a:r>
                <a:rPr lang="tr-TR" sz="1240" kern="0" dirty="0">
                  <a:solidFill>
                    <a:srgbClr val="000000"/>
                  </a:solidFill>
                  <a:latin typeface="Calibri"/>
                  <a:ea typeface="Calibri"/>
                  <a:cs typeface="Calibri"/>
                  <a:sym typeface="Calibri"/>
                </a:rPr>
                <a:t>Türkiye, 7 Ekim 2021 de onayladı</a:t>
              </a:r>
              <a:endParaRPr lang="tr-TR" sz="1240" dirty="0">
                <a:solidFill>
                  <a:srgbClr val="000000"/>
                </a:solidFill>
                <a:latin typeface="Calibri" panose="020F0502020204030204" pitchFamily="34" charset="0"/>
                <a:cs typeface="Calibri" panose="020F0502020204030204" pitchFamily="34" charset="0"/>
              </a:endParaRPr>
            </a:p>
          </p:txBody>
        </p:sp>
        <p:cxnSp>
          <p:nvCxnSpPr>
            <p:cNvPr id="119" name="Google Shape;119;p13"/>
            <p:cNvCxnSpPr>
              <a:cxnSpLocks/>
              <a:stCxn id="120" idx="1"/>
              <a:endCxn id="118" idx="0"/>
            </p:cNvCxnSpPr>
            <p:nvPr/>
          </p:nvCxnSpPr>
          <p:spPr>
            <a:xfrm rot="10800000" flipV="1">
              <a:off x="1683540" y="4040911"/>
              <a:ext cx="1376207" cy="219913"/>
            </a:xfrm>
            <a:prstGeom prst="bentConnector2">
              <a:avLst/>
            </a:prstGeom>
            <a:noFill/>
            <a:ln w="19050" cap="flat" cmpd="sng">
              <a:solidFill>
                <a:srgbClr val="2E6A86"/>
              </a:solidFill>
              <a:prstDash val="solid"/>
              <a:miter lim="800000"/>
              <a:headEnd type="none" w="sm" len="sm"/>
              <a:tailEnd type="none" w="sm" len="sm"/>
            </a:ln>
          </p:spPr>
        </p:cxnSp>
      </p:grpSp>
      <p:grpSp>
        <p:nvGrpSpPr>
          <p:cNvPr id="124" name="Google Shape;124;p13"/>
          <p:cNvGrpSpPr/>
          <p:nvPr/>
        </p:nvGrpSpPr>
        <p:grpSpPr>
          <a:xfrm>
            <a:off x="3059825" y="3183811"/>
            <a:ext cx="3159435" cy="1714170"/>
            <a:chOff x="3059747" y="3183805"/>
            <a:chExt cx="3159517" cy="1714214"/>
          </a:xfrm>
        </p:grpSpPr>
        <p:pic>
          <p:nvPicPr>
            <p:cNvPr id="120" name="Google Shape;120;p13"/>
            <p:cNvPicPr preferRelativeResize="0"/>
            <p:nvPr/>
          </p:nvPicPr>
          <p:blipFill rotWithShape="1">
            <a:blip r:embed="rId8">
              <a:alphaModFix/>
            </a:blip>
            <a:srcRect/>
            <a:stretch/>
          </p:blipFill>
          <p:spPr>
            <a:xfrm>
              <a:off x="3059747" y="3183805"/>
              <a:ext cx="3159517" cy="1714214"/>
            </a:xfrm>
            <a:prstGeom prst="rect">
              <a:avLst/>
            </a:prstGeom>
            <a:noFill/>
            <a:ln>
              <a:noFill/>
            </a:ln>
          </p:spPr>
        </p:pic>
        <p:sp>
          <p:nvSpPr>
            <p:cNvPr id="127" name="Google Shape;127;p13"/>
            <p:cNvSpPr txBox="1"/>
            <p:nvPr/>
          </p:nvSpPr>
          <p:spPr>
            <a:xfrm>
              <a:off x="4573344" y="3975408"/>
              <a:ext cx="1645920" cy="276999"/>
            </a:xfrm>
            <a:prstGeom prst="rect">
              <a:avLst/>
            </a:prstGeom>
            <a:noFill/>
            <a:ln>
              <a:noFill/>
            </a:ln>
          </p:spPr>
          <p:txBody>
            <a:bodyPr spcFirstLastPara="1" wrap="square" lIns="91422" tIns="45698" rIns="91422" bIns="45698" anchor="t" anchorCtr="0">
              <a:noAutofit/>
            </a:bodyPr>
            <a:lstStyle/>
            <a:p>
              <a:pPr algn="just" defTabSz="914373">
                <a:buClr>
                  <a:srgbClr val="000000"/>
                </a:buClr>
              </a:pPr>
              <a:r>
                <a:rPr lang="tr-TR" sz="1417" b="1" kern="0" dirty="0">
                  <a:solidFill>
                    <a:srgbClr val="000000"/>
                  </a:solidFill>
                  <a:latin typeface="Calibri"/>
                  <a:ea typeface="Calibri"/>
                  <a:cs typeface="Calibri"/>
                  <a:sym typeface="Calibri"/>
                </a:rPr>
                <a:t>Paris Anlaşması</a:t>
              </a:r>
              <a:endParaRPr sz="1417" b="1" kern="0" dirty="0">
                <a:solidFill>
                  <a:srgbClr val="000000"/>
                </a:solidFill>
                <a:latin typeface="Calibri"/>
                <a:ea typeface="Calibri"/>
                <a:cs typeface="Calibri"/>
                <a:sym typeface="Calibri"/>
              </a:endParaRPr>
            </a:p>
          </p:txBody>
        </p:sp>
      </p:grpSp>
      <p:sp>
        <p:nvSpPr>
          <p:cNvPr id="128" name="Google Shape;128;p13"/>
          <p:cNvSpPr/>
          <p:nvPr/>
        </p:nvSpPr>
        <p:spPr>
          <a:xfrm>
            <a:off x="5200390" y="2934149"/>
            <a:ext cx="1010032" cy="1010032"/>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2" tIns="45698" rIns="91422" bIns="45698" anchor="ctr" anchorCtr="0">
            <a:noAutofit/>
          </a:bodyPr>
          <a:lstStyle/>
          <a:p>
            <a:pPr algn="ctr" defTabSz="914373">
              <a:buClr>
                <a:srgbClr val="000000"/>
              </a:buClr>
            </a:pPr>
            <a:endParaRPr kern="0">
              <a:solidFill>
                <a:srgbClr val="FFFFFF"/>
              </a:solidFill>
              <a:latin typeface="Calibri"/>
              <a:ea typeface="Calibri"/>
              <a:cs typeface="Calibri"/>
              <a:sym typeface="Calibri"/>
            </a:endParaRPr>
          </a:p>
        </p:txBody>
      </p:sp>
      <p:sp>
        <p:nvSpPr>
          <p:cNvPr id="51" name="Metin kutusu 50">
            <a:extLst>
              <a:ext uri="{FF2B5EF4-FFF2-40B4-BE49-F238E27FC236}">
                <a16:creationId xmlns:a16="http://schemas.microsoft.com/office/drawing/2014/main" id="{0897428E-D7D6-41D4-8952-FC88BBD0D8B5}"/>
              </a:ext>
            </a:extLst>
          </p:cNvPr>
          <p:cNvSpPr txBox="1"/>
          <p:nvPr/>
        </p:nvSpPr>
        <p:spPr>
          <a:xfrm>
            <a:off x="5304835" y="47194"/>
            <a:ext cx="1619709" cy="961161"/>
          </a:xfrm>
          <a:prstGeom prst="rect">
            <a:avLst/>
          </a:prstGeom>
          <a:noFill/>
        </p:spPr>
        <p:txBody>
          <a:bodyPr wrap="square" rtlCol="0">
            <a:spAutoFit/>
          </a:bodyPr>
          <a:lstStyle/>
          <a:p>
            <a:pPr marL="161247" indent="-161247" defTabSz="441804">
              <a:buFontTx/>
              <a:buChar char="-"/>
            </a:pPr>
            <a:r>
              <a:rPr lang="it-IT" sz="1129" dirty="0">
                <a:solidFill>
                  <a:srgbClr val="000000"/>
                </a:solidFill>
                <a:latin typeface="Arial"/>
              </a:rPr>
              <a:t>2030 hedefini</a:t>
            </a:r>
            <a:r>
              <a:rPr lang="tr-TR" sz="1129" dirty="0">
                <a:solidFill>
                  <a:srgbClr val="000000"/>
                </a:solidFill>
                <a:latin typeface="Arial"/>
              </a:rPr>
              <a:t> </a:t>
            </a:r>
            <a:r>
              <a:rPr lang="it-IT" sz="1129" dirty="0">
                <a:solidFill>
                  <a:srgbClr val="000000"/>
                </a:solidFill>
                <a:latin typeface="Arial"/>
              </a:rPr>
              <a:t>%40'tan %55'e çıkarmak</a:t>
            </a:r>
            <a:r>
              <a:rPr lang="tr-TR" sz="1129" dirty="0">
                <a:solidFill>
                  <a:srgbClr val="000000"/>
                </a:solidFill>
                <a:latin typeface="Arial"/>
              </a:rPr>
              <a:t> </a:t>
            </a:r>
          </a:p>
          <a:p>
            <a:pPr marL="161247" indent="-161247" defTabSz="441804">
              <a:buFontTx/>
              <a:buChar char="-"/>
            </a:pPr>
            <a:r>
              <a:rPr lang="tr-TR" sz="1129" dirty="0">
                <a:solidFill>
                  <a:srgbClr val="000000"/>
                </a:solidFill>
                <a:latin typeface="Arial"/>
              </a:rPr>
              <a:t>2050’ ye kadar karbon nötr kıta</a:t>
            </a:r>
          </a:p>
        </p:txBody>
      </p:sp>
      <p:sp>
        <p:nvSpPr>
          <p:cNvPr id="52" name="Metin kutusu 51">
            <a:extLst>
              <a:ext uri="{FF2B5EF4-FFF2-40B4-BE49-F238E27FC236}">
                <a16:creationId xmlns:a16="http://schemas.microsoft.com/office/drawing/2014/main" id="{33F61C17-4343-44FD-AC2E-C48AC14C4FEF}"/>
              </a:ext>
            </a:extLst>
          </p:cNvPr>
          <p:cNvSpPr txBox="1"/>
          <p:nvPr/>
        </p:nvSpPr>
        <p:spPr>
          <a:xfrm>
            <a:off x="204437" y="79313"/>
            <a:ext cx="3826112" cy="555408"/>
          </a:xfrm>
          <a:prstGeom prst="rect">
            <a:avLst/>
          </a:prstGeom>
          <a:noFill/>
        </p:spPr>
        <p:txBody>
          <a:bodyPr wrap="square" rtlCol="0">
            <a:spAutoFit/>
          </a:bodyPr>
          <a:lstStyle/>
          <a:p>
            <a:pPr defTabSz="441804"/>
            <a:r>
              <a:rPr lang="tr-TR" sz="3009" b="1" dirty="0">
                <a:solidFill>
                  <a:srgbClr val="000000"/>
                </a:solidFill>
                <a:latin typeface="Calibri" panose="020F0502020204030204" pitchFamily="34" charset="0"/>
                <a:cs typeface="Calibri" panose="020F0502020204030204" pitchFamily="34" charset="0"/>
              </a:rPr>
              <a:t>DÜNYADA ÇEVRE</a:t>
            </a:r>
          </a:p>
        </p:txBody>
      </p:sp>
      <p:pic>
        <p:nvPicPr>
          <p:cNvPr id="53" name="Picture 2" descr="Birleşmiş Milletler İklim Değişikliği Çerçeve Sözleşmesi(BMİDÇS)">
            <a:extLst>
              <a:ext uri="{FF2B5EF4-FFF2-40B4-BE49-F238E27FC236}">
                <a16:creationId xmlns:a16="http://schemas.microsoft.com/office/drawing/2014/main" id="{CFCCC469-2C91-4D5B-8875-B3BBBF5301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75026" y="4881937"/>
            <a:ext cx="1353106" cy="562892"/>
          </a:xfrm>
          <a:prstGeom prst="rect">
            <a:avLst/>
          </a:prstGeom>
          <a:noFill/>
          <a:extLst>
            <a:ext uri="{909E8E84-426E-40DD-AFC4-6F175D3DCCD1}">
              <a14:hiddenFill xmlns:a14="http://schemas.microsoft.com/office/drawing/2010/main">
                <a:solidFill>
                  <a:srgbClr val="FFFFFF"/>
                </a:solidFill>
              </a14:hiddenFill>
            </a:ext>
          </a:extLst>
        </p:spPr>
      </p:pic>
      <p:sp>
        <p:nvSpPr>
          <p:cNvPr id="54" name="Metin kutusu 53">
            <a:extLst>
              <a:ext uri="{FF2B5EF4-FFF2-40B4-BE49-F238E27FC236}">
                <a16:creationId xmlns:a16="http://schemas.microsoft.com/office/drawing/2014/main" id="{4A41A3D2-86FF-4FF1-BD83-AFD15EE9361E}"/>
              </a:ext>
            </a:extLst>
          </p:cNvPr>
          <p:cNvSpPr txBox="1"/>
          <p:nvPr/>
        </p:nvSpPr>
        <p:spPr>
          <a:xfrm>
            <a:off x="2371740" y="5504395"/>
            <a:ext cx="3317621" cy="903068"/>
          </a:xfrm>
          <a:prstGeom prst="rect">
            <a:avLst/>
          </a:prstGeom>
          <a:noFill/>
        </p:spPr>
        <p:txBody>
          <a:bodyPr wrap="square" rtlCol="0">
            <a:spAutoFit/>
          </a:bodyPr>
          <a:lstStyle/>
          <a:p>
            <a:pPr defTabSz="441804"/>
            <a:r>
              <a:rPr lang="tr-TR" sz="1317" dirty="0">
                <a:solidFill>
                  <a:srgbClr val="000000"/>
                </a:solidFill>
                <a:latin typeface="Calibri" panose="020F0502020204030204" pitchFamily="34" charset="0"/>
                <a:cs typeface="Calibri" panose="020F0502020204030204" pitchFamily="34" charset="0"/>
              </a:rPr>
              <a:t>Sıcaklık artışının 2</a:t>
            </a:r>
            <a:r>
              <a:rPr lang="tr-TR" sz="1317" baseline="30000" dirty="0">
                <a:solidFill>
                  <a:srgbClr val="000000"/>
                </a:solidFill>
                <a:latin typeface="Calibri" panose="020F0502020204030204" pitchFamily="34" charset="0"/>
                <a:cs typeface="Calibri" panose="020F0502020204030204" pitchFamily="34" charset="0"/>
              </a:rPr>
              <a:t>o</a:t>
            </a:r>
            <a:r>
              <a:rPr lang="tr-TR" sz="1317" dirty="0">
                <a:solidFill>
                  <a:srgbClr val="000000"/>
                </a:solidFill>
                <a:latin typeface="Calibri" panose="020F0502020204030204" pitchFamily="34" charset="0"/>
                <a:cs typeface="Calibri" panose="020F0502020204030204" pitchFamily="34" charset="0"/>
              </a:rPr>
              <a:t>C altında tutmak, </a:t>
            </a:r>
          </a:p>
          <a:p>
            <a:pPr defTabSz="441804"/>
            <a:r>
              <a:rPr lang="tr-TR" sz="1317" dirty="0">
                <a:solidFill>
                  <a:srgbClr val="000000"/>
                </a:solidFill>
                <a:latin typeface="Calibri" panose="020F0502020204030204" pitchFamily="34" charset="0"/>
                <a:cs typeface="Calibri" panose="020F0502020204030204" pitchFamily="34" charset="0"/>
              </a:rPr>
              <a:t>1,5 </a:t>
            </a:r>
            <a:r>
              <a:rPr lang="tr-TR" sz="1317" baseline="30000" dirty="0" err="1">
                <a:solidFill>
                  <a:srgbClr val="000000"/>
                </a:solidFill>
                <a:latin typeface="Calibri" panose="020F0502020204030204" pitchFamily="34" charset="0"/>
                <a:cs typeface="Calibri" panose="020F0502020204030204" pitchFamily="34" charset="0"/>
              </a:rPr>
              <a:t>o</a:t>
            </a:r>
            <a:r>
              <a:rPr lang="tr-TR" sz="1317" dirty="0" err="1">
                <a:solidFill>
                  <a:srgbClr val="000000"/>
                </a:solidFill>
                <a:latin typeface="Calibri" panose="020F0502020204030204" pitchFamily="34" charset="0"/>
                <a:cs typeface="Calibri" panose="020F0502020204030204" pitchFamily="34" charset="0"/>
              </a:rPr>
              <a:t>C</a:t>
            </a:r>
            <a:r>
              <a:rPr lang="tr-TR" sz="1317" dirty="0">
                <a:solidFill>
                  <a:srgbClr val="000000"/>
                </a:solidFill>
                <a:latin typeface="Calibri" panose="020F0502020204030204" pitchFamily="34" charset="0"/>
                <a:cs typeface="Calibri" panose="020F0502020204030204" pitchFamily="34" charset="0"/>
              </a:rPr>
              <a:t> derece hedefini yakalamak,</a:t>
            </a:r>
          </a:p>
          <a:p>
            <a:pPr defTabSz="441804"/>
            <a:r>
              <a:rPr lang="tr-TR" sz="1317" dirty="0">
                <a:solidFill>
                  <a:srgbClr val="000000"/>
                </a:solidFill>
                <a:latin typeface="Calibri" panose="020F0502020204030204" pitchFamily="34" charset="0"/>
                <a:cs typeface="Calibri" panose="020F0502020204030204" pitchFamily="34" charset="0"/>
              </a:rPr>
              <a:t>Taraf Ülkeler emisyon </a:t>
            </a:r>
            <a:r>
              <a:rPr lang="tr-TR" sz="1317" dirty="0" err="1">
                <a:solidFill>
                  <a:srgbClr val="000000"/>
                </a:solidFill>
                <a:latin typeface="Calibri" panose="020F0502020204030204" pitchFamily="34" charset="0"/>
                <a:cs typeface="Calibri" panose="020F0502020204030204" pitchFamily="34" charset="0"/>
              </a:rPr>
              <a:t>azaltım</a:t>
            </a:r>
            <a:r>
              <a:rPr lang="tr-TR" sz="1317" dirty="0">
                <a:solidFill>
                  <a:srgbClr val="000000"/>
                </a:solidFill>
                <a:latin typeface="Calibri" panose="020F0502020204030204" pitchFamily="34" charset="0"/>
                <a:cs typeface="Calibri" panose="020F0502020204030204" pitchFamily="34" charset="0"/>
              </a:rPr>
              <a:t> hedeflerine ilişkin iyi niyet beyanlarını sundu.</a:t>
            </a:r>
          </a:p>
        </p:txBody>
      </p:sp>
      <p:pic>
        <p:nvPicPr>
          <p:cNvPr id="65" name="Picture 2" descr="AB Yapısı ve İşleyişi">
            <a:extLst>
              <a:ext uri="{FF2B5EF4-FFF2-40B4-BE49-F238E27FC236}">
                <a16:creationId xmlns:a16="http://schemas.microsoft.com/office/drawing/2014/main" id="{CF8C8819-0163-449A-99BB-B743D7DEE43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V="1">
            <a:off x="4202861" y="37469"/>
            <a:ext cx="817393" cy="548906"/>
          </a:xfrm>
          <a:prstGeom prst="rect">
            <a:avLst/>
          </a:prstGeom>
          <a:noFill/>
          <a:extLst>
            <a:ext uri="{909E8E84-426E-40DD-AFC4-6F175D3DCCD1}">
              <a14:hiddenFill xmlns:a14="http://schemas.microsoft.com/office/drawing/2010/main">
                <a:solidFill>
                  <a:srgbClr val="FFFFFF"/>
                </a:solidFill>
              </a14:hiddenFill>
            </a:ext>
          </a:extLst>
        </p:spPr>
      </p:pic>
      <p:pic>
        <p:nvPicPr>
          <p:cNvPr id="66" name="Google Shape;109;p13">
            <a:extLst>
              <a:ext uri="{FF2B5EF4-FFF2-40B4-BE49-F238E27FC236}">
                <a16:creationId xmlns:a16="http://schemas.microsoft.com/office/drawing/2014/main" id="{A3B390A5-2E9C-4105-BB8E-0BF203035FEE}"/>
              </a:ext>
            </a:extLst>
          </p:cNvPr>
          <p:cNvPicPr preferRelativeResize="0"/>
          <p:nvPr/>
        </p:nvPicPr>
        <p:blipFill rotWithShape="1">
          <a:blip r:embed="rId11">
            <a:alphaModFix/>
          </a:blip>
          <a:srcRect/>
          <a:stretch/>
        </p:blipFill>
        <p:spPr>
          <a:xfrm>
            <a:off x="4834275" y="1296109"/>
            <a:ext cx="393888" cy="399667"/>
          </a:xfrm>
          <a:prstGeom prst="rect">
            <a:avLst/>
          </a:prstGeom>
          <a:noFill/>
          <a:ln>
            <a:noFill/>
          </a:ln>
        </p:spPr>
      </p:pic>
      <p:grpSp>
        <p:nvGrpSpPr>
          <p:cNvPr id="72" name="Google Shape;121;p13">
            <a:extLst>
              <a:ext uri="{FF2B5EF4-FFF2-40B4-BE49-F238E27FC236}">
                <a16:creationId xmlns:a16="http://schemas.microsoft.com/office/drawing/2014/main" id="{48F0EBA6-F7E8-46B0-905D-C2A966D24578}"/>
              </a:ext>
            </a:extLst>
          </p:cNvPr>
          <p:cNvGrpSpPr/>
          <p:nvPr/>
        </p:nvGrpSpPr>
        <p:grpSpPr>
          <a:xfrm>
            <a:off x="6369507" y="5263659"/>
            <a:ext cx="3090769" cy="735769"/>
            <a:chOff x="6410023" y="5591351"/>
            <a:chExt cx="3490798" cy="830997"/>
          </a:xfrm>
        </p:grpSpPr>
        <p:sp>
          <p:nvSpPr>
            <p:cNvPr id="73" name="Google Shape;122;p13">
              <a:extLst>
                <a:ext uri="{FF2B5EF4-FFF2-40B4-BE49-F238E27FC236}">
                  <a16:creationId xmlns:a16="http://schemas.microsoft.com/office/drawing/2014/main" id="{42D81014-7E96-40A1-A8D6-6DF99444CBBF}"/>
                </a:ext>
              </a:extLst>
            </p:cNvPr>
            <p:cNvSpPr txBox="1"/>
            <p:nvPr/>
          </p:nvSpPr>
          <p:spPr>
            <a:xfrm>
              <a:off x="7365226" y="5591351"/>
              <a:ext cx="2535595" cy="830997"/>
            </a:xfrm>
            <a:prstGeom prst="rect">
              <a:avLst/>
            </a:prstGeom>
            <a:noFill/>
            <a:ln>
              <a:noFill/>
            </a:ln>
          </p:spPr>
          <p:txBody>
            <a:bodyPr spcFirstLastPara="1" wrap="square" lIns="80948" tIns="40463" rIns="80948" bIns="40463" anchor="t" anchorCtr="0">
              <a:noAutofit/>
            </a:bodyPr>
            <a:lstStyle/>
            <a:p>
              <a:pPr algn="just" defTabSz="441804"/>
              <a:r>
                <a:rPr lang="tr-TR" sz="1062" dirty="0">
                  <a:solidFill>
                    <a:srgbClr val="000000"/>
                  </a:solidFill>
                  <a:latin typeface="Calibri"/>
                  <a:ea typeface="Calibri"/>
                  <a:cs typeface="Calibri"/>
                  <a:sym typeface="Calibri"/>
                </a:rPr>
                <a:t>2053 net sıfır emisyon hedefi belirlenmiş olup, Uzun Dönemli İklim Değişikliği Stratejisi ve Eylem Planı projesi çalışmaları başlatılmıştır.</a:t>
              </a:r>
              <a:endParaRPr sz="1062" dirty="0">
                <a:solidFill>
                  <a:srgbClr val="000000"/>
                </a:solidFill>
                <a:latin typeface="Calibri"/>
                <a:ea typeface="Calibri"/>
                <a:cs typeface="Calibri"/>
                <a:sym typeface="Calibri"/>
              </a:endParaRPr>
            </a:p>
          </p:txBody>
        </p:sp>
        <p:cxnSp>
          <p:nvCxnSpPr>
            <p:cNvPr id="74" name="Google Shape;123;p13">
              <a:extLst>
                <a:ext uri="{FF2B5EF4-FFF2-40B4-BE49-F238E27FC236}">
                  <a16:creationId xmlns:a16="http://schemas.microsoft.com/office/drawing/2014/main" id="{A4A48CDB-0A97-44FF-855F-F8646F23C629}"/>
                </a:ext>
              </a:extLst>
            </p:cNvPr>
            <p:cNvCxnSpPr>
              <a:stCxn id="73" idx="0"/>
            </p:cNvCxnSpPr>
            <p:nvPr/>
          </p:nvCxnSpPr>
          <p:spPr>
            <a:xfrm rot="5400000">
              <a:off x="7274323" y="4727051"/>
              <a:ext cx="494400" cy="2223000"/>
            </a:xfrm>
            <a:prstGeom prst="bentConnector5">
              <a:avLst>
                <a:gd name="adj1" fmla="val -46228"/>
                <a:gd name="adj2" fmla="val 63056"/>
                <a:gd name="adj3" fmla="val 146228"/>
              </a:avLst>
            </a:prstGeom>
            <a:noFill/>
            <a:ln w="19050" cap="flat" cmpd="sng">
              <a:solidFill>
                <a:srgbClr val="3C9F9E"/>
              </a:solidFill>
              <a:prstDash val="solid"/>
              <a:miter lim="800000"/>
              <a:headEnd type="none" w="sm" len="sm"/>
              <a:tailEnd type="none" w="sm" len="sm"/>
            </a:ln>
          </p:spPr>
        </p:cxnSp>
      </p:grpSp>
      <p:pic>
        <p:nvPicPr>
          <p:cNvPr id="75" name="Google Shape;126;p13">
            <a:extLst>
              <a:ext uri="{FF2B5EF4-FFF2-40B4-BE49-F238E27FC236}">
                <a16:creationId xmlns:a16="http://schemas.microsoft.com/office/drawing/2014/main" id="{F9901BCD-EBAA-40F7-B05E-3BB15A3834EE}"/>
              </a:ext>
            </a:extLst>
          </p:cNvPr>
          <p:cNvPicPr preferRelativeResize="0"/>
          <p:nvPr/>
        </p:nvPicPr>
        <p:blipFill rotWithShape="1">
          <a:blip r:embed="rId12">
            <a:alphaModFix/>
          </a:blip>
          <a:srcRect/>
          <a:stretch/>
        </p:blipFill>
        <p:spPr>
          <a:xfrm>
            <a:off x="3531039" y="3962364"/>
            <a:ext cx="429152" cy="344089"/>
          </a:xfrm>
          <a:prstGeom prst="rect">
            <a:avLst/>
          </a:prstGeom>
          <a:noFill/>
          <a:ln>
            <a:noFill/>
          </a:ln>
        </p:spPr>
      </p:pic>
      <p:pic>
        <p:nvPicPr>
          <p:cNvPr id="1034" name="Picture 10" descr="Hoşgeldiniz… – Filmdictio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94295" y="4399578"/>
            <a:ext cx="830623" cy="553749"/>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a:extLst>
              <a:ext uri="{FF2B5EF4-FFF2-40B4-BE49-F238E27FC236}">
                <a16:creationId xmlns:a16="http://schemas.microsoft.com/office/drawing/2014/main" id="{70362FC7-FEA9-4840-B404-9E0438D7C8B0}"/>
              </a:ext>
            </a:extLst>
          </p:cNvPr>
          <p:cNvPicPr>
            <a:picLocks noChangeAspect="1"/>
          </p:cNvPicPr>
          <p:nvPr/>
        </p:nvPicPr>
        <p:blipFill>
          <a:blip r:embed="rId14"/>
          <a:stretch>
            <a:fillRect/>
          </a:stretch>
        </p:blipFill>
        <p:spPr>
          <a:xfrm>
            <a:off x="8205896" y="4947"/>
            <a:ext cx="3699363" cy="2827071"/>
          </a:xfrm>
          <a:prstGeom prst="rect">
            <a:avLst/>
          </a:prstGeom>
        </p:spPr>
      </p:pic>
      <p:grpSp>
        <p:nvGrpSpPr>
          <p:cNvPr id="3" name="Grup 2">
            <a:extLst>
              <a:ext uri="{FF2B5EF4-FFF2-40B4-BE49-F238E27FC236}">
                <a16:creationId xmlns:a16="http://schemas.microsoft.com/office/drawing/2014/main" id="{A3DCD287-84E4-4014-B914-1BD46988B795}"/>
              </a:ext>
            </a:extLst>
          </p:cNvPr>
          <p:cNvGrpSpPr/>
          <p:nvPr/>
        </p:nvGrpSpPr>
        <p:grpSpPr>
          <a:xfrm>
            <a:off x="235659" y="806881"/>
            <a:ext cx="4784596" cy="2725210"/>
            <a:chOff x="266159" y="911214"/>
            <a:chExt cx="5403852" cy="3077926"/>
          </a:xfrm>
        </p:grpSpPr>
        <p:cxnSp>
          <p:nvCxnSpPr>
            <p:cNvPr id="113" name="Google Shape;113;p13"/>
            <p:cNvCxnSpPr>
              <a:cxnSpLocks/>
              <a:stCxn id="108" idx="0"/>
            </p:cNvCxnSpPr>
            <p:nvPr/>
          </p:nvCxnSpPr>
          <p:spPr>
            <a:xfrm rot="16200000" flipH="1" flipV="1">
              <a:off x="4054743" y="-625499"/>
              <a:ext cx="78555" cy="3151981"/>
            </a:xfrm>
            <a:prstGeom prst="bentConnector3">
              <a:avLst>
                <a:gd name="adj1" fmla="val -291006"/>
              </a:avLst>
            </a:prstGeom>
            <a:noFill/>
            <a:ln w="19050" cap="flat" cmpd="sng">
              <a:solidFill>
                <a:srgbClr val="FF873D"/>
              </a:solidFill>
              <a:prstDash val="solid"/>
              <a:miter lim="800000"/>
              <a:headEnd type="none" w="sm" len="sm"/>
              <a:tailEnd type="none" w="sm" len="sm"/>
            </a:ln>
          </p:spPr>
        </p:cxnSp>
        <p:sp>
          <p:nvSpPr>
            <p:cNvPr id="49" name="Google Shape;112;p13">
              <a:extLst>
                <a:ext uri="{FF2B5EF4-FFF2-40B4-BE49-F238E27FC236}">
                  <a16:creationId xmlns:a16="http://schemas.microsoft.com/office/drawing/2014/main" id="{A0200DDA-C5B8-49D5-8FFD-D9988E2160DB}"/>
                </a:ext>
              </a:extLst>
            </p:cNvPr>
            <p:cNvSpPr txBox="1"/>
            <p:nvPr/>
          </p:nvSpPr>
          <p:spPr>
            <a:xfrm>
              <a:off x="266159" y="989769"/>
              <a:ext cx="4503741" cy="2999371"/>
            </a:xfrm>
            <a:prstGeom prst="rect">
              <a:avLst/>
            </a:prstGeom>
            <a:noFill/>
            <a:ln>
              <a:noFill/>
            </a:ln>
          </p:spPr>
          <p:txBody>
            <a:bodyPr spcFirstLastPara="1" wrap="square" lIns="91422" tIns="45698" rIns="91422" bIns="45698" anchor="t" anchorCtr="0">
              <a:noAutofit/>
            </a:bodyPr>
            <a:lstStyle/>
            <a:p>
              <a:pPr marL="322493" indent="-322493" defTabSz="441804">
                <a:buFont typeface="+mj-lt"/>
                <a:buAutoNum type="arabicPeriod"/>
              </a:pPr>
              <a:endParaRPr lang="tr-TR" sz="1240" dirty="0">
                <a:solidFill>
                  <a:srgbClr val="000000"/>
                </a:solidFill>
                <a:latin typeface="Calibri" panose="020F0502020204030204" pitchFamily="34" charset="0"/>
                <a:cs typeface="Calibri" panose="020F0502020204030204" pitchFamily="34" charset="0"/>
              </a:endParaRPr>
            </a:p>
            <a:p>
              <a:pPr marL="322493" indent="-322493" defTabSz="441804">
                <a:buFont typeface="+mj-lt"/>
                <a:buAutoNum type="arabicPeriod"/>
              </a:pPr>
              <a:r>
                <a:rPr lang="tr-TR" sz="1240" dirty="0">
                  <a:solidFill>
                    <a:srgbClr val="000000"/>
                  </a:solidFill>
                  <a:latin typeface="Calibri" panose="020F0502020204030204" pitchFamily="34" charset="0"/>
                  <a:cs typeface="Calibri" panose="020F0502020204030204" pitchFamily="34" charset="0"/>
                </a:rPr>
                <a:t>İklim değişikliği ile mücadele isteği </a:t>
              </a:r>
            </a:p>
            <a:p>
              <a:pPr marL="441804" lvl="1" defTabSz="441804"/>
              <a:r>
                <a:rPr lang="tr-TR" sz="1240" dirty="0">
                  <a:solidFill>
                    <a:srgbClr val="000000"/>
                  </a:solidFill>
                  <a:latin typeface="Calibri" panose="020F0502020204030204" pitchFamily="34" charset="0"/>
                  <a:cs typeface="Calibri" panose="020F0502020204030204" pitchFamily="34" charset="0"/>
                </a:rPr>
                <a:t>1.1 Sınırda Karbon Düzenleme Mekanizması (SKDM)</a:t>
              </a:r>
            </a:p>
            <a:p>
              <a:pPr marL="322493" indent="-322493" defTabSz="441804">
                <a:buFont typeface="+mj-lt"/>
                <a:buAutoNum type="arabicPeriod"/>
              </a:pPr>
              <a:r>
                <a:rPr lang="tr-TR" sz="1240" dirty="0">
                  <a:solidFill>
                    <a:srgbClr val="000000"/>
                  </a:solidFill>
                  <a:latin typeface="Calibri" panose="020F0502020204030204" pitchFamily="34" charset="0"/>
                  <a:cs typeface="Calibri" panose="020F0502020204030204" pitchFamily="34" charset="0"/>
                </a:rPr>
                <a:t>Temiz, Ekonomik ve Güvenli Enerji Arzı</a:t>
              </a:r>
            </a:p>
            <a:p>
              <a:pPr marL="322493" indent="-322493" defTabSz="441804">
                <a:buFont typeface="+mj-lt"/>
                <a:buAutoNum type="arabicPeriod"/>
              </a:pPr>
              <a:r>
                <a:rPr lang="tr-TR" sz="1240" dirty="0">
                  <a:solidFill>
                    <a:srgbClr val="000000"/>
                  </a:solidFill>
                  <a:latin typeface="Calibri" panose="020F0502020204030204" pitchFamily="34" charset="0"/>
                  <a:cs typeface="Calibri" panose="020F0502020204030204" pitchFamily="34" charset="0"/>
                </a:rPr>
                <a:t>Temiz ve döngüsel bir ekonomi için endüstriyel strateji</a:t>
              </a:r>
            </a:p>
            <a:p>
              <a:pPr marL="322493" indent="-322493" defTabSz="441804">
                <a:buFont typeface="+mj-lt"/>
                <a:buAutoNum type="arabicPeriod"/>
              </a:pPr>
              <a:r>
                <a:rPr lang="tr-TR" sz="1240" dirty="0">
                  <a:solidFill>
                    <a:srgbClr val="000000"/>
                  </a:solidFill>
                  <a:latin typeface="Calibri" panose="020F0502020204030204" pitchFamily="34" charset="0"/>
                  <a:cs typeface="Calibri" panose="020F0502020204030204" pitchFamily="34" charset="0"/>
                </a:rPr>
                <a:t>Sürdürülebilir akıllı ulaşım</a:t>
              </a:r>
            </a:p>
            <a:p>
              <a:pPr marL="322493" indent="-322493" defTabSz="441804">
                <a:buFont typeface="+mj-lt"/>
                <a:buAutoNum type="arabicPeriod"/>
              </a:pPr>
              <a:r>
                <a:rPr lang="tr-TR" sz="1240" dirty="0">
                  <a:solidFill>
                    <a:srgbClr val="000000"/>
                  </a:solidFill>
                  <a:latin typeface="Calibri" panose="020F0502020204030204" pitchFamily="34" charset="0"/>
                  <a:cs typeface="Calibri" panose="020F0502020204030204" pitchFamily="34" charset="0"/>
                </a:rPr>
                <a:t>Ortak tarım politikası /Tarladan çatala stratejisi</a:t>
              </a:r>
            </a:p>
            <a:p>
              <a:pPr marL="322493" indent="-322493" defTabSz="441804">
                <a:buFont typeface="+mj-lt"/>
                <a:buAutoNum type="arabicPeriod"/>
              </a:pPr>
              <a:r>
                <a:rPr lang="tr-TR" sz="1240" dirty="0">
                  <a:solidFill>
                    <a:srgbClr val="000000"/>
                  </a:solidFill>
                  <a:latin typeface="Calibri" panose="020F0502020204030204" pitchFamily="34" charset="0"/>
                  <a:cs typeface="Calibri" panose="020F0502020204030204" pitchFamily="34" charset="0"/>
                </a:rPr>
                <a:t>Biyolojik çeşitliliği koruma</a:t>
              </a:r>
            </a:p>
            <a:p>
              <a:pPr marL="322493" indent="-322493" defTabSz="441804">
                <a:buFont typeface="+mj-lt"/>
                <a:buAutoNum type="arabicPeriod"/>
              </a:pPr>
              <a:r>
                <a:rPr lang="tr-TR" sz="1240" dirty="0" err="1">
                  <a:solidFill>
                    <a:srgbClr val="000000"/>
                  </a:solidFill>
                  <a:latin typeface="Calibri" panose="020F0502020204030204" pitchFamily="34" charset="0"/>
                  <a:cs typeface="Calibri" panose="020F0502020204030204" pitchFamily="34" charset="0"/>
                </a:rPr>
                <a:t>Toksiksiz</a:t>
              </a:r>
              <a:r>
                <a:rPr lang="tr-TR" sz="1240" dirty="0">
                  <a:solidFill>
                    <a:srgbClr val="000000"/>
                  </a:solidFill>
                  <a:latin typeface="Calibri" panose="020F0502020204030204" pitchFamily="34" charset="0"/>
                  <a:cs typeface="Calibri" panose="020F0502020204030204" pitchFamily="34" charset="0"/>
                </a:rPr>
                <a:t> bir çevre için sıfır </a:t>
              </a:r>
              <a:r>
                <a:rPr lang="tr-TR" sz="1240" dirty="0" err="1">
                  <a:solidFill>
                    <a:srgbClr val="000000"/>
                  </a:solidFill>
                  <a:latin typeface="Calibri" panose="020F0502020204030204" pitchFamily="34" charset="0"/>
                  <a:cs typeface="Calibri" panose="020F0502020204030204" pitchFamily="34" charset="0"/>
                </a:rPr>
                <a:t>krililiğe</a:t>
              </a:r>
              <a:r>
                <a:rPr lang="tr-TR" sz="1240" dirty="0">
                  <a:solidFill>
                    <a:srgbClr val="000000"/>
                  </a:solidFill>
                  <a:latin typeface="Calibri" panose="020F0502020204030204" pitchFamily="34" charset="0"/>
                  <a:cs typeface="Calibri" panose="020F0502020204030204" pitchFamily="34" charset="0"/>
                </a:rPr>
                <a:t> doğru</a:t>
              </a:r>
            </a:p>
            <a:p>
              <a:pPr marL="322493" indent="-322493" defTabSz="441804">
                <a:buFont typeface="+mj-lt"/>
                <a:buAutoNum type="arabicPeriod"/>
              </a:pPr>
              <a:r>
                <a:rPr lang="tr-TR" sz="1240" dirty="0">
                  <a:solidFill>
                    <a:srgbClr val="000000"/>
                  </a:solidFill>
                  <a:latin typeface="Calibri" panose="020F0502020204030204" pitchFamily="34" charset="0"/>
                  <a:cs typeface="Calibri" panose="020F0502020204030204" pitchFamily="34" charset="0"/>
                </a:rPr>
                <a:t>Tüm AB politikalarında sürdürülebilirlik</a:t>
              </a:r>
            </a:p>
            <a:p>
              <a:pPr marL="322493" indent="-322493" defTabSz="441804">
                <a:buFont typeface="+mj-lt"/>
                <a:buAutoNum type="arabicPeriod"/>
              </a:pPr>
              <a:r>
                <a:rPr lang="tr-TR" sz="1240" dirty="0">
                  <a:solidFill>
                    <a:srgbClr val="000000"/>
                  </a:solidFill>
                  <a:latin typeface="Calibri" panose="020F0502020204030204" pitchFamily="34" charset="0"/>
                  <a:cs typeface="Calibri" panose="020F0502020204030204" pitchFamily="34" charset="0"/>
                </a:rPr>
                <a:t>Küresel lider olarak AB</a:t>
              </a:r>
            </a:p>
            <a:p>
              <a:pPr marL="322493" indent="-322493" defTabSz="441804">
                <a:buFont typeface="+mj-lt"/>
                <a:buAutoNum type="arabicPeriod"/>
              </a:pPr>
              <a:r>
                <a:rPr lang="tr-TR" sz="1240" dirty="0">
                  <a:solidFill>
                    <a:srgbClr val="000000"/>
                  </a:solidFill>
                  <a:latin typeface="Calibri" panose="020F0502020204030204" pitchFamily="34" charset="0"/>
                  <a:cs typeface="Calibri" panose="020F0502020204030204" pitchFamily="34" charset="0"/>
                </a:rPr>
                <a:t>Birlikte çalışma – AB iklim anlaşması</a:t>
              </a:r>
            </a:p>
            <a:p>
              <a:pPr marL="322493" indent="-322493" defTabSz="441804">
                <a:buFont typeface="+mj-lt"/>
                <a:buAutoNum type="arabicPeriod"/>
              </a:pPr>
              <a:endParaRPr lang="tr-TR" sz="1240" dirty="0">
                <a:solidFill>
                  <a:srgbClr val="000000"/>
                </a:solidFill>
                <a:latin typeface="Calibri" panose="020F0502020204030204" pitchFamily="34" charset="0"/>
                <a:cs typeface="Calibri" panose="020F0502020204030204" pitchFamily="34" charset="0"/>
              </a:endParaRPr>
            </a:p>
            <a:p>
              <a:pPr marL="322493" indent="-322493" defTabSz="441804">
                <a:buFont typeface="+mj-lt"/>
                <a:buAutoNum type="arabicPeriod"/>
              </a:pPr>
              <a:endParaRPr lang="tr-TR" sz="1240" dirty="0">
                <a:solidFill>
                  <a:srgbClr val="000000"/>
                </a:solidFill>
                <a:latin typeface="Calibri" panose="020F0502020204030204" pitchFamily="34" charset="0"/>
                <a:cs typeface="Calibri" panose="020F0502020204030204" pitchFamily="34" charset="0"/>
              </a:endParaRPr>
            </a:p>
          </p:txBody>
        </p:sp>
      </p:grpSp>
      <p:sp>
        <p:nvSpPr>
          <p:cNvPr id="55" name="Dikdörtgen: Yuvarlatılmış Köşeler 54">
            <a:extLst>
              <a:ext uri="{FF2B5EF4-FFF2-40B4-BE49-F238E27FC236}">
                <a16:creationId xmlns:a16="http://schemas.microsoft.com/office/drawing/2014/main" id="{E9DA2530-52C0-4E78-A121-976DE4FC98B8}"/>
              </a:ext>
            </a:extLst>
          </p:cNvPr>
          <p:cNvSpPr/>
          <p:nvPr/>
        </p:nvSpPr>
        <p:spPr>
          <a:xfrm>
            <a:off x="759353" y="1296108"/>
            <a:ext cx="3377442" cy="185189"/>
          </a:xfrm>
          <a:prstGeom prst="roundRect">
            <a:avLst/>
          </a:prstGeom>
          <a:noFill/>
          <a:ln w="38100">
            <a:solidFill>
              <a:srgbClr val="ED25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1804"/>
            <a:endParaRPr lang="tr-TR" sz="1771">
              <a:solidFill>
                <a:srgbClr val="FFFFFF"/>
              </a:solidFill>
              <a:latin typeface="Arial"/>
            </a:endParaRPr>
          </a:p>
        </p:txBody>
      </p:sp>
      <p:pic>
        <p:nvPicPr>
          <p:cNvPr id="76" name="Resim 75">
            <a:extLst>
              <a:ext uri="{FF2B5EF4-FFF2-40B4-BE49-F238E27FC236}">
                <a16:creationId xmlns:a16="http://schemas.microsoft.com/office/drawing/2014/main" id="{B09D1062-36E6-4600-86E9-F359B5CA99C2}"/>
              </a:ext>
            </a:extLst>
          </p:cNvPr>
          <p:cNvPicPr/>
          <p:nvPr/>
        </p:nvPicPr>
        <p:blipFill>
          <a:blip r:embed="rId15">
            <a:extLst>
              <a:ext uri="{28A0092B-C50C-407E-A947-70E740481C1C}">
                <a14:useLocalDpi xmlns:a14="http://schemas.microsoft.com/office/drawing/2010/main" val="0"/>
              </a:ext>
            </a:extLst>
          </a:blip>
          <a:srcRect/>
          <a:stretch>
            <a:fillRect/>
          </a:stretch>
        </p:blipFill>
        <p:spPr bwMode="auto">
          <a:xfrm>
            <a:off x="103566" y="37469"/>
            <a:ext cx="11984868" cy="6751214"/>
          </a:xfrm>
          <a:prstGeom prst="rect">
            <a:avLst/>
          </a:prstGeom>
          <a:noFill/>
          <a:ln>
            <a:noFill/>
          </a:ln>
        </p:spPr>
      </p:pic>
      <p:pic>
        <p:nvPicPr>
          <p:cNvPr id="2" name="Resim 1">
            <a:extLst>
              <a:ext uri="{FF2B5EF4-FFF2-40B4-BE49-F238E27FC236}">
                <a16:creationId xmlns:a16="http://schemas.microsoft.com/office/drawing/2014/main" id="{57D61A54-204B-439A-991A-A76012FCB482}"/>
              </a:ext>
            </a:extLst>
          </p:cNvPr>
          <p:cNvPicPr>
            <a:picLocks noChangeAspect="1"/>
          </p:cNvPicPr>
          <p:nvPr/>
        </p:nvPicPr>
        <p:blipFill>
          <a:blip r:embed="rId16"/>
          <a:stretch>
            <a:fillRect/>
          </a:stretch>
        </p:blipFill>
        <p:spPr>
          <a:xfrm>
            <a:off x="9535048" y="5226403"/>
            <a:ext cx="831275" cy="55598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childTnLst>
                                </p:cTn>
                              </p:par>
                              <p:par>
                                <p:cTn id="8" presetID="10" presetClass="entr" presetSubtype="0"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par>
                                <p:cTn id="14" presetID="10" presetClass="entr" presetSubtype="0" fill="hold" nodeType="withEffect">
                                  <p:stCondLst>
                                    <p:cond delay="0"/>
                                  </p:stCondLst>
                                  <p:childTnLst>
                                    <p:set>
                                      <p:cBhvr>
                                        <p:cTn id="15" dur="1" fill="hold">
                                          <p:stCondLst>
                                            <p:cond delay="0"/>
                                          </p:stCondLst>
                                        </p:cTn>
                                        <p:tgtEl>
                                          <p:spTgt spid="117"/>
                                        </p:tgtEl>
                                        <p:attrNameLst>
                                          <p:attrName>style.visibility</p:attrName>
                                        </p:attrNameLst>
                                      </p:cBhvr>
                                      <p:to>
                                        <p:strVal val="visible"/>
                                      </p:to>
                                    </p:set>
                                    <p:animEffect transition="in" filter="fade">
                                      <p:cBhvr>
                                        <p:cTn id="16" dur="500"/>
                                        <p:tgtEl>
                                          <p:spTgt spid="1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6"/>
                                        </p:tgtEl>
                                        <p:attrNameLst>
                                          <p:attrName>style.visibility</p:attrName>
                                        </p:attrNameLst>
                                      </p:cBhvr>
                                      <p:to>
                                        <p:strVal val="visible"/>
                                      </p:to>
                                    </p:set>
                                    <p:animEffect transition="in" filter="fade">
                                      <p:cBhvr>
                                        <p:cTn id="21" dur="500"/>
                                        <p:tgtEl>
                                          <p:spTgt spid="106"/>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par>
                                <p:cTn id="29" presetID="10" presetClass="entr" presetSubtype="0" fill="hold" nodeType="with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500"/>
                                        <p:tgtEl>
                                          <p:spTgt spid="6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fade">
                                      <p:cBhvr>
                                        <p:cTn id="34" dur="500"/>
                                        <p:tgtEl>
                                          <p:spTgt spid="51"/>
                                        </p:tgtEl>
                                      </p:cBhvr>
                                    </p:animEffect>
                                  </p:childTnLst>
                                </p:cTn>
                              </p:par>
                              <p:par>
                                <p:cTn id="35" presetID="10"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1"/>
                                        </p:tgtEl>
                                        <p:attrNameLst>
                                          <p:attrName>style.visibility</p:attrName>
                                        </p:attrNameLst>
                                      </p:cBhvr>
                                      <p:to>
                                        <p:strVal val="visible"/>
                                      </p:to>
                                    </p:set>
                                    <p:animEffect transition="in" filter="fade">
                                      <p:cBhvr>
                                        <p:cTn id="42" dur="500"/>
                                        <p:tgtEl>
                                          <p:spTgt spid="101"/>
                                        </p:tgtEl>
                                      </p:cBhvr>
                                    </p:animEffect>
                                  </p:childTnLst>
                                </p:cTn>
                              </p:par>
                              <p:par>
                                <p:cTn id="43" presetID="10" presetClass="entr" presetSubtype="0" fill="hold" nodeType="withEffect">
                                  <p:stCondLst>
                                    <p:cond delay="0"/>
                                  </p:stCondLst>
                                  <p:childTnLst>
                                    <p:set>
                                      <p:cBhvr>
                                        <p:cTn id="44" dur="1" fill="hold">
                                          <p:stCondLst>
                                            <p:cond delay="0"/>
                                          </p:stCondLst>
                                        </p:cTn>
                                        <p:tgtEl>
                                          <p:spTgt spid="114"/>
                                        </p:tgtEl>
                                        <p:attrNameLst>
                                          <p:attrName>style.visibility</p:attrName>
                                        </p:attrNameLst>
                                      </p:cBhvr>
                                      <p:to>
                                        <p:strVal val="visible"/>
                                      </p:to>
                                    </p:set>
                                    <p:animEffect transition="in" filter="fade">
                                      <p:cBhvr>
                                        <p:cTn id="45" dur="500"/>
                                        <p:tgtEl>
                                          <p:spTgt spid="11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7"/>
                                        </p:tgtEl>
                                        <p:attrNameLst>
                                          <p:attrName>style.visibility</p:attrName>
                                        </p:attrNameLst>
                                      </p:cBhvr>
                                      <p:to>
                                        <p:strVal val="visible"/>
                                      </p:to>
                                    </p:set>
                                    <p:animEffect transition="in" filter="fade">
                                      <p:cBhvr>
                                        <p:cTn id="50" dur="500"/>
                                        <p:tgtEl>
                                          <p:spTgt spid="67"/>
                                        </p:tgtEl>
                                      </p:cBhvr>
                                    </p:animEffect>
                                  </p:childTnLst>
                                </p:cTn>
                              </p:par>
                              <p:par>
                                <p:cTn id="51" presetID="10" presetClass="entr" presetSubtype="0" fill="hold" nodeType="withEffect">
                                  <p:stCondLst>
                                    <p:cond delay="0"/>
                                  </p:stCondLst>
                                  <p:childTnLst>
                                    <p:set>
                                      <p:cBhvr>
                                        <p:cTn id="52" dur="1" fill="hold">
                                          <p:stCondLst>
                                            <p:cond delay="0"/>
                                          </p:stCondLst>
                                        </p:cTn>
                                        <p:tgtEl>
                                          <p:spTgt spid="1034"/>
                                        </p:tgtEl>
                                        <p:attrNameLst>
                                          <p:attrName>style.visibility</p:attrName>
                                        </p:attrNameLst>
                                      </p:cBhvr>
                                      <p:to>
                                        <p:strVal val="visible"/>
                                      </p:to>
                                    </p:set>
                                    <p:animEffect transition="in" filter="fade">
                                      <p:cBhvr>
                                        <p:cTn id="53" dur="500"/>
                                        <p:tgtEl>
                                          <p:spTgt spid="1034"/>
                                        </p:tgtEl>
                                      </p:cBhvr>
                                    </p:animEffect>
                                  </p:childTnLst>
                                </p:cTn>
                              </p:par>
                              <p:par>
                                <p:cTn id="54" presetID="10" presetClass="entr" presetSubtype="0" fill="hold" nodeType="withEffect">
                                  <p:stCondLst>
                                    <p:cond delay="0"/>
                                  </p:stCondLst>
                                  <p:childTnLst>
                                    <p:set>
                                      <p:cBhvr>
                                        <p:cTn id="55" dur="1" fill="hold">
                                          <p:stCondLst>
                                            <p:cond delay="0"/>
                                          </p:stCondLst>
                                        </p:cTn>
                                        <p:tgtEl>
                                          <p:spTgt spid="72"/>
                                        </p:tgtEl>
                                        <p:attrNameLst>
                                          <p:attrName>style.visibility</p:attrName>
                                        </p:attrNameLst>
                                      </p:cBhvr>
                                      <p:to>
                                        <p:strVal val="visible"/>
                                      </p:to>
                                    </p:set>
                                    <p:animEffect transition="in" filter="fade">
                                      <p:cBhvr>
                                        <p:cTn id="56" dur="500"/>
                                        <p:tgtEl>
                                          <p:spTgt spid="7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76"/>
                                        </p:tgtEl>
                                        <p:attrNameLst>
                                          <p:attrName>style.visibility</p:attrName>
                                        </p:attrNameLst>
                                      </p:cBhvr>
                                      <p:to>
                                        <p:strVal val="visible"/>
                                      </p:to>
                                    </p:set>
                                    <p:animEffect transition="in" filter="fade">
                                      <p:cBhvr>
                                        <p:cTn id="61" dur="500"/>
                                        <p:tgtEl>
                                          <p:spTgt spid="7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fade">
                                      <p:cBhvr>
                                        <p:cTn id="6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4" grpId="0"/>
      <p:bldP spid="5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35000">
              <a:srgbClr val="FFFFFF"/>
            </a:gs>
            <a:gs pos="100000">
              <a:schemeClr val="accent3"/>
            </a:gs>
          </a:gsLst>
          <a:path path="circle">
            <a:fillToRect l="50000" t="50000" r="50000" b="50000"/>
          </a:path>
          <a:tileRect/>
        </a:gradFill>
        <a:effectLst/>
      </p:bgPr>
    </p:bg>
    <p:spTree>
      <p:nvGrpSpPr>
        <p:cNvPr id="1" name="Shape 133"/>
        <p:cNvGrpSpPr/>
        <p:nvPr/>
      </p:nvGrpSpPr>
      <p:grpSpPr>
        <a:xfrm>
          <a:off x="0" y="0"/>
          <a:ext cx="0" cy="0"/>
          <a:chOff x="0" y="0"/>
          <a:chExt cx="0" cy="0"/>
        </a:xfrm>
      </p:grpSpPr>
      <p:sp>
        <p:nvSpPr>
          <p:cNvPr id="158" name="Google Shape;158;p14"/>
          <p:cNvSpPr txBox="1"/>
          <p:nvPr/>
        </p:nvSpPr>
        <p:spPr>
          <a:xfrm>
            <a:off x="7435075" y="4536859"/>
            <a:ext cx="823464" cy="635085"/>
          </a:xfrm>
          <a:prstGeom prst="rect">
            <a:avLst/>
          </a:prstGeom>
          <a:noFill/>
          <a:ln>
            <a:noFill/>
          </a:ln>
        </p:spPr>
        <p:txBody>
          <a:bodyPr spcFirstLastPara="1" wrap="square" lIns="68564" tIns="34272" rIns="68564" bIns="34272" anchor="t" anchorCtr="0">
            <a:noAutofit/>
          </a:bodyPr>
          <a:lstStyle/>
          <a:p>
            <a:pPr defTabSz="685664">
              <a:buClr>
                <a:srgbClr val="000000"/>
              </a:buClr>
              <a:defRPr/>
            </a:pPr>
            <a:r>
              <a:rPr lang="tr-TR" sz="3299" kern="0" dirty="0">
                <a:solidFill>
                  <a:srgbClr val="FFFFFF"/>
                </a:solidFill>
                <a:latin typeface="Calibri"/>
                <a:ea typeface="Calibri"/>
                <a:cs typeface="Calibri"/>
                <a:sym typeface="Calibri"/>
              </a:rPr>
              <a:t>05</a:t>
            </a:r>
            <a:endParaRPr sz="3299" kern="0" dirty="0">
              <a:solidFill>
                <a:srgbClr val="FFFFFF"/>
              </a:solidFill>
              <a:latin typeface="Calibri"/>
              <a:ea typeface="Calibri"/>
              <a:cs typeface="Calibri"/>
              <a:sym typeface="Calibri"/>
            </a:endParaRPr>
          </a:p>
        </p:txBody>
      </p:sp>
      <p:sp>
        <p:nvSpPr>
          <p:cNvPr id="159" name="Google Shape;159;p14"/>
          <p:cNvSpPr txBox="1"/>
          <p:nvPr/>
        </p:nvSpPr>
        <p:spPr>
          <a:xfrm>
            <a:off x="6939350" y="3322254"/>
            <a:ext cx="1229974" cy="1009785"/>
          </a:xfrm>
          <a:prstGeom prst="rect">
            <a:avLst/>
          </a:prstGeom>
          <a:noFill/>
          <a:ln>
            <a:noFill/>
          </a:ln>
        </p:spPr>
        <p:txBody>
          <a:bodyPr spcFirstLastPara="1" wrap="square" lIns="68564" tIns="34272" rIns="68564" bIns="34272" anchor="t" anchorCtr="0">
            <a:noAutofit/>
          </a:bodyPr>
          <a:lstStyle/>
          <a:p>
            <a:pPr defTabSz="685664">
              <a:buClr>
                <a:srgbClr val="000000"/>
              </a:buClr>
              <a:defRPr/>
            </a:pPr>
            <a:r>
              <a:rPr lang="tr-TR" sz="1881" kern="0" dirty="0">
                <a:solidFill>
                  <a:srgbClr val="FFFFFF"/>
                </a:solidFill>
                <a:latin typeface="Calibri"/>
                <a:ea typeface="Calibri"/>
                <a:cs typeface="Calibri"/>
                <a:sym typeface="Calibri"/>
              </a:rPr>
              <a:t>Faaliyet çeşitliliğini artırmak</a:t>
            </a:r>
            <a:endParaRPr sz="1881" kern="0" dirty="0">
              <a:solidFill>
                <a:srgbClr val="000000"/>
              </a:solidFill>
              <a:latin typeface="Arial"/>
              <a:cs typeface="Arial"/>
              <a:sym typeface="Arial"/>
            </a:endParaRPr>
          </a:p>
          <a:p>
            <a:pPr defTabSz="685664">
              <a:buClr>
                <a:srgbClr val="000000"/>
              </a:buClr>
              <a:defRPr/>
            </a:pPr>
            <a:endParaRPr sz="787" kern="0" dirty="0">
              <a:solidFill>
                <a:srgbClr val="FFFFFF"/>
              </a:solidFill>
              <a:latin typeface="Calibri"/>
              <a:ea typeface="Calibri"/>
              <a:cs typeface="Calibri"/>
              <a:sym typeface="Calibri"/>
            </a:endParaRPr>
          </a:p>
          <a:p>
            <a:pPr defTabSz="685664">
              <a:buClr>
                <a:srgbClr val="000000"/>
              </a:buClr>
              <a:defRPr/>
            </a:pPr>
            <a:endParaRPr sz="787" kern="0" dirty="0">
              <a:solidFill>
                <a:srgbClr val="FFFFFF"/>
              </a:solidFill>
              <a:latin typeface="Calibri"/>
              <a:ea typeface="Calibri"/>
              <a:cs typeface="Calibri"/>
              <a:sym typeface="Calibri"/>
            </a:endParaRPr>
          </a:p>
        </p:txBody>
      </p:sp>
      <p:pic>
        <p:nvPicPr>
          <p:cNvPr id="2" name="Resim 1">
            <a:extLst>
              <a:ext uri="{FF2B5EF4-FFF2-40B4-BE49-F238E27FC236}">
                <a16:creationId xmlns:a16="http://schemas.microsoft.com/office/drawing/2014/main" id="{1547F1F9-CAE3-4AE4-9F80-8DC80029F4CA}"/>
              </a:ext>
            </a:extLst>
          </p:cNvPr>
          <p:cNvPicPr>
            <a:picLocks noChangeAspect="1"/>
          </p:cNvPicPr>
          <p:nvPr/>
        </p:nvPicPr>
        <p:blipFill>
          <a:blip r:embed="rId3"/>
          <a:stretch>
            <a:fillRect/>
          </a:stretch>
        </p:blipFill>
        <p:spPr>
          <a:xfrm>
            <a:off x="0" y="45032"/>
            <a:ext cx="12192000" cy="6767937"/>
          </a:xfrm>
          <a:prstGeom prst="rect">
            <a:avLst/>
          </a:prstGeom>
        </p:spPr>
      </p:pic>
    </p:spTree>
    <p:extLst>
      <p:ext uri="{BB962C8B-B14F-4D97-AF65-F5344CB8AC3E}">
        <p14:creationId xmlns:p14="http://schemas.microsoft.com/office/powerpoint/2010/main" val="864508661"/>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C4EC48E-EAC3-425F-9EE8-A23A59C73640}"/>
              </a:ext>
            </a:extLst>
          </p:cNvPr>
          <p:cNvSpPr>
            <a:spLocks noGrp="1"/>
          </p:cNvSpPr>
          <p:nvPr>
            <p:ph type="title"/>
          </p:nvPr>
        </p:nvSpPr>
        <p:spPr/>
        <p:txBody>
          <a:bodyPr/>
          <a:lstStyle/>
          <a:p>
            <a:endParaRPr lang="tr-TR" dirty="0"/>
          </a:p>
        </p:txBody>
      </p:sp>
      <p:sp>
        <p:nvSpPr>
          <p:cNvPr id="3" name="Metin Yer Tutucusu 2">
            <a:extLst>
              <a:ext uri="{FF2B5EF4-FFF2-40B4-BE49-F238E27FC236}">
                <a16:creationId xmlns:a16="http://schemas.microsoft.com/office/drawing/2014/main" id="{BAD7D8FB-D21D-4C63-A9D6-6A50045D6F49}"/>
              </a:ext>
            </a:extLst>
          </p:cNvPr>
          <p:cNvSpPr>
            <a:spLocks noGrp="1"/>
          </p:cNvSpPr>
          <p:nvPr>
            <p:ph type="body" idx="1"/>
          </p:nvPr>
        </p:nvSpPr>
        <p:spPr/>
        <p:txBody>
          <a:bodyPr/>
          <a:lstStyle/>
          <a:p>
            <a:endParaRPr lang="tr-TR"/>
          </a:p>
        </p:txBody>
      </p:sp>
      <p:sp>
        <p:nvSpPr>
          <p:cNvPr id="4" name="Metin Yer Tutucusu 3">
            <a:extLst>
              <a:ext uri="{FF2B5EF4-FFF2-40B4-BE49-F238E27FC236}">
                <a16:creationId xmlns:a16="http://schemas.microsoft.com/office/drawing/2014/main" id="{07A9179C-846E-49DE-A6FB-F26F398E899F}"/>
              </a:ext>
            </a:extLst>
          </p:cNvPr>
          <p:cNvSpPr>
            <a:spLocks noGrp="1"/>
          </p:cNvSpPr>
          <p:nvPr>
            <p:ph type="body" idx="2"/>
          </p:nvPr>
        </p:nvSpPr>
        <p:spPr/>
        <p:txBody>
          <a:bodyPr/>
          <a:lstStyle/>
          <a:p>
            <a:endParaRPr lang="tr-TR"/>
          </a:p>
        </p:txBody>
      </p:sp>
      <p:pic>
        <p:nvPicPr>
          <p:cNvPr id="6" name="Resim 5">
            <a:extLst>
              <a:ext uri="{FF2B5EF4-FFF2-40B4-BE49-F238E27FC236}">
                <a16:creationId xmlns:a16="http://schemas.microsoft.com/office/drawing/2014/main" id="{4578120A-E326-401A-ADA6-3FD26F0B88C7}"/>
              </a:ext>
            </a:extLst>
          </p:cNvPr>
          <p:cNvPicPr>
            <a:picLocks noChangeAspect="1"/>
          </p:cNvPicPr>
          <p:nvPr/>
        </p:nvPicPr>
        <p:blipFill>
          <a:blip r:embed="rId2"/>
          <a:stretch>
            <a:fillRect/>
          </a:stretch>
        </p:blipFill>
        <p:spPr>
          <a:xfrm>
            <a:off x="874" y="0"/>
            <a:ext cx="12190252" cy="6858000"/>
          </a:xfrm>
          <a:prstGeom prst="rect">
            <a:avLst/>
          </a:prstGeom>
        </p:spPr>
      </p:pic>
    </p:spTree>
    <p:extLst>
      <p:ext uri="{BB962C8B-B14F-4D97-AF65-F5344CB8AC3E}">
        <p14:creationId xmlns:p14="http://schemas.microsoft.com/office/powerpoint/2010/main" val="1944940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ctrTitle"/>
          </p:nvPr>
        </p:nvSpPr>
        <p:spPr>
          <a:xfrm>
            <a:off x="914400" y="3443401"/>
            <a:ext cx="10363200" cy="1748800"/>
          </a:xfrm>
          <a:prstGeom prst="rect">
            <a:avLst/>
          </a:prstGeom>
        </p:spPr>
        <p:txBody>
          <a:bodyPr spcFirstLastPara="1" wrap="square" lIns="0" tIns="0" rIns="0" bIns="0" anchor="b" anchorCtr="0">
            <a:noAutofit/>
          </a:bodyPr>
          <a:lstStyle/>
          <a:p>
            <a:endParaRPr dirty="0">
              <a:solidFill>
                <a:schemeClr val="accent1"/>
              </a:solidFill>
            </a:endParaRPr>
          </a:p>
          <a:p>
            <a:r>
              <a:rPr lang="tr-TR" dirty="0"/>
              <a:t>SINIRDA KARBON DÜZENLEME MEKANİZMASI</a:t>
            </a:r>
            <a:endParaRPr dirty="0"/>
          </a:p>
        </p:txBody>
      </p:sp>
      <p:sp>
        <p:nvSpPr>
          <p:cNvPr id="110" name="Google Shape;110;p15"/>
          <p:cNvSpPr txBox="1">
            <a:spLocks noGrp="1"/>
          </p:cNvSpPr>
          <p:nvPr>
            <p:ph type="subTitle" idx="1"/>
          </p:nvPr>
        </p:nvSpPr>
        <p:spPr>
          <a:xfrm>
            <a:off x="914400" y="5321403"/>
            <a:ext cx="10363200" cy="531600"/>
          </a:xfrm>
          <a:prstGeom prst="rect">
            <a:avLst/>
          </a:prstGeom>
        </p:spPr>
        <p:txBody>
          <a:bodyPr spcFirstLastPara="1" wrap="square" lIns="0" tIns="0" rIns="0" bIns="0" anchor="t" anchorCtr="0">
            <a:noAutofit/>
          </a:bodyPr>
          <a:lstStyle/>
          <a:p>
            <a:pPr marL="0" indent="0">
              <a:spcAft>
                <a:spcPts val="800"/>
              </a:spcAft>
            </a:pPr>
            <a:r>
              <a:rPr lang="tr-TR" dirty="0"/>
              <a:t>İzleme &amp; Raporlama Metodolojileri</a:t>
            </a:r>
          </a:p>
        </p:txBody>
      </p:sp>
      <p:pic>
        <p:nvPicPr>
          <p:cNvPr id="6" name="Resim 5"/>
          <p:cNvPicPr>
            <a:picLocks noChangeAspect="1"/>
          </p:cNvPicPr>
          <p:nvPr/>
        </p:nvPicPr>
        <p:blipFill rotWithShape="1">
          <a:blip r:embed="rId3"/>
          <a:srcRect r="27577"/>
          <a:stretch/>
        </p:blipFill>
        <p:spPr>
          <a:xfrm>
            <a:off x="8736207" y="190967"/>
            <a:ext cx="3397044" cy="1056000"/>
          </a:xfrm>
          <a:prstGeom prst="rect">
            <a:avLst/>
          </a:prstGeom>
        </p:spPr>
      </p:pic>
      <p:pic>
        <p:nvPicPr>
          <p:cNvPr id="2" name="Resim 1">
            <a:extLst>
              <a:ext uri="{FF2B5EF4-FFF2-40B4-BE49-F238E27FC236}">
                <a16:creationId xmlns:a16="http://schemas.microsoft.com/office/drawing/2014/main" id="{2C892DAC-E789-4DC0-B6F4-0D5E8892FE56}"/>
              </a:ext>
            </a:extLst>
          </p:cNvPr>
          <p:cNvPicPr>
            <a:picLocks noChangeAspect="1"/>
          </p:cNvPicPr>
          <p:nvPr/>
        </p:nvPicPr>
        <p:blipFill>
          <a:blip r:embed="rId4"/>
          <a:stretch>
            <a:fillRect/>
          </a:stretch>
        </p:blipFill>
        <p:spPr>
          <a:xfrm>
            <a:off x="0" y="6133"/>
            <a:ext cx="12192000" cy="6845733"/>
          </a:xfrm>
          <a:prstGeom prst="rect">
            <a:avLst/>
          </a:prstGeom>
        </p:spPr>
      </p:pic>
      <p:pic>
        <p:nvPicPr>
          <p:cNvPr id="3" name="Resim 2">
            <a:extLst>
              <a:ext uri="{FF2B5EF4-FFF2-40B4-BE49-F238E27FC236}">
                <a16:creationId xmlns:a16="http://schemas.microsoft.com/office/drawing/2014/main" id="{B0CFFFF7-AC5F-4813-A7DE-2586AB527016}"/>
              </a:ext>
            </a:extLst>
          </p:cNvPr>
          <p:cNvPicPr>
            <a:picLocks noChangeAspect="1"/>
          </p:cNvPicPr>
          <p:nvPr/>
        </p:nvPicPr>
        <p:blipFill>
          <a:blip r:embed="rId5"/>
          <a:stretch>
            <a:fillRect/>
          </a:stretch>
        </p:blipFill>
        <p:spPr>
          <a:xfrm>
            <a:off x="5481" y="-2653"/>
            <a:ext cx="12192000" cy="6851775"/>
          </a:xfrm>
          <a:prstGeom prst="rect">
            <a:avLst/>
          </a:prstGeom>
        </p:spPr>
      </p:pic>
    </p:spTree>
    <p:extLst>
      <p:ext uri="{BB962C8B-B14F-4D97-AF65-F5344CB8AC3E}">
        <p14:creationId xmlns:p14="http://schemas.microsoft.com/office/powerpoint/2010/main" val="3668101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1257902B-177D-4E39-BE1F-66A1AE071D66}"/>
              </a:ext>
            </a:extLst>
          </p:cNvPr>
          <p:cNvPicPr>
            <a:picLocks noChangeAspect="1"/>
          </p:cNvPicPr>
          <p:nvPr/>
        </p:nvPicPr>
        <p:blipFill>
          <a:blip r:embed="rId2"/>
          <a:stretch>
            <a:fillRect/>
          </a:stretch>
        </p:blipFill>
        <p:spPr>
          <a:xfrm>
            <a:off x="0" y="14088"/>
            <a:ext cx="12192000" cy="6850144"/>
          </a:xfrm>
          <a:prstGeom prst="rect">
            <a:avLst/>
          </a:prstGeom>
        </p:spPr>
      </p:pic>
    </p:spTree>
    <p:extLst>
      <p:ext uri="{BB962C8B-B14F-4D97-AF65-F5344CB8AC3E}">
        <p14:creationId xmlns:p14="http://schemas.microsoft.com/office/powerpoint/2010/main" val="1097778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48D0FDE-1E31-452A-A1CD-3CE2C92B5764}"/>
              </a:ext>
            </a:extLst>
          </p:cNvPr>
          <p:cNvSpPr>
            <a:spLocks noGrp="1"/>
          </p:cNvSpPr>
          <p:nvPr>
            <p:ph type="ctrTitle"/>
          </p:nvPr>
        </p:nvSpPr>
        <p:spPr/>
        <p:txBody>
          <a:bodyPr/>
          <a:lstStyle/>
          <a:p>
            <a:endParaRPr lang="tr-TR"/>
          </a:p>
        </p:txBody>
      </p:sp>
      <p:sp>
        <p:nvSpPr>
          <p:cNvPr id="3" name="Alt Başlık 2">
            <a:extLst>
              <a:ext uri="{FF2B5EF4-FFF2-40B4-BE49-F238E27FC236}">
                <a16:creationId xmlns:a16="http://schemas.microsoft.com/office/drawing/2014/main" id="{DB71D979-C323-4DE4-9100-8A4E456B2BB2}"/>
              </a:ext>
            </a:extLst>
          </p:cNvPr>
          <p:cNvSpPr>
            <a:spLocks noGrp="1"/>
          </p:cNvSpPr>
          <p:nvPr>
            <p:ph type="subTitle" idx="1"/>
          </p:nvPr>
        </p:nvSpPr>
        <p:spPr/>
        <p:txBody>
          <a:bodyPr/>
          <a:lstStyle/>
          <a:p>
            <a:endParaRPr lang="tr-TR"/>
          </a:p>
        </p:txBody>
      </p:sp>
      <p:pic>
        <p:nvPicPr>
          <p:cNvPr id="4" name="Resim 3">
            <a:extLst>
              <a:ext uri="{FF2B5EF4-FFF2-40B4-BE49-F238E27FC236}">
                <a16:creationId xmlns:a16="http://schemas.microsoft.com/office/drawing/2014/main" id="{BCDB1C41-E9AD-4704-BB70-67A4107B1234}"/>
              </a:ext>
            </a:extLst>
          </p:cNvPr>
          <p:cNvPicPr>
            <a:picLocks noChangeAspect="1"/>
          </p:cNvPicPr>
          <p:nvPr/>
        </p:nvPicPr>
        <p:blipFill>
          <a:blip r:embed="rId2"/>
          <a:stretch>
            <a:fillRect/>
          </a:stretch>
        </p:blipFill>
        <p:spPr>
          <a:xfrm>
            <a:off x="10716" y="0"/>
            <a:ext cx="12171124" cy="6858000"/>
          </a:xfrm>
          <a:prstGeom prst="rect">
            <a:avLst/>
          </a:prstGeom>
        </p:spPr>
      </p:pic>
    </p:spTree>
    <p:extLst>
      <p:ext uri="{BB962C8B-B14F-4D97-AF65-F5344CB8AC3E}">
        <p14:creationId xmlns:p14="http://schemas.microsoft.com/office/powerpoint/2010/main" val="4073730212"/>
      </p:ext>
    </p:extLst>
  </p:cSld>
  <p:clrMapOvr>
    <a:masterClrMapping/>
  </p:clrMapOvr>
</p:sld>
</file>

<file path=ppt/theme/theme1.xml><?xml version="1.0" encoding="utf-8"?>
<a:theme xmlns:a="http://schemas.openxmlformats.org/drawingml/2006/main" name="Nicholas template">
  <a:themeElements>
    <a:clrScheme name="Custom 347">
      <a:dk1>
        <a:srgbClr val="1E2124"/>
      </a:dk1>
      <a:lt1>
        <a:srgbClr val="FFFFFF"/>
      </a:lt1>
      <a:dk2>
        <a:srgbClr val="7C8894"/>
      </a:dk2>
      <a:lt2>
        <a:srgbClr val="E6ECEE"/>
      </a:lt2>
      <a:accent1>
        <a:srgbClr val="2AC3F3"/>
      </a:accent1>
      <a:accent2>
        <a:srgbClr val="004591"/>
      </a:accent2>
      <a:accent3>
        <a:srgbClr val="6BD8B6"/>
      </a:accent3>
      <a:accent4>
        <a:srgbClr val="A9E04B"/>
      </a:accent4>
      <a:accent5>
        <a:srgbClr val="F3C744"/>
      </a:accent5>
      <a:accent6>
        <a:srgbClr val="F37768"/>
      </a:accent6>
      <a:hlink>
        <a:srgbClr val="003C7E"/>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defPPr>
      </a:lstStyle>
    </a:txDef>
  </a:objectDefaults>
  <a:extraClrSchemeLst/>
</a:theme>
</file>

<file path=ppt/theme/theme4.xml><?xml version="1.0" encoding="utf-8"?>
<a:theme xmlns:a="http://schemas.openxmlformats.org/drawingml/2006/main" name="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755</TotalTime>
  <Words>1822</Words>
  <Application>Microsoft Office PowerPoint</Application>
  <PresentationFormat>Geniş ekran</PresentationFormat>
  <Paragraphs>263</Paragraphs>
  <Slides>37</Slides>
  <Notes>27</Notes>
  <HiddenSlides>0</HiddenSlides>
  <MMClips>0</MMClips>
  <ScaleCrop>false</ScaleCrop>
  <HeadingPairs>
    <vt:vector size="6" baseType="variant">
      <vt:variant>
        <vt:lpstr>Kullanılan Yazı Tipleri</vt:lpstr>
      </vt:variant>
      <vt:variant>
        <vt:i4>7</vt:i4>
      </vt:variant>
      <vt:variant>
        <vt:lpstr>Tema</vt:lpstr>
      </vt:variant>
      <vt:variant>
        <vt:i4>4</vt:i4>
      </vt:variant>
      <vt:variant>
        <vt:lpstr>Slayt Başlıkları</vt:lpstr>
      </vt:variant>
      <vt:variant>
        <vt:i4>37</vt:i4>
      </vt:variant>
    </vt:vector>
  </HeadingPairs>
  <TitlesOfParts>
    <vt:vector size="48" baseType="lpstr">
      <vt:lpstr>Yu Gothic UI Semibold</vt:lpstr>
      <vt:lpstr>Arial</vt:lpstr>
      <vt:lpstr>Calibri</vt:lpstr>
      <vt:lpstr>Comic Sans MS</vt:lpstr>
      <vt:lpstr>Montserrat</vt:lpstr>
      <vt:lpstr>Montserrat Light</vt:lpstr>
      <vt:lpstr>Times New Roman</vt:lpstr>
      <vt:lpstr>Nicholas template</vt:lpstr>
      <vt:lpstr>Office Theme</vt:lpstr>
      <vt:lpstr>1_Office Teması</vt:lpstr>
      <vt:lpstr>Office Teması</vt:lpstr>
      <vt:lpstr>Avrupa Yeşil Mutabakatı,  Sınırda Karbon Düzenleme Mekanizması ve Sanayicimizin Yol Haritası</vt:lpstr>
      <vt:lpstr>PowerPoint Sunusu</vt:lpstr>
      <vt:lpstr>Avrupa Yeşil Mutabakatı Nedir?</vt:lpstr>
      <vt:lpstr>PowerPoint Sunusu</vt:lpstr>
      <vt:lpstr>PowerPoint Sunusu</vt:lpstr>
      <vt:lpstr>PowerPoint Sunusu</vt:lpstr>
      <vt:lpstr> SINIRDA KARBON DÜZENLEME MEKANİZMASI</vt:lpstr>
      <vt:lpstr>PowerPoint Sunusu</vt:lpstr>
      <vt:lpstr>PowerPoint Sunusu</vt:lpstr>
      <vt:lpstr>PowerPoint Sunusu</vt:lpstr>
      <vt:lpstr>SINIRDA KARBON DÜZENLEME MEKANİZMASI - SKDM</vt:lpstr>
      <vt:lpstr>SKDM: Kapsam</vt:lpstr>
      <vt:lpstr>PowerPoint Sunusu</vt:lpstr>
      <vt:lpstr>PowerPoint Sunusu</vt:lpstr>
      <vt:lpstr>PowerPoint Sunusu</vt:lpstr>
      <vt:lpstr>PowerPoint Sunusu</vt:lpstr>
      <vt:lpstr>PowerPoint Sunusu</vt:lpstr>
      <vt:lpstr>PowerPoint Sunusu</vt:lpstr>
      <vt:lpstr>SKDM SERTİFİKASI ÜCRETLENDİRME </vt:lpstr>
      <vt:lpstr>EMİSYON TİCARET SİSTEMİ (ETS) NEDİR?</vt:lpstr>
      <vt:lpstr>EU ETS KARBON PİYASASI</vt:lpstr>
      <vt:lpstr>SKDM’ den En Çok Etkilenecek Ülkeler</vt:lpstr>
      <vt:lpstr>SERA GAZI EMİSYONLARININ DAĞILIMI VE TÜRKİYE</vt:lpstr>
      <vt:lpstr>Avrupa Yeşil Mutabakatının Açıklanmasının Ardından AB Tarafından AYM Hedeflerine Ulaşmak İçin Düzenlenen Politika Alanları</vt:lpstr>
      <vt:lpstr>  AB YENİ SANAYİ STRATEJİSİ</vt:lpstr>
      <vt:lpstr>SÜRDÜRÜLEBİLİR ÜRÜN POLİTİKA ÇERÇEVESİ</vt:lpstr>
      <vt:lpstr>SÜRDÜRÜLEBİLİR ÜRÜN İNİSİYATİFİ</vt:lpstr>
      <vt:lpstr>BİZİ NE BEKLİYOR?</vt:lpstr>
      <vt:lpstr>2. SANAYİCİMİZ NELER YAPMALI?</vt:lpstr>
      <vt:lpstr>PowerPoint Sunusu</vt:lpstr>
      <vt:lpstr>KARBON AYAKİZİ NEDİR?</vt:lpstr>
      <vt:lpstr>Temiz Enerji Dönüşümü:  Enerji Sisteminin Dekarbonizasyonu</vt:lpstr>
      <vt:lpstr>PROJE FİNANSMAN  ARAÇLARI</vt:lpstr>
      <vt:lpstr>PROJE FİNANSMAN  ARAÇLARI</vt:lpstr>
      <vt:lpstr>KARBON MALİYETİ DİKKATE ALINMALI</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Mehmet ERGÜN</dc:creator>
  <cp:lastModifiedBy>Mehmet ERGÜN</cp:lastModifiedBy>
  <cp:revision>94</cp:revision>
  <dcterms:created xsi:type="dcterms:W3CDTF">2022-02-24T19:06:07Z</dcterms:created>
  <dcterms:modified xsi:type="dcterms:W3CDTF">2022-07-01T07:59:21Z</dcterms:modified>
</cp:coreProperties>
</file>